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4"/>
  </p:sldMasterIdLst>
  <p:notesMasterIdLst>
    <p:notesMasterId r:id="rId11"/>
  </p:notesMasterIdLst>
  <p:handoutMasterIdLst>
    <p:handoutMasterId r:id="rId12"/>
  </p:handoutMasterIdLst>
  <p:sldIdLst>
    <p:sldId id="588" r:id="rId5"/>
    <p:sldId id="673" r:id="rId6"/>
    <p:sldId id="670" r:id="rId7"/>
    <p:sldId id="674" r:id="rId8"/>
    <p:sldId id="675" r:id="rId9"/>
    <p:sldId id="60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1D9"/>
    <a:srgbClr val="000000"/>
    <a:srgbClr val="232323"/>
    <a:srgbClr val="00DDD6"/>
    <a:srgbClr val="71FBF1"/>
    <a:srgbClr val="E0F4FE"/>
    <a:srgbClr val="0073B4"/>
    <a:srgbClr val="438EB7"/>
    <a:srgbClr val="00B9F2"/>
    <a:srgbClr val="007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7" autoAdjust="0"/>
    <p:restoredTop sz="80284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216" y="200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7" d="100"/>
        <a:sy n="11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7/5/19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1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8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7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8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7/5/19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7/5/19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7/5/19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72E7D09-5A3D-924A-9BC9-A3A3F1B7594D}"/>
              </a:ext>
            </a:extLst>
          </p:cNvPr>
          <p:cNvGrpSpPr/>
          <p:nvPr/>
        </p:nvGrpSpPr>
        <p:grpSpPr>
          <a:xfrm>
            <a:off x="0" y="-1"/>
            <a:ext cx="12192000" cy="7278072"/>
            <a:chOff x="0" y="-1"/>
            <a:chExt cx="12192000" cy="72780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757A363-A667-A34C-82AC-03112DFEE3D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1EC4CBF-A3E4-C448-BE40-07ABFB6E5D54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759F389-DA51-4943-9321-C4DCB0555C86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12192000" cy="6858000"/>
                </a:xfrm>
                <a:prstGeom prst="rect">
                  <a:avLst/>
                </a:prstGeom>
                <a:gradFill>
                  <a:gsLst>
                    <a:gs pos="100000">
                      <a:srgbClr val="005FF8"/>
                    </a:gs>
                    <a:gs pos="0">
                      <a:srgbClr val="002CC5"/>
                    </a:gs>
                  </a:gsLst>
                  <a:path path="circle">
                    <a:fillToRect t="100000" r="100000"/>
                  </a:path>
                </a:gra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b="1" dirty="0">
                    <a:solidFill>
                      <a:srgbClr val="000000"/>
                    </a:solidFill>
                    <a:latin typeface="Arial" charset="0"/>
                    <a:ea typeface="ＭＳ Ｐゴシック" pitchFamily="16" charset="-128"/>
                    <a:cs typeface="ＭＳ Ｐゴシック" pitchFamily="-97" charset="-128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8FBFE16-F592-FB48-82A9-BB1B86224854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12192000" cy="6858000"/>
                </a:xfrm>
                <a:prstGeom prst="rect">
                  <a:avLst/>
                </a:prstGeom>
                <a:gradFill flip="none" rotWithShape="1">
                  <a:gsLst>
                    <a:gs pos="98000">
                      <a:srgbClr val="0ACFFE">
                        <a:alpha val="81000"/>
                      </a:srgbClr>
                    </a:gs>
                    <a:gs pos="2000">
                      <a:srgbClr val="4B24FF">
                        <a:alpha val="0"/>
                      </a:srgbClr>
                    </a:gs>
                    <a:gs pos="61000">
                      <a:srgbClr val="495AFF">
                        <a:alpha val="0"/>
                      </a:srgbClr>
                    </a:gs>
                  </a:gsLst>
                  <a:lin ang="17400000" scaled="0"/>
                  <a:tileRect/>
                </a:gra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b="1" dirty="0">
                    <a:solidFill>
                      <a:srgbClr val="000000"/>
                    </a:solidFill>
                    <a:latin typeface="Arial" charset="0"/>
                    <a:ea typeface="ＭＳ Ｐゴシック" pitchFamily="16" charset="-128"/>
                    <a:cs typeface="ＭＳ Ｐゴシック" pitchFamily="-97" charset="-128"/>
                  </a:endParaRPr>
                </a:p>
              </p:txBody>
            </p:sp>
          </p:grp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A2F362-4D31-2541-AC6A-A1888E51E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alphaModFix amt="46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51221" r="76486"/>
              <a:stretch/>
            </p:blipFill>
            <p:spPr>
              <a:xfrm>
                <a:off x="0" y="3512742"/>
                <a:ext cx="2826327" cy="3345257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252BC0-F951-7844-9005-FA94D09C3474}"/>
                </a:ext>
              </a:extLst>
            </p:cNvPr>
            <p:cNvGrpSpPr/>
            <p:nvPr/>
          </p:nvGrpSpPr>
          <p:grpSpPr>
            <a:xfrm>
              <a:off x="220486" y="-1"/>
              <a:ext cx="11971513" cy="7278072"/>
              <a:chOff x="220486" y="-1"/>
              <a:chExt cx="11971513" cy="7278072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C8627ED-6E0C-104D-B64C-4E2F321B7A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alphaModFix amt="46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0324" t="75609" r="66162" b="2"/>
              <a:stretch/>
            </p:blipFill>
            <p:spPr>
              <a:xfrm flipH="1" flipV="1">
                <a:off x="9365672" y="-1"/>
                <a:ext cx="2826327" cy="167262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03C24A8-375C-764A-BBDB-54D7525F81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alphaModFix amt="82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5558" y="5111513"/>
                <a:ext cx="530496" cy="53049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8877D85-06BB-E341-9879-88450933A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alphaModFix amt="54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0486" y="5573737"/>
                <a:ext cx="1704334" cy="1704334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B6FF2EB-C66D-8E4F-A135-8DBEA3041522}"/>
                  </a:ext>
                </a:extLst>
              </p:cNvPr>
              <p:cNvGrpSpPr/>
              <p:nvPr/>
            </p:nvGrpSpPr>
            <p:grpSpPr>
              <a:xfrm>
                <a:off x="11711370" y="161755"/>
                <a:ext cx="320420" cy="304069"/>
                <a:chOff x="9321216" y="1285432"/>
                <a:chExt cx="320420" cy="304069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8F2703BA-2CD8-2940-A187-A6E35FF7B9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71589" y="1406621"/>
                  <a:ext cx="170047" cy="182880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846674D7-CDBB-ED4E-8649-3437C3DEFA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21216" y="1285432"/>
                  <a:ext cx="85024" cy="9144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0A067-10B5-0740-9B8E-094820E22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data already on the client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B0A39-F017-7E49-8450-75FB7414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Layer Views</a:t>
            </a:r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78C2476-CC39-4447-94C9-0F7777C830F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BE693E-FF36-384A-A7A1-F4C75B90714B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452F75-7562-A14D-9179-318F240E42D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gradFill>
                <a:gsLst>
                  <a:gs pos="35000">
                    <a:srgbClr val="143F95"/>
                  </a:gs>
                  <a:gs pos="82000">
                    <a:srgbClr val="0E53C1"/>
                  </a:gs>
                  <a:gs pos="7000">
                    <a:srgbClr val="1E3073"/>
                  </a:gs>
                </a:gsLst>
                <a:path path="circle">
                  <a:fillToRect t="100000" r="100000"/>
                </a:path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27AC915-F78E-4C49-A1D3-90DED5090D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alphaModFix amt="41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70152" r="75622"/>
              <a:stretch/>
            </p:blipFill>
            <p:spPr>
              <a:xfrm>
                <a:off x="9021" y="4810991"/>
                <a:ext cx="2930236" cy="2047009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FC0A221-38DE-274B-8A16-41374509CAE5}"/>
                </a:ext>
              </a:extLst>
            </p:cNvPr>
            <p:cNvGrpSpPr/>
            <p:nvPr/>
          </p:nvGrpSpPr>
          <p:grpSpPr>
            <a:xfrm>
              <a:off x="208303" y="146055"/>
              <a:ext cx="11731071" cy="6595922"/>
              <a:chOff x="208303" y="146055"/>
              <a:chExt cx="11731071" cy="659592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51967F1-3826-D644-8BDC-C212063C613E}"/>
                  </a:ext>
                </a:extLst>
              </p:cNvPr>
              <p:cNvGrpSpPr/>
              <p:nvPr/>
            </p:nvGrpSpPr>
            <p:grpSpPr>
              <a:xfrm>
                <a:off x="11604987" y="146055"/>
                <a:ext cx="334387" cy="435843"/>
                <a:chOff x="11604987" y="146055"/>
                <a:chExt cx="334387" cy="43584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B0B05A3-DDAA-AF46-815D-8E4A6D7836C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70125" y="399018"/>
                  <a:ext cx="169249" cy="182880"/>
                  <a:chOff x="7310041" y="760941"/>
                  <a:chExt cx="1043386" cy="1127422"/>
                </a:xfrm>
              </p:grpSpPr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105E37B1-C74F-E24F-83CF-A111102A79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58" y="760941"/>
                    <a:ext cx="618069" cy="704087"/>
                  </a:xfrm>
                  <a:custGeom>
                    <a:avLst/>
                    <a:gdLst>
                      <a:gd name="connsiteX0" fmla="*/ 2 w 618069"/>
                      <a:gd name="connsiteY0" fmla="*/ 0 h 704087"/>
                      <a:gd name="connsiteX1" fmla="*/ 278345 w 618069"/>
                      <a:gd name="connsiteY1" fmla="*/ 0 h 704087"/>
                      <a:gd name="connsiteX2" fmla="*/ 278345 w 618069"/>
                      <a:gd name="connsiteY2" fmla="*/ 423334 h 704087"/>
                      <a:gd name="connsiteX3" fmla="*/ 618069 w 618069"/>
                      <a:gd name="connsiteY3" fmla="*/ 423334 h 704087"/>
                      <a:gd name="connsiteX4" fmla="*/ 618069 w 618069"/>
                      <a:gd name="connsiteY4" fmla="*/ 704087 h 704087"/>
                      <a:gd name="connsiteX5" fmla="*/ 278345 w 618069"/>
                      <a:gd name="connsiteY5" fmla="*/ 704087 h 704087"/>
                      <a:gd name="connsiteX6" fmla="*/ 2 w 618069"/>
                      <a:gd name="connsiteY6" fmla="*/ 704087 h 704087"/>
                      <a:gd name="connsiteX7" fmla="*/ 0 w 618069"/>
                      <a:gd name="connsiteY7" fmla="*/ 704087 h 704087"/>
                      <a:gd name="connsiteX8" fmla="*/ 0 w 618069"/>
                      <a:gd name="connsiteY8" fmla="*/ 423334 h 704087"/>
                      <a:gd name="connsiteX9" fmla="*/ 2 w 618069"/>
                      <a:gd name="connsiteY9" fmla="*/ 423334 h 704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8069" h="704087">
                        <a:moveTo>
                          <a:pt x="2" y="0"/>
                        </a:moveTo>
                        <a:lnTo>
                          <a:pt x="278345" y="0"/>
                        </a:lnTo>
                        <a:lnTo>
                          <a:pt x="278345" y="423334"/>
                        </a:lnTo>
                        <a:lnTo>
                          <a:pt x="618069" y="423334"/>
                        </a:lnTo>
                        <a:lnTo>
                          <a:pt x="618069" y="704087"/>
                        </a:lnTo>
                        <a:lnTo>
                          <a:pt x="278345" y="704087"/>
                        </a:lnTo>
                        <a:lnTo>
                          <a:pt x="2" y="704087"/>
                        </a:lnTo>
                        <a:lnTo>
                          <a:pt x="0" y="704087"/>
                        </a:lnTo>
                        <a:lnTo>
                          <a:pt x="0" y="423334"/>
                        </a:lnTo>
                        <a:lnTo>
                          <a:pt x="2" y="423334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48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9C99691-CA94-F74C-A4EF-A41F1BC98D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60" y="1483281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7C0E121-026D-8E47-A96E-CBF539152AC7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7373410" y="1120906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A12906A-6F7E-3446-AC0A-55462B211D8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04987" y="146055"/>
                  <a:ext cx="73152" cy="73152"/>
                  <a:chOff x="7310041" y="760941"/>
                  <a:chExt cx="1043386" cy="1127422"/>
                </a:xfrm>
              </p:grpSpPr>
              <p:sp>
                <p:nvSpPr>
                  <p:cNvPr id="31" name="Freeform 30">
                    <a:extLst>
                      <a:ext uri="{FF2B5EF4-FFF2-40B4-BE49-F238E27FC236}">
                        <a16:creationId xmlns:a16="http://schemas.microsoft.com/office/drawing/2014/main" id="{C65C6FEF-7D3E-5541-A653-E3F8864997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58" y="760941"/>
                    <a:ext cx="618069" cy="704087"/>
                  </a:xfrm>
                  <a:custGeom>
                    <a:avLst/>
                    <a:gdLst>
                      <a:gd name="connsiteX0" fmla="*/ 2 w 618069"/>
                      <a:gd name="connsiteY0" fmla="*/ 0 h 704087"/>
                      <a:gd name="connsiteX1" fmla="*/ 278345 w 618069"/>
                      <a:gd name="connsiteY1" fmla="*/ 0 h 704087"/>
                      <a:gd name="connsiteX2" fmla="*/ 278345 w 618069"/>
                      <a:gd name="connsiteY2" fmla="*/ 423334 h 704087"/>
                      <a:gd name="connsiteX3" fmla="*/ 618069 w 618069"/>
                      <a:gd name="connsiteY3" fmla="*/ 423334 h 704087"/>
                      <a:gd name="connsiteX4" fmla="*/ 618069 w 618069"/>
                      <a:gd name="connsiteY4" fmla="*/ 704087 h 704087"/>
                      <a:gd name="connsiteX5" fmla="*/ 278345 w 618069"/>
                      <a:gd name="connsiteY5" fmla="*/ 704087 h 704087"/>
                      <a:gd name="connsiteX6" fmla="*/ 2 w 618069"/>
                      <a:gd name="connsiteY6" fmla="*/ 704087 h 704087"/>
                      <a:gd name="connsiteX7" fmla="*/ 0 w 618069"/>
                      <a:gd name="connsiteY7" fmla="*/ 704087 h 704087"/>
                      <a:gd name="connsiteX8" fmla="*/ 0 w 618069"/>
                      <a:gd name="connsiteY8" fmla="*/ 423334 h 704087"/>
                      <a:gd name="connsiteX9" fmla="*/ 2 w 618069"/>
                      <a:gd name="connsiteY9" fmla="*/ 423334 h 704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8069" h="704087">
                        <a:moveTo>
                          <a:pt x="2" y="0"/>
                        </a:moveTo>
                        <a:lnTo>
                          <a:pt x="278345" y="0"/>
                        </a:lnTo>
                        <a:lnTo>
                          <a:pt x="278345" y="423334"/>
                        </a:lnTo>
                        <a:lnTo>
                          <a:pt x="618069" y="423334"/>
                        </a:lnTo>
                        <a:lnTo>
                          <a:pt x="618069" y="704087"/>
                        </a:lnTo>
                        <a:lnTo>
                          <a:pt x="278345" y="704087"/>
                        </a:lnTo>
                        <a:lnTo>
                          <a:pt x="2" y="704087"/>
                        </a:lnTo>
                        <a:lnTo>
                          <a:pt x="0" y="704087"/>
                        </a:lnTo>
                        <a:lnTo>
                          <a:pt x="0" y="423334"/>
                        </a:lnTo>
                        <a:lnTo>
                          <a:pt x="2" y="423334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48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7B89B-422A-1C41-84F2-17715BAB2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60" y="1483281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00110B3-DD3C-794F-B57D-C9CD64022A02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7373410" y="1120906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B97D2CB-6A00-984D-8AAF-F4F32D6E3D8A}"/>
                  </a:ext>
                </a:extLst>
              </p:cNvPr>
              <p:cNvGrpSpPr/>
              <p:nvPr/>
            </p:nvGrpSpPr>
            <p:grpSpPr>
              <a:xfrm>
                <a:off x="208303" y="5787704"/>
                <a:ext cx="437544" cy="389381"/>
                <a:chOff x="9178262" y="1315181"/>
                <a:chExt cx="437544" cy="389381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E22CA31B-F14C-C142-9B8B-3ED3A94683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5759" y="1521682"/>
                  <a:ext cx="170047" cy="182880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685FD3A1-0597-2947-9986-9B384CF9FC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78262" y="1315181"/>
                  <a:ext cx="85024" cy="9144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D0D3998-90B2-1A46-A7D6-62D7ED0836E4}"/>
                  </a:ext>
                </a:extLst>
              </p:cNvPr>
              <p:cNvGrpSpPr/>
              <p:nvPr/>
            </p:nvGrpSpPr>
            <p:grpSpPr>
              <a:xfrm>
                <a:off x="250899" y="6421937"/>
                <a:ext cx="669934" cy="274320"/>
                <a:chOff x="9445759" y="1430242"/>
                <a:chExt cx="669934" cy="274320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BD6D3FC4-2536-7E44-924F-D31D4ABD45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5759" y="1521682"/>
                  <a:ext cx="170047" cy="182880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6653E309-C66C-DC44-9C60-FC5F3D0CF1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0669" y="1430242"/>
                  <a:ext cx="85024" cy="91440"/>
                </a:xfrm>
                <a:prstGeom prst="rect">
                  <a:avLst/>
                </a:prstGeom>
              </p:spPr>
            </p:pic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1CCE5939-97D2-3F4E-8D5E-1EF06DD03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alphaModFix amt="59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8384" y="6650537"/>
                <a:ext cx="85024" cy="91440"/>
              </a:xfrm>
              <a:prstGeom prst="rect">
                <a:avLst/>
              </a:prstGeom>
            </p:spPr>
          </p:pic>
        </p:grp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72785C17-6F74-CB44-AE78-A6AD5BC8A2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27992" y="728933"/>
            <a:ext cx="1083890" cy="1092101"/>
            <a:chOff x="2593" y="1509"/>
            <a:chExt cx="528" cy="532"/>
          </a:xfrm>
        </p:grpSpPr>
        <p:sp>
          <p:nvSpPr>
            <p:cNvPr id="27" name="AutoShape 3">
              <a:extLst>
                <a:ext uri="{FF2B5EF4-FFF2-40B4-BE49-F238E27FC236}">
                  <a16:creationId xmlns:a16="http://schemas.microsoft.com/office/drawing/2014/main" id="{B8A1BA61-6350-0449-8C30-B7F72A3762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93" y="1509"/>
              <a:ext cx="528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8" name="Freeform 5">
              <a:extLst>
                <a:ext uri="{FF2B5EF4-FFF2-40B4-BE49-F238E27FC236}">
                  <a16:creationId xmlns:a16="http://schemas.microsoft.com/office/drawing/2014/main" id="{E081BE00-6E9F-1642-A5E2-DC84CF114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569"/>
              <a:ext cx="391" cy="403"/>
            </a:xfrm>
            <a:custGeom>
              <a:avLst/>
              <a:gdLst>
                <a:gd name="T0" fmla="*/ 6133 w 6133"/>
                <a:gd name="T1" fmla="*/ 2000 h 6266"/>
                <a:gd name="T2" fmla="*/ 6098 w 6133"/>
                <a:gd name="T3" fmla="*/ 2133 h 6266"/>
                <a:gd name="T4" fmla="*/ 6133 w 6133"/>
                <a:gd name="T5" fmla="*/ 2266 h 6266"/>
                <a:gd name="T6" fmla="*/ 6133 w 6133"/>
                <a:gd name="T7" fmla="*/ 4000 h 6266"/>
                <a:gd name="T8" fmla="*/ 6098 w 6133"/>
                <a:gd name="T9" fmla="*/ 4133 h 6266"/>
                <a:gd name="T10" fmla="*/ 6133 w 6133"/>
                <a:gd name="T11" fmla="*/ 4266 h 6266"/>
                <a:gd name="T12" fmla="*/ 6133 w 6133"/>
                <a:gd name="T13" fmla="*/ 6000 h 6266"/>
                <a:gd name="T14" fmla="*/ 5867 w 6133"/>
                <a:gd name="T15" fmla="*/ 6266 h 6266"/>
                <a:gd name="T16" fmla="*/ 267 w 6133"/>
                <a:gd name="T17" fmla="*/ 6266 h 6266"/>
                <a:gd name="T18" fmla="*/ 0 w 6133"/>
                <a:gd name="T19" fmla="*/ 6000 h 6266"/>
                <a:gd name="T20" fmla="*/ 0 w 6133"/>
                <a:gd name="T21" fmla="*/ 4266 h 6266"/>
                <a:gd name="T22" fmla="*/ 36 w 6133"/>
                <a:gd name="T23" fmla="*/ 4133 h 6266"/>
                <a:gd name="T24" fmla="*/ 0 w 6133"/>
                <a:gd name="T25" fmla="*/ 4000 h 6266"/>
                <a:gd name="T26" fmla="*/ 0 w 6133"/>
                <a:gd name="T27" fmla="*/ 2266 h 6266"/>
                <a:gd name="T28" fmla="*/ 36 w 6133"/>
                <a:gd name="T29" fmla="*/ 2133 h 6266"/>
                <a:gd name="T30" fmla="*/ 0 w 6133"/>
                <a:gd name="T31" fmla="*/ 2000 h 6266"/>
                <a:gd name="T32" fmla="*/ 0 w 6133"/>
                <a:gd name="T33" fmla="*/ 266 h 6266"/>
                <a:gd name="T34" fmla="*/ 267 w 6133"/>
                <a:gd name="T35" fmla="*/ 0 h 6266"/>
                <a:gd name="T36" fmla="*/ 5867 w 6133"/>
                <a:gd name="T37" fmla="*/ 0 h 6266"/>
                <a:gd name="T38" fmla="*/ 6133 w 6133"/>
                <a:gd name="T39" fmla="*/ 266 h 6266"/>
                <a:gd name="T40" fmla="*/ 6133 w 6133"/>
                <a:gd name="T41" fmla="*/ 2000 h 6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33" h="6266">
                  <a:moveTo>
                    <a:pt x="6133" y="2000"/>
                  </a:moveTo>
                  <a:cubicBezTo>
                    <a:pt x="6133" y="2046"/>
                    <a:pt x="6121" y="2092"/>
                    <a:pt x="6098" y="2133"/>
                  </a:cubicBezTo>
                  <a:cubicBezTo>
                    <a:pt x="6121" y="2174"/>
                    <a:pt x="6133" y="2220"/>
                    <a:pt x="6133" y="2266"/>
                  </a:cubicBezTo>
                  <a:cubicBezTo>
                    <a:pt x="6133" y="4000"/>
                    <a:pt x="6133" y="4000"/>
                    <a:pt x="6133" y="4000"/>
                  </a:cubicBezTo>
                  <a:cubicBezTo>
                    <a:pt x="6133" y="4046"/>
                    <a:pt x="6121" y="4092"/>
                    <a:pt x="6098" y="4133"/>
                  </a:cubicBezTo>
                  <a:cubicBezTo>
                    <a:pt x="6121" y="4174"/>
                    <a:pt x="6133" y="4220"/>
                    <a:pt x="6133" y="4266"/>
                  </a:cubicBezTo>
                  <a:cubicBezTo>
                    <a:pt x="6133" y="6000"/>
                    <a:pt x="6133" y="6000"/>
                    <a:pt x="6133" y="6000"/>
                  </a:cubicBezTo>
                  <a:cubicBezTo>
                    <a:pt x="6133" y="6147"/>
                    <a:pt x="6014" y="6266"/>
                    <a:pt x="5867" y="6266"/>
                  </a:cubicBezTo>
                  <a:cubicBezTo>
                    <a:pt x="267" y="6266"/>
                    <a:pt x="267" y="6266"/>
                    <a:pt x="267" y="6266"/>
                  </a:cubicBezTo>
                  <a:cubicBezTo>
                    <a:pt x="119" y="6266"/>
                    <a:pt x="0" y="6147"/>
                    <a:pt x="0" y="6000"/>
                  </a:cubicBezTo>
                  <a:cubicBezTo>
                    <a:pt x="0" y="4266"/>
                    <a:pt x="0" y="4266"/>
                    <a:pt x="0" y="4266"/>
                  </a:cubicBezTo>
                  <a:cubicBezTo>
                    <a:pt x="0" y="4220"/>
                    <a:pt x="12" y="4174"/>
                    <a:pt x="36" y="4133"/>
                  </a:cubicBezTo>
                  <a:cubicBezTo>
                    <a:pt x="12" y="4092"/>
                    <a:pt x="0" y="4046"/>
                    <a:pt x="0" y="4000"/>
                  </a:cubicBezTo>
                  <a:cubicBezTo>
                    <a:pt x="0" y="2266"/>
                    <a:pt x="0" y="2266"/>
                    <a:pt x="0" y="2266"/>
                  </a:cubicBezTo>
                  <a:cubicBezTo>
                    <a:pt x="0" y="2220"/>
                    <a:pt x="12" y="2174"/>
                    <a:pt x="36" y="2133"/>
                  </a:cubicBezTo>
                  <a:cubicBezTo>
                    <a:pt x="12" y="2092"/>
                    <a:pt x="0" y="2046"/>
                    <a:pt x="0" y="200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119"/>
                    <a:pt x="119" y="0"/>
                    <a:pt x="267" y="0"/>
                  </a:cubicBezTo>
                  <a:cubicBezTo>
                    <a:pt x="5867" y="0"/>
                    <a:pt x="5867" y="0"/>
                    <a:pt x="5867" y="0"/>
                  </a:cubicBezTo>
                  <a:cubicBezTo>
                    <a:pt x="6014" y="0"/>
                    <a:pt x="6133" y="119"/>
                    <a:pt x="6133" y="266"/>
                  </a:cubicBezTo>
                  <a:lnTo>
                    <a:pt x="6133" y="2000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C5ECCEE1-2C5A-6646-AA3E-2CE03985A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7" y="1586"/>
              <a:ext cx="357" cy="369"/>
            </a:xfrm>
            <a:custGeom>
              <a:avLst/>
              <a:gdLst>
                <a:gd name="T0" fmla="*/ 0 w 5600"/>
                <a:gd name="T1" fmla="*/ 0 h 5734"/>
                <a:gd name="T2" fmla="*/ 5600 w 5600"/>
                <a:gd name="T3" fmla="*/ 1734 h 5734"/>
                <a:gd name="T4" fmla="*/ 1000 w 5600"/>
                <a:gd name="T5" fmla="*/ 1200 h 5734"/>
                <a:gd name="T6" fmla="*/ 1000 w 5600"/>
                <a:gd name="T7" fmla="*/ 534 h 5734"/>
                <a:gd name="T8" fmla="*/ 1000 w 5600"/>
                <a:gd name="T9" fmla="*/ 1200 h 5734"/>
                <a:gd name="T10" fmla="*/ 1994 w 5600"/>
                <a:gd name="T11" fmla="*/ 1067 h 5734"/>
                <a:gd name="T12" fmla="*/ 1733 w 5600"/>
                <a:gd name="T13" fmla="*/ 927 h 5734"/>
                <a:gd name="T14" fmla="*/ 1873 w 5600"/>
                <a:gd name="T15" fmla="*/ 667 h 5734"/>
                <a:gd name="T16" fmla="*/ 2133 w 5600"/>
                <a:gd name="T17" fmla="*/ 807 h 5734"/>
                <a:gd name="T18" fmla="*/ 2933 w 5600"/>
                <a:gd name="T19" fmla="*/ 927 h 5734"/>
                <a:gd name="T20" fmla="*/ 2673 w 5600"/>
                <a:gd name="T21" fmla="*/ 1067 h 5734"/>
                <a:gd name="T22" fmla="*/ 2533 w 5600"/>
                <a:gd name="T23" fmla="*/ 807 h 5734"/>
                <a:gd name="T24" fmla="*/ 2794 w 5600"/>
                <a:gd name="T25" fmla="*/ 667 h 5734"/>
                <a:gd name="T26" fmla="*/ 2933 w 5600"/>
                <a:gd name="T27" fmla="*/ 927 h 5734"/>
                <a:gd name="T28" fmla="*/ 4800 w 5600"/>
                <a:gd name="T29" fmla="*/ 1067 h 5734"/>
                <a:gd name="T30" fmla="*/ 3866 w 5600"/>
                <a:gd name="T31" fmla="*/ 934 h 5734"/>
                <a:gd name="T32" fmla="*/ 4000 w 5600"/>
                <a:gd name="T33" fmla="*/ 667 h 5734"/>
                <a:gd name="T34" fmla="*/ 4933 w 5600"/>
                <a:gd name="T35" fmla="*/ 800 h 5734"/>
                <a:gd name="T36" fmla="*/ 5600 w 5600"/>
                <a:gd name="T37" fmla="*/ 3734 h 5734"/>
                <a:gd name="T38" fmla="*/ 0 w 5600"/>
                <a:gd name="T39" fmla="*/ 2000 h 5734"/>
                <a:gd name="T40" fmla="*/ 5600 w 5600"/>
                <a:gd name="T41" fmla="*/ 3734 h 5734"/>
                <a:gd name="T42" fmla="*/ 666 w 5600"/>
                <a:gd name="T43" fmla="*/ 2867 h 5734"/>
                <a:gd name="T44" fmla="*/ 1333 w 5600"/>
                <a:gd name="T45" fmla="*/ 2867 h 5734"/>
                <a:gd name="T46" fmla="*/ 2133 w 5600"/>
                <a:gd name="T47" fmla="*/ 2927 h 5734"/>
                <a:gd name="T48" fmla="*/ 1873 w 5600"/>
                <a:gd name="T49" fmla="*/ 3067 h 5734"/>
                <a:gd name="T50" fmla="*/ 1733 w 5600"/>
                <a:gd name="T51" fmla="*/ 2807 h 5734"/>
                <a:gd name="T52" fmla="*/ 1994 w 5600"/>
                <a:gd name="T53" fmla="*/ 2667 h 5734"/>
                <a:gd name="T54" fmla="*/ 2133 w 5600"/>
                <a:gd name="T55" fmla="*/ 2927 h 5734"/>
                <a:gd name="T56" fmla="*/ 2794 w 5600"/>
                <a:gd name="T57" fmla="*/ 3067 h 5734"/>
                <a:gd name="T58" fmla="*/ 2533 w 5600"/>
                <a:gd name="T59" fmla="*/ 2927 h 5734"/>
                <a:gd name="T60" fmla="*/ 2673 w 5600"/>
                <a:gd name="T61" fmla="*/ 2667 h 5734"/>
                <a:gd name="T62" fmla="*/ 2933 w 5600"/>
                <a:gd name="T63" fmla="*/ 2807 h 5734"/>
                <a:gd name="T64" fmla="*/ 3866 w 5600"/>
                <a:gd name="T65" fmla="*/ 2934 h 5734"/>
                <a:gd name="T66" fmla="*/ 4000 w 5600"/>
                <a:gd name="T67" fmla="*/ 2667 h 5734"/>
                <a:gd name="T68" fmla="*/ 4933 w 5600"/>
                <a:gd name="T69" fmla="*/ 2800 h 5734"/>
                <a:gd name="T70" fmla="*/ 4800 w 5600"/>
                <a:gd name="T71" fmla="*/ 3067 h 5734"/>
                <a:gd name="T72" fmla="*/ 3866 w 5600"/>
                <a:gd name="T73" fmla="*/ 2934 h 5734"/>
                <a:gd name="T74" fmla="*/ 0 w 5600"/>
                <a:gd name="T75" fmla="*/ 4000 h 5734"/>
                <a:gd name="T76" fmla="*/ 5600 w 5600"/>
                <a:gd name="T77" fmla="*/ 5734 h 5734"/>
                <a:gd name="T78" fmla="*/ 1000 w 5600"/>
                <a:gd name="T79" fmla="*/ 5200 h 5734"/>
                <a:gd name="T80" fmla="*/ 1000 w 5600"/>
                <a:gd name="T81" fmla="*/ 4534 h 5734"/>
                <a:gd name="T82" fmla="*/ 1000 w 5600"/>
                <a:gd name="T83" fmla="*/ 5200 h 5734"/>
                <a:gd name="T84" fmla="*/ 1994 w 5600"/>
                <a:gd name="T85" fmla="*/ 5067 h 5734"/>
                <a:gd name="T86" fmla="*/ 1733 w 5600"/>
                <a:gd name="T87" fmla="*/ 4927 h 5734"/>
                <a:gd name="T88" fmla="*/ 1873 w 5600"/>
                <a:gd name="T89" fmla="*/ 4667 h 5734"/>
                <a:gd name="T90" fmla="*/ 2133 w 5600"/>
                <a:gd name="T91" fmla="*/ 4807 h 5734"/>
                <a:gd name="T92" fmla="*/ 2933 w 5600"/>
                <a:gd name="T93" fmla="*/ 4927 h 5734"/>
                <a:gd name="T94" fmla="*/ 2673 w 5600"/>
                <a:gd name="T95" fmla="*/ 5067 h 5734"/>
                <a:gd name="T96" fmla="*/ 2533 w 5600"/>
                <a:gd name="T97" fmla="*/ 4807 h 5734"/>
                <a:gd name="T98" fmla="*/ 2794 w 5600"/>
                <a:gd name="T99" fmla="*/ 4667 h 5734"/>
                <a:gd name="T100" fmla="*/ 2933 w 5600"/>
                <a:gd name="T101" fmla="*/ 4927 h 5734"/>
                <a:gd name="T102" fmla="*/ 4800 w 5600"/>
                <a:gd name="T103" fmla="*/ 5067 h 5734"/>
                <a:gd name="T104" fmla="*/ 3866 w 5600"/>
                <a:gd name="T105" fmla="*/ 4934 h 5734"/>
                <a:gd name="T106" fmla="*/ 4000 w 5600"/>
                <a:gd name="T107" fmla="*/ 4667 h 5734"/>
                <a:gd name="T108" fmla="*/ 4933 w 5600"/>
                <a:gd name="T109" fmla="*/ 4800 h 5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00" h="5734">
                  <a:moveTo>
                    <a:pt x="5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34"/>
                    <a:pt x="0" y="1734"/>
                    <a:pt x="0" y="1734"/>
                  </a:cubicBezTo>
                  <a:cubicBezTo>
                    <a:pt x="5600" y="1734"/>
                    <a:pt x="5600" y="1734"/>
                    <a:pt x="5600" y="1734"/>
                  </a:cubicBezTo>
                  <a:lnTo>
                    <a:pt x="5600" y="0"/>
                  </a:lnTo>
                  <a:close/>
                  <a:moveTo>
                    <a:pt x="1000" y="1200"/>
                  </a:moveTo>
                  <a:cubicBezTo>
                    <a:pt x="816" y="1200"/>
                    <a:pt x="666" y="1051"/>
                    <a:pt x="666" y="867"/>
                  </a:cubicBezTo>
                  <a:cubicBezTo>
                    <a:pt x="666" y="683"/>
                    <a:pt x="816" y="534"/>
                    <a:pt x="1000" y="534"/>
                  </a:cubicBezTo>
                  <a:cubicBezTo>
                    <a:pt x="1184" y="534"/>
                    <a:pt x="1333" y="683"/>
                    <a:pt x="1333" y="867"/>
                  </a:cubicBezTo>
                  <a:cubicBezTo>
                    <a:pt x="1333" y="1051"/>
                    <a:pt x="1184" y="1200"/>
                    <a:pt x="1000" y="1200"/>
                  </a:cubicBezTo>
                  <a:close/>
                  <a:moveTo>
                    <a:pt x="2133" y="927"/>
                  </a:moveTo>
                  <a:cubicBezTo>
                    <a:pt x="2133" y="1005"/>
                    <a:pt x="2071" y="1067"/>
                    <a:pt x="1994" y="1067"/>
                  </a:cubicBezTo>
                  <a:cubicBezTo>
                    <a:pt x="1873" y="1067"/>
                    <a:pt x="1873" y="1067"/>
                    <a:pt x="1873" y="1067"/>
                  </a:cubicBezTo>
                  <a:cubicBezTo>
                    <a:pt x="1795" y="1067"/>
                    <a:pt x="1733" y="1005"/>
                    <a:pt x="1733" y="927"/>
                  </a:cubicBezTo>
                  <a:cubicBezTo>
                    <a:pt x="1733" y="807"/>
                    <a:pt x="1733" y="807"/>
                    <a:pt x="1733" y="807"/>
                  </a:cubicBezTo>
                  <a:cubicBezTo>
                    <a:pt x="1733" y="729"/>
                    <a:pt x="1795" y="667"/>
                    <a:pt x="1873" y="667"/>
                  </a:cubicBezTo>
                  <a:cubicBezTo>
                    <a:pt x="1994" y="667"/>
                    <a:pt x="1994" y="667"/>
                    <a:pt x="1994" y="667"/>
                  </a:cubicBezTo>
                  <a:cubicBezTo>
                    <a:pt x="2071" y="667"/>
                    <a:pt x="2133" y="729"/>
                    <a:pt x="2133" y="807"/>
                  </a:cubicBezTo>
                  <a:lnTo>
                    <a:pt x="2133" y="927"/>
                  </a:lnTo>
                  <a:close/>
                  <a:moveTo>
                    <a:pt x="2933" y="927"/>
                  </a:moveTo>
                  <a:cubicBezTo>
                    <a:pt x="2933" y="1005"/>
                    <a:pt x="2871" y="1067"/>
                    <a:pt x="2794" y="1067"/>
                  </a:cubicBezTo>
                  <a:cubicBezTo>
                    <a:pt x="2673" y="1067"/>
                    <a:pt x="2673" y="1067"/>
                    <a:pt x="2673" y="1067"/>
                  </a:cubicBezTo>
                  <a:cubicBezTo>
                    <a:pt x="2595" y="1067"/>
                    <a:pt x="2533" y="1005"/>
                    <a:pt x="2533" y="927"/>
                  </a:cubicBezTo>
                  <a:cubicBezTo>
                    <a:pt x="2533" y="807"/>
                    <a:pt x="2533" y="807"/>
                    <a:pt x="2533" y="807"/>
                  </a:cubicBezTo>
                  <a:cubicBezTo>
                    <a:pt x="2533" y="729"/>
                    <a:pt x="2595" y="667"/>
                    <a:pt x="2673" y="667"/>
                  </a:cubicBezTo>
                  <a:cubicBezTo>
                    <a:pt x="2794" y="667"/>
                    <a:pt x="2794" y="667"/>
                    <a:pt x="2794" y="667"/>
                  </a:cubicBezTo>
                  <a:cubicBezTo>
                    <a:pt x="2871" y="667"/>
                    <a:pt x="2933" y="729"/>
                    <a:pt x="2933" y="807"/>
                  </a:cubicBezTo>
                  <a:lnTo>
                    <a:pt x="2933" y="927"/>
                  </a:lnTo>
                  <a:close/>
                  <a:moveTo>
                    <a:pt x="4933" y="934"/>
                  </a:moveTo>
                  <a:cubicBezTo>
                    <a:pt x="4933" y="1007"/>
                    <a:pt x="4873" y="1067"/>
                    <a:pt x="4800" y="1067"/>
                  </a:cubicBezTo>
                  <a:cubicBezTo>
                    <a:pt x="4000" y="1067"/>
                    <a:pt x="4000" y="1067"/>
                    <a:pt x="4000" y="1067"/>
                  </a:cubicBezTo>
                  <a:cubicBezTo>
                    <a:pt x="3926" y="1067"/>
                    <a:pt x="3866" y="1007"/>
                    <a:pt x="3866" y="934"/>
                  </a:cubicBezTo>
                  <a:cubicBezTo>
                    <a:pt x="3866" y="800"/>
                    <a:pt x="3866" y="800"/>
                    <a:pt x="3866" y="800"/>
                  </a:cubicBezTo>
                  <a:cubicBezTo>
                    <a:pt x="3866" y="727"/>
                    <a:pt x="3926" y="667"/>
                    <a:pt x="4000" y="667"/>
                  </a:cubicBezTo>
                  <a:cubicBezTo>
                    <a:pt x="4800" y="667"/>
                    <a:pt x="4800" y="667"/>
                    <a:pt x="4800" y="667"/>
                  </a:cubicBezTo>
                  <a:cubicBezTo>
                    <a:pt x="4873" y="667"/>
                    <a:pt x="4933" y="727"/>
                    <a:pt x="4933" y="800"/>
                  </a:cubicBezTo>
                  <a:lnTo>
                    <a:pt x="4933" y="934"/>
                  </a:lnTo>
                  <a:close/>
                  <a:moveTo>
                    <a:pt x="5600" y="3734"/>
                  </a:moveTo>
                  <a:cubicBezTo>
                    <a:pt x="5600" y="2000"/>
                    <a:pt x="5600" y="2000"/>
                    <a:pt x="5600" y="2000"/>
                  </a:cubicBezTo>
                  <a:cubicBezTo>
                    <a:pt x="0" y="2000"/>
                    <a:pt x="0" y="2000"/>
                    <a:pt x="0" y="2000"/>
                  </a:cubicBezTo>
                  <a:cubicBezTo>
                    <a:pt x="0" y="3734"/>
                    <a:pt x="0" y="3734"/>
                    <a:pt x="0" y="3734"/>
                  </a:cubicBezTo>
                  <a:lnTo>
                    <a:pt x="5600" y="3734"/>
                  </a:lnTo>
                  <a:close/>
                  <a:moveTo>
                    <a:pt x="1000" y="3200"/>
                  </a:moveTo>
                  <a:cubicBezTo>
                    <a:pt x="816" y="3200"/>
                    <a:pt x="666" y="3051"/>
                    <a:pt x="666" y="2867"/>
                  </a:cubicBezTo>
                  <a:cubicBezTo>
                    <a:pt x="666" y="2683"/>
                    <a:pt x="816" y="2534"/>
                    <a:pt x="1000" y="2534"/>
                  </a:cubicBezTo>
                  <a:cubicBezTo>
                    <a:pt x="1184" y="2534"/>
                    <a:pt x="1333" y="2683"/>
                    <a:pt x="1333" y="2867"/>
                  </a:cubicBezTo>
                  <a:cubicBezTo>
                    <a:pt x="1333" y="3051"/>
                    <a:pt x="1184" y="3200"/>
                    <a:pt x="1000" y="3200"/>
                  </a:cubicBezTo>
                  <a:close/>
                  <a:moveTo>
                    <a:pt x="2133" y="2927"/>
                  </a:moveTo>
                  <a:cubicBezTo>
                    <a:pt x="2133" y="3005"/>
                    <a:pt x="2071" y="3067"/>
                    <a:pt x="1994" y="3067"/>
                  </a:cubicBezTo>
                  <a:cubicBezTo>
                    <a:pt x="1873" y="3067"/>
                    <a:pt x="1873" y="3067"/>
                    <a:pt x="1873" y="3067"/>
                  </a:cubicBezTo>
                  <a:cubicBezTo>
                    <a:pt x="1795" y="3067"/>
                    <a:pt x="1733" y="3005"/>
                    <a:pt x="1733" y="2927"/>
                  </a:cubicBezTo>
                  <a:cubicBezTo>
                    <a:pt x="1733" y="2807"/>
                    <a:pt x="1733" y="2807"/>
                    <a:pt x="1733" y="2807"/>
                  </a:cubicBezTo>
                  <a:cubicBezTo>
                    <a:pt x="1733" y="2729"/>
                    <a:pt x="1795" y="2667"/>
                    <a:pt x="1873" y="2667"/>
                  </a:cubicBezTo>
                  <a:cubicBezTo>
                    <a:pt x="1994" y="2667"/>
                    <a:pt x="1994" y="2667"/>
                    <a:pt x="1994" y="2667"/>
                  </a:cubicBezTo>
                  <a:cubicBezTo>
                    <a:pt x="2071" y="2667"/>
                    <a:pt x="2133" y="2729"/>
                    <a:pt x="2133" y="2807"/>
                  </a:cubicBezTo>
                  <a:lnTo>
                    <a:pt x="2133" y="2927"/>
                  </a:lnTo>
                  <a:close/>
                  <a:moveTo>
                    <a:pt x="2933" y="2927"/>
                  </a:moveTo>
                  <a:cubicBezTo>
                    <a:pt x="2933" y="3005"/>
                    <a:pt x="2871" y="3067"/>
                    <a:pt x="2794" y="3067"/>
                  </a:cubicBezTo>
                  <a:cubicBezTo>
                    <a:pt x="2673" y="3067"/>
                    <a:pt x="2673" y="3067"/>
                    <a:pt x="2673" y="3067"/>
                  </a:cubicBezTo>
                  <a:cubicBezTo>
                    <a:pt x="2595" y="3067"/>
                    <a:pt x="2533" y="3005"/>
                    <a:pt x="2533" y="2927"/>
                  </a:cubicBezTo>
                  <a:cubicBezTo>
                    <a:pt x="2533" y="2807"/>
                    <a:pt x="2533" y="2807"/>
                    <a:pt x="2533" y="2807"/>
                  </a:cubicBezTo>
                  <a:cubicBezTo>
                    <a:pt x="2533" y="2729"/>
                    <a:pt x="2595" y="2667"/>
                    <a:pt x="2673" y="2667"/>
                  </a:cubicBezTo>
                  <a:cubicBezTo>
                    <a:pt x="2794" y="2667"/>
                    <a:pt x="2794" y="2667"/>
                    <a:pt x="2794" y="2667"/>
                  </a:cubicBezTo>
                  <a:cubicBezTo>
                    <a:pt x="2871" y="2667"/>
                    <a:pt x="2933" y="2729"/>
                    <a:pt x="2933" y="2807"/>
                  </a:cubicBezTo>
                  <a:lnTo>
                    <a:pt x="2933" y="2927"/>
                  </a:lnTo>
                  <a:close/>
                  <a:moveTo>
                    <a:pt x="3866" y="2934"/>
                  </a:moveTo>
                  <a:cubicBezTo>
                    <a:pt x="3866" y="2800"/>
                    <a:pt x="3866" y="2800"/>
                    <a:pt x="3866" y="2800"/>
                  </a:cubicBezTo>
                  <a:cubicBezTo>
                    <a:pt x="3866" y="2727"/>
                    <a:pt x="3926" y="2667"/>
                    <a:pt x="4000" y="2667"/>
                  </a:cubicBezTo>
                  <a:cubicBezTo>
                    <a:pt x="4800" y="2667"/>
                    <a:pt x="4800" y="2667"/>
                    <a:pt x="4800" y="2667"/>
                  </a:cubicBezTo>
                  <a:cubicBezTo>
                    <a:pt x="4873" y="2667"/>
                    <a:pt x="4933" y="2727"/>
                    <a:pt x="4933" y="2800"/>
                  </a:cubicBezTo>
                  <a:cubicBezTo>
                    <a:pt x="4933" y="2934"/>
                    <a:pt x="4933" y="2934"/>
                    <a:pt x="4933" y="2934"/>
                  </a:cubicBezTo>
                  <a:cubicBezTo>
                    <a:pt x="4933" y="3007"/>
                    <a:pt x="4873" y="3067"/>
                    <a:pt x="4800" y="3067"/>
                  </a:cubicBezTo>
                  <a:cubicBezTo>
                    <a:pt x="4000" y="3067"/>
                    <a:pt x="4000" y="3067"/>
                    <a:pt x="4000" y="3067"/>
                  </a:cubicBezTo>
                  <a:cubicBezTo>
                    <a:pt x="3926" y="3067"/>
                    <a:pt x="3866" y="3007"/>
                    <a:pt x="3866" y="2934"/>
                  </a:cubicBezTo>
                  <a:close/>
                  <a:moveTo>
                    <a:pt x="5600" y="4000"/>
                  </a:moveTo>
                  <a:cubicBezTo>
                    <a:pt x="0" y="4000"/>
                    <a:pt x="0" y="4000"/>
                    <a:pt x="0" y="4000"/>
                  </a:cubicBezTo>
                  <a:cubicBezTo>
                    <a:pt x="0" y="5734"/>
                    <a:pt x="0" y="5734"/>
                    <a:pt x="0" y="5734"/>
                  </a:cubicBezTo>
                  <a:cubicBezTo>
                    <a:pt x="5600" y="5734"/>
                    <a:pt x="5600" y="5734"/>
                    <a:pt x="5600" y="5734"/>
                  </a:cubicBezTo>
                  <a:lnTo>
                    <a:pt x="5600" y="4000"/>
                  </a:lnTo>
                  <a:close/>
                  <a:moveTo>
                    <a:pt x="1000" y="5200"/>
                  </a:moveTo>
                  <a:cubicBezTo>
                    <a:pt x="816" y="5200"/>
                    <a:pt x="666" y="5051"/>
                    <a:pt x="666" y="4867"/>
                  </a:cubicBezTo>
                  <a:cubicBezTo>
                    <a:pt x="666" y="4683"/>
                    <a:pt x="816" y="4534"/>
                    <a:pt x="1000" y="4534"/>
                  </a:cubicBezTo>
                  <a:cubicBezTo>
                    <a:pt x="1184" y="4534"/>
                    <a:pt x="1333" y="4683"/>
                    <a:pt x="1333" y="4867"/>
                  </a:cubicBezTo>
                  <a:cubicBezTo>
                    <a:pt x="1333" y="5051"/>
                    <a:pt x="1184" y="5200"/>
                    <a:pt x="1000" y="5200"/>
                  </a:cubicBezTo>
                  <a:close/>
                  <a:moveTo>
                    <a:pt x="2133" y="4927"/>
                  </a:moveTo>
                  <a:cubicBezTo>
                    <a:pt x="2133" y="5005"/>
                    <a:pt x="2071" y="5067"/>
                    <a:pt x="1994" y="5067"/>
                  </a:cubicBezTo>
                  <a:cubicBezTo>
                    <a:pt x="1873" y="5067"/>
                    <a:pt x="1873" y="5067"/>
                    <a:pt x="1873" y="5067"/>
                  </a:cubicBezTo>
                  <a:cubicBezTo>
                    <a:pt x="1795" y="5067"/>
                    <a:pt x="1733" y="5005"/>
                    <a:pt x="1733" y="4927"/>
                  </a:cubicBezTo>
                  <a:cubicBezTo>
                    <a:pt x="1733" y="4807"/>
                    <a:pt x="1733" y="4807"/>
                    <a:pt x="1733" y="4807"/>
                  </a:cubicBezTo>
                  <a:cubicBezTo>
                    <a:pt x="1733" y="4729"/>
                    <a:pt x="1795" y="4667"/>
                    <a:pt x="1873" y="4667"/>
                  </a:cubicBezTo>
                  <a:cubicBezTo>
                    <a:pt x="1994" y="4667"/>
                    <a:pt x="1994" y="4667"/>
                    <a:pt x="1994" y="4667"/>
                  </a:cubicBezTo>
                  <a:cubicBezTo>
                    <a:pt x="2071" y="4667"/>
                    <a:pt x="2133" y="4729"/>
                    <a:pt x="2133" y="4807"/>
                  </a:cubicBezTo>
                  <a:lnTo>
                    <a:pt x="2133" y="4927"/>
                  </a:lnTo>
                  <a:close/>
                  <a:moveTo>
                    <a:pt x="2933" y="4927"/>
                  </a:moveTo>
                  <a:cubicBezTo>
                    <a:pt x="2933" y="5005"/>
                    <a:pt x="2871" y="5067"/>
                    <a:pt x="2794" y="5067"/>
                  </a:cubicBezTo>
                  <a:cubicBezTo>
                    <a:pt x="2673" y="5067"/>
                    <a:pt x="2673" y="5067"/>
                    <a:pt x="2673" y="5067"/>
                  </a:cubicBezTo>
                  <a:cubicBezTo>
                    <a:pt x="2595" y="5067"/>
                    <a:pt x="2533" y="5005"/>
                    <a:pt x="2533" y="4927"/>
                  </a:cubicBezTo>
                  <a:cubicBezTo>
                    <a:pt x="2533" y="4807"/>
                    <a:pt x="2533" y="4807"/>
                    <a:pt x="2533" y="4807"/>
                  </a:cubicBezTo>
                  <a:cubicBezTo>
                    <a:pt x="2533" y="4729"/>
                    <a:pt x="2595" y="4667"/>
                    <a:pt x="2673" y="4667"/>
                  </a:cubicBezTo>
                  <a:cubicBezTo>
                    <a:pt x="2794" y="4667"/>
                    <a:pt x="2794" y="4667"/>
                    <a:pt x="2794" y="4667"/>
                  </a:cubicBezTo>
                  <a:cubicBezTo>
                    <a:pt x="2871" y="4667"/>
                    <a:pt x="2933" y="4729"/>
                    <a:pt x="2933" y="4807"/>
                  </a:cubicBezTo>
                  <a:lnTo>
                    <a:pt x="2933" y="4927"/>
                  </a:lnTo>
                  <a:close/>
                  <a:moveTo>
                    <a:pt x="4933" y="4934"/>
                  </a:moveTo>
                  <a:cubicBezTo>
                    <a:pt x="4933" y="5007"/>
                    <a:pt x="4873" y="5067"/>
                    <a:pt x="4800" y="5067"/>
                  </a:cubicBezTo>
                  <a:cubicBezTo>
                    <a:pt x="4000" y="5067"/>
                    <a:pt x="4000" y="5067"/>
                    <a:pt x="4000" y="5067"/>
                  </a:cubicBezTo>
                  <a:cubicBezTo>
                    <a:pt x="3926" y="5067"/>
                    <a:pt x="3866" y="5007"/>
                    <a:pt x="3866" y="4934"/>
                  </a:cubicBezTo>
                  <a:cubicBezTo>
                    <a:pt x="3866" y="4800"/>
                    <a:pt x="3866" y="4800"/>
                    <a:pt x="3866" y="4800"/>
                  </a:cubicBezTo>
                  <a:cubicBezTo>
                    <a:pt x="3866" y="4727"/>
                    <a:pt x="3926" y="4667"/>
                    <a:pt x="4000" y="4667"/>
                  </a:cubicBezTo>
                  <a:cubicBezTo>
                    <a:pt x="4800" y="4667"/>
                    <a:pt x="4800" y="4667"/>
                    <a:pt x="4800" y="4667"/>
                  </a:cubicBezTo>
                  <a:cubicBezTo>
                    <a:pt x="4873" y="4667"/>
                    <a:pt x="4933" y="4727"/>
                    <a:pt x="4933" y="4800"/>
                  </a:cubicBezTo>
                  <a:lnTo>
                    <a:pt x="4933" y="49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156B47-2379-024A-91B9-BB8A8AA6686B}"/>
              </a:ext>
            </a:extLst>
          </p:cNvPr>
          <p:cNvGrpSpPr>
            <a:grpSpLocks noChangeAspect="1"/>
          </p:cNvGrpSpPr>
          <p:nvPr/>
        </p:nvGrpSpPr>
        <p:grpSpPr>
          <a:xfrm>
            <a:off x="7000792" y="446670"/>
            <a:ext cx="1133300" cy="757491"/>
            <a:chOff x="5135880" y="2560109"/>
            <a:chExt cx="666378" cy="445403"/>
          </a:xfrm>
        </p:grpSpPr>
        <p:sp useBgFill="1">
          <p:nvSpPr>
            <p:cNvPr id="53" name="Freeform 6">
              <a:extLst>
                <a:ext uri="{FF2B5EF4-FFF2-40B4-BE49-F238E27FC236}">
                  <a16:creationId xmlns:a16="http://schemas.microsoft.com/office/drawing/2014/main" id="{BFE8FB3F-10E2-7E4C-A557-34D12F0F7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880" y="2560109"/>
              <a:ext cx="666378" cy="445403"/>
            </a:xfrm>
            <a:custGeom>
              <a:avLst/>
              <a:gdLst>
                <a:gd name="T0" fmla="*/ 1489 w 2698"/>
                <a:gd name="T1" fmla="*/ 1 h 1807"/>
                <a:gd name="T2" fmla="*/ 1579 w 2698"/>
                <a:gd name="T3" fmla="*/ 16 h 1807"/>
                <a:gd name="T4" fmla="*/ 1667 w 2698"/>
                <a:gd name="T5" fmla="*/ 44 h 1807"/>
                <a:gd name="T6" fmla="*/ 1750 w 2698"/>
                <a:gd name="T7" fmla="*/ 86 h 1807"/>
                <a:gd name="T8" fmla="*/ 1825 w 2698"/>
                <a:gd name="T9" fmla="*/ 143 h 1807"/>
                <a:gd name="T10" fmla="*/ 1891 w 2698"/>
                <a:gd name="T11" fmla="*/ 213 h 1807"/>
                <a:gd name="T12" fmla="*/ 1945 w 2698"/>
                <a:gd name="T13" fmla="*/ 297 h 1807"/>
                <a:gd name="T14" fmla="*/ 1983 w 2698"/>
                <a:gd name="T15" fmla="*/ 395 h 1807"/>
                <a:gd name="T16" fmla="*/ 2082 w 2698"/>
                <a:gd name="T17" fmla="*/ 408 h 1807"/>
                <a:gd name="T18" fmla="*/ 2176 w 2698"/>
                <a:gd name="T19" fmla="*/ 441 h 1807"/>
                <a:gd name="T20" fmla="*/ 2262 w 2698"/>
                <a:gd name="T21" fmla="*/ 494 h 1807"/>
                <a:gd name="T22" fmla="*/ 2335 w 2698"/>
                <a:gd name="T23" fmla="*/ 564 h 1807"/>
                <a:gd name="T24" fmla="*/ 2393 w 2698"/>
                <a:gd name="T25" fmla="*/ 648 h 1807"/>
                <a:gd name="T26" fmla="*/ 2432 w 2698"/>
                <a:gd name="T27" fmla="*/ 741 h 1807"/>
                <a:gd name="T28" fmla="*/ 2450 w 2698"/>
                <a:gd name="T29" fmla="*/ 840 h 1807"/>
                <a:gd name="T30" fmla="*/ 2448 w 2698"/>
                <a:gd name="T31" fmla="*/ 939 h 1807"/>
                <a:gd name="T32" fmla="*/ 2531 w 2698"/>
                <a:gd name="T33" fmla="*/ 995 h 1807"/>
                <a:gd name="T34" fmla="*/ 2601 w 2698"/>
                <a:gd name="T35" fmla="*/ 1067 h 1807"/>
                <a:gd name="T36" fmla="*/ 2654 w 2698"/>
                <a:gd name="T37" fmla="*/ 1151 h 1807"/>
                <a:gd name="T38" fmla="*/ 2686 w 2698"/>
                <a:gd name="T39" fmla="*/ 1246 h 1807"/>
                <a:gd name="T40" fmla="*/ 2698 w 2698"/>
                <a:gd name="T41" fmla="*/ 1348 h 1807"/>
                <a:gd name="T42" fmla="*/ 2686 w 2698"/>
                <a:gd name="T43" fmla="*/ 1453 h 1807"/>
                <a:gd name="T44" fmla="*/ 2651 w 2698"/>
                <a:gd name="T45" fmla="*/ 1550 h 1807"/>
                <a:gd name="T46" fmla="*/ 2598 w 2698"/>
                <a:gd name="T47" fmla="*/ 1635 h 1807"/>
                <a:gd name="T48" fmla="*/ 2527 w 2698"/>
                <a:gd name="T49" fmla="*/ 1706 h 1807"/>
                <a:gd name="T50" fmla="*/ 2441 w 2698"/>
                <a:gd name="T51" fmla="*/ 1760 h 1807"/>
                <a:gd name="T52" fmla="*/ 2345 w 2698"/>
                <a:gd name="T53" fmla="*/ 1795 h 1807"/>
                <a:gd name="T54" fmla="*/ 2240 w 2698"/>
                <a:gd name="T55" fmla="*/ 1807 h 1807"/>
                <a:gd name="T56" fmla="*/ 533 w 2698"/>
                <a:gd name="T57" fmla="*/ 1804 h 1807"/>
                <a:gd name="T58" fmla="*/ 417 w 2698"/>
                <a:gd name="T59" fmla="*/ 1783 h 1807"/>
                <a:gd name="T60" fmla="*/ 311 w 2698"/>
                <a:gd name="T61" fmla="*/ 1740 h 1807"/>
                <a:gd name="T62" fmla="*/ 216 w 2698"/>
                <a:gd name="T63" fmla="*/ 1676 h 1807"/>
                <a:gd name="T64" fmla="*/ 135 w 2698"/>
                <a:gd name="T65" fmla="*/ 1597 h 1807"/>
                <a:gd name="T66" fmla="*/ 71 w 2698"/>
                <a:gd name="T67" fmla="*/ 1504 h 1807"/>
                <a:gd name="T68" fmla="*/ 26 w 2698"/>
                <a:gd name="T69" fmla="*/ 1398 h 1807"/>
                <a:gd name="T70" fmla="*/ 2 w 2698"/>
                <a:gd name="T71" fmla="*/ 1284 h 1807"/>
                <a:gd name="T72" fmla="*/ 2 w 2698"/>
                <a:gd name="T73" fmla="*/ 1167 h 1807"/>
                <a:gd name="T74" fmla="*/ 24 w 2698"/>
                <a:gd name="T75" fmla="*/ 1056 h 1807"/>
                <a:gd name="T76" fmla="*/ 67 w 2698"/>
                <a:gd name="T77" fmla="*/ 954 h 1807"/>
                <a:gd name="T78" fmla="*/ 127 w 2698"/>
                <a:gd name="T79" fmla="*/ 862 h 1807"/>
                <a:gd name="T80" fmla="*/ 204 w 2698"/>
                <a:gd name="T81" fmla="*/ 783 h 1807"/>
                <a:gd name="T82" fmla="*/ 294 w 2698"/>
                <a:gd name="T83" fmla="*/ 719 h 1807"/>
                <a:gd name="T84" fmla="*/ 395 w 2698"/>
                <a:gd name="T85" fmla="*/ 673 h 1807"/>
                <a:gd name="T86" fmla="*/ 408 w 2698"/>
                <a:gd name="T87" fmla="*/ 568 h 1807"/>
                <a:gd name="T88" fmla="*/ 444 w 2698"/>
                <a:gd name="T89" fmla="*/ 469 h 1807"/>
                <a:gd name="T90" fmla="*/ 501 w 2698"/>
                <a:gd name="T91" fmla="*/ 379 h 1807"/>
                <a:gd name="T92" fmla="*/ 569 w 2698"/>
                <a:gd name="T93" fmla="*/ 309 h 1807"/>
                <a:gd name="T94" fmla="*/ 649 w 2698"/>
                <a:gd name="T95" fmla="*/ 255 h 1807"/>
                <a:gd name="T96" fmla="*/ 737 w 2698"/>
                <a:gd name="T97" fmla="*/ 217 h 1807"/>
                <a:gd name="T98" fmla="*/ 831 w 2698"/>
                <a:gd name="T99" fmla="*/ 198 h 1807"/>
                <a:gd name="T100" fmla="*/ 923 w 2698"/>
                <a:gd name="T101" fmla="*/ 198 h 1807"/>
                <a:gd name="T102" fmla="*/ 1008 w 2698"/>
                <a:gd name="T103" fmla="*/ 213 h 1807"/>
                <a:gd name="T104" fmla="*/ 1085 w 2698"/>
                <a:gd name="T105" fmla="*/ 132 h 1807"/>
                <a:gd name="T106" fmla="*/ 1175 w 2698"/>
                <a:gd name="T107" fmla="*/ 68 h 1807"/>
                <a:gd name="T108" fmla="*/ 1276 w 2698"/>
                <a:gd name="T109" fmla="*/ 25 h 1807"/>
                <a:gd name="T110" fmla="*/ 1386 w 2698"/>
                <a:gd name="T111" fmla="*/ 2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8" h="1807">
                  <a:moveTo>
                    <a:pt x="1444" y="0"/>
                  </a:moveTo>
                  <a:lnTo>
                    <a:pt x="1489" y="1"/>
                  </a:lnTo>
                  <a:lnTo>
                    <a:pt x="1534" y="6"/>
                  </a:lnTo>
                  <a:lnTo>
                    <a:pt x="1579" y="16"/>
                  </a:lnTo>
                  <a:lnTo>
                    <a:pt x="1624" y="28"/>
                  </a:lnTo>
                  <a:lnTo>
                    <a:pt x="1667" y="44"/>
                  </a:lnTo>
                  <a:lnTo>
                    <a:pt x="1709" y="63"/>
                  </a:lnTo>
                  <a:lnTo>
                    <a:pt x="1750" y="86"/>
                  </a:lnTo>
                  <a:lnTo>
                    <a:pt x="1790" y="113"/>
                  </a:lnTo>
                  <a:lnTo>
                    <a:pt x="1825" y="143"/>
                  </a:lnTo>
                  <a:lnTo>
                    <a:pt x="1860" y="176"/>
                  </a:lnTo>
                  <a:lnTo>
                    <a:pt x="1891" y="213"/>
                  </a:lnTo>
                  <a:lnTo>
                    <a:pt x="1919" y="253"/>
                  </a:lnTo>
                  <a:lnTo>
                    <a:pt x="1945" y="297"/>
                  </a:lnTo>
                  <a:lnTo>
                    <a:pt x="1966" y="344"/>
                  </a:lnTo>
                  <a:lnTo>
                    <a:pt x="1983" y="395"/>
                  </a:lnTo>
                  <a:lnTo>
                    <a:pt x="2034" y="398"/>
                  </a:lnTo>
                  <a:lnTo>
                    <a:pt x="2082" y="408"/>
                  </a:lnTo>
                  <a:lnTo>
                    <a:pt x="2131" y="422"/>
                  </a:lnTo>
                  <a:lnTo>
                    <a:pt x="2176" y="441"/>
                  </a:lnTo>
                  <a:lnTo>
                    <a:pt x="2221" y="466"/>
                  </a:lnTo>
                  <a:lnTo>
                    <a:pt x="2262" y="494"/>
                  </a:lnTo>
                  <a:lnTo>
                    <a:pt x="2300" y="527"/>
                  </a:lnTo>
                  <a:lnTo>
                    <a:pt x="2335" y="564"/>
                  </a:lnTo>
                  <a:lnTo>
                    <a:pt x="2365" y="604"/>
                  </a:lnTo>
                  <a:lnTo>
                    <a:pt x="2393" y="648"/>
                  </a:lnTo>
                  <a:lnTo>
                    <a:pt x="2415" y="694"/>
                  </a:lnTo>
                  <a:lnTo>
                    <a:pt x="2432" y="741"/>
                  </a:lnTo>
                  <a:lnTo>
                    <a:pt x="2443" y="790"/>
                  </a:lnTo>
                  <a:lnTo>
                    <a:pt x="2450" y="840"/>
                  </a:lnTo>
                  <a:lnTo>
                    <a:pt x="2452" y="889"/>
                  </a:lnTo>
                  <a:lnTo>
                    <a:pt x="2448" y="939"/>
                  </a:lnTo>
                  <a:lnTo>
                    <a:pt x="2491" y="964"/>
                  </a:lnTo>
                  <a:lnTo>
                    <a:pt x="2531" y="995"/>
                  </a:lnTo>
                  <a:lnTo>
                    <a:pt x="2568" y="1029"/>
                  </a:lnTo>
                  <a:lnTo>
                    <a:pt x="2601" y="1067"/>
                  </a:lnTo>
                  <a:lnTo>
                    <a:pt x="2629" y="1107"/>
                  </a:lnTo>
                  <a:lnTo>
                    <a:pt x="2654" y="1151"/>
                  </a:lnTo>
                  <a:lnTo>
                    <a:pt x="2673" y="1198"/>
                  </a:lnTo>
                  <a:lnTo>
                    <a:pt x="2686" y="1246"/>
                  </a:lnTo>
                  <a:lnTo>
                    <a:pt x="2696" y="1296"/>
                  </a:lnTo>
                  <a:lnTo>
                    <a:pt x="2698" y="1348"/>
                  </a:lnTo>
                  <a:lnTo>
                    <a:pt x="2695" y="1402"/>
                  </a:lnTo>
                  <a:lnTo>
                    <a:pt x="2686" y="1453"/>
                  </a:lnTo>
                  <a:lnTo>
                    <a:pt x="2672" y="1503"/>
                  </a:lnTo>
                  <a:lnTo>
                    <a:pt x="2651" y="1550"/>
                  </a:lnTo>
                  <a:lnTo>
                    <a:pt x="2627" y="1594"/>
                  </a:lnTo>
                  <a:lnTo>
                    <a:pt x="2598" y="1635"/>
                  </a:lnTo>
                  <a:lnTo>
                    <a:pt x="2564" y="1672"/>
                  </a:lnTo>
                  <a:lnTo>
                    <a:pt x="2527" y="1706"/>
                  </a:lnTo>
                  <a:lnTo>
                    <a:pt x="2486" y="1735"/>
                  </a:lnTo>
                  <a:lnTo>
                    <a:pt x="2441" y="1760"/>
                  </a:lnTo>
                  <a:lnTo>
                    <a:pt x="2394" y="1780"/>
                  </a:lnTo>
                  <a:lnTo>
                    <a:pt x="2345" y="1795"/>
                  </a:lnTo>
                  <a:lnTo>
                    <a:pt x="2293" y="1804"/>
                  </a:lnTo>
                  <a:lnTo>
                    <a:pt x="2240" y="1807"/>
                  </a:lnTo>
                  <a:lnTo>
                    <a:pt x="558" y="1807"/>
                  </a:lnTo>
                  <a:lnTo>
                    <a:pt x="533" y="1804"/>
                  </a:lnTo>
                  <a:lnTo>
                    <a:pt x="474" y="1797"/>
                  </a:lnTo>
                  <a:lnTo>
                    <a:pt x="417" y="1783"/>
                  </a:lnTo>
                  <a:lnTo>
                    <a:pt x="362" y="1764"/>
                  </a:lnTo>
                  <a:lnTo>
                    <a:pt x="311" y="1740"/>
                  </a:lnTo>
                  <a:lnTo>
                    <a:pt x="261" y="1710"/>
                  </a:lnTo>
                  <a:lnTo>
                    <a:pt x="216" y="1676"/>
                  </a:lnTo>
                  <a:lnTo>
                    <a:pt x="173" y="1639"/>
                  </a:lnTo>
                  <a:lnTo>
                    <a:pt x="135" y="1597"/>
                  </a:lnTo>
                  <a:lnTo>
                    <a:pt x="100" y="1553"/>
                  </a:lnTo>
                  <a:lnTo>
                    <a:pt x="71" y="1504"/>
                  </a:lnTo>
                  <a:lnTo>
                    <a:pt x="47" y="1452"/>
                  </a:lnTo>
                  <a:lnTo>
                    <a:pt x="26" y="1398"/>
                  </a:lnTo>
                  <a:lnTo>
                    <a:pt x="12" y="1342"/>
                  </a:lnTo>
                  <a:lnTo>
                    <a:pt x="2" y="1284"/>
                  </a:lnTo>
                  <a:lnTo>
                    <a:pt x="0" y="1224"/>
                  </a:lnTo>
                  <a:lnTo>
                    <a:pt x="2" y="1167"/>
                  </a:lnTo>
                  <a:lnTo>
                    <a:pt x="11" y="1111"/>
                  </a:lnTo>
                  <a:lnTo>
                    <a:pt x="24" y="1056"/>
                  </a:lnTo>
                  <a:lnTo>
                    <a:pt x="43" y="1004"/>
                  </a:lnTo>
                  <a:lnTo>
                    <a:pt x="67" y="954"/>
                  </a:lnTo>
                  <a:lnTo>
                    <a:pt x="95" y="906"/>
                  </a:lnTo>
                  <a:lnTo>
                    <a:pt x="127" y="862"/>
                  </a:lnTo>
                  <a:lnTo>
                    <a:pt x="164" y="821"/>
                  </a:lnTo>
                  <a:lnTo>
                    <a:pt x="204" y="783"/>
                  </a:lnTo>
                  <a:lnTo>
                    <a:pt x="247" y="749"/>
                  </a:lnTo>
                  <a:lnTo>
                    <a:pt x="294" y="719"/>
                  </a:lnTo>
                  <a:lnTo>
                    <a:pt x="343" y="694"/>
                  </a:lnTo>
                  <a:lnTo>
                    <a:pt x="395" y="673"/>
                  </a:lnTo>
                  <a:lnTo>
                    <a:pt x="399" y="620"/>
                  </a:lnTo>
                  <a:lnTo>
                    <a:pt x="408" y="568"/>
                  </a:lnTo>
                  <a:lnTo>
                    <a:pt x="423" y="517"/>
                  </a:lnTo>
                  <a:lnTo>
                    <a:pt x="444" y="469"/>
                  </a:lnTo>
                  <a:lnTo>
                    <a:pt x="469" y="422"/>
                  </a:lnTo>
                  <a:lnTo>
                    <a:pt x="501" y="379"/>
                  </a:lnTo>
                  <a:lnTo>
                    <a:pt x="533" y="342"/>
                  </a:lnTo>
                  <a:lnTo>
                    <a:pt x="569" y="309"/>
                  </a:lnTo>
                  <a:lnTo>
                    <a:pt x="607" y="281"/>
                  </a:lnTo>
                  <a:lnTo>
                    <a:pt x="649" y="255"/>
                  </a:lnTo>
                  <a:lnTo>
                    <a:pt x="692" y="234"/>
                  </a:lnTo>
                  <a:lnTo>
                    <a:pt x="737" y="217"/>
                  </a:lnTo>
                  <a:lnTo>
                    <a:pt x="784" y="206"/>
                  </a:lnTo>
                  <a:lnTo>
                    <a:pt x="831" y="198"/>
                  </a:lnTo>
                  <a:lnTo>
                    <a:pt x="880" y="196"/>
                  </a:lnTo>
                  <a:lnTo>
                    <a:pt x="923" y="198"/>
                  </a:lnTo>
                  <a:lnTo>
                    <a:pt x="966" y="204"/>
                  </a:lnTo>
                  <a:lnTo>
                    <a:pt x="1008" y="213"/>
                  </a:lnTo>
                  <a:lnTo>
                    <a:pt x="1044" y="171"/>
                  </a:lnTo>
                  <a:lnTo>
                    <a:pt x="1085" y="132"/>
                  </a:lnTo>
                  <a:lnTo>
                    <a:pt x="1128" y="98"/>
                  </a:lnTo>
                  <a:lnTo>
                    <a:pt x="1175" y="68"/>
                  </a:lnTo>
                  <a:lnTo>
                    <a:pt x="1224" y="44"/>
                  </a:lnTo>
                  <a:lnTo>
                    <a:pt x="1276" y="25"/>
                  </a:lnTo>
                  <a:lnTo>
                    <a:pt x="1330" y="10"/>
                  </a:lnTo>
                  <a:lnTo>
                    <a:pt x="1386" y="2"/>
                  </a:lnTo>
                  <a:lnTo>
                    <a:pt x="144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324D4E9D-83D9-7944-B252-4C068A501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3502" y="2587731"/>
              <a:ext cx="611134" cy="390159"/>
            </a:xfrm>
            <a:custGeom>
              <a:avLst/>
              <a:gdLst>
                <a:gd name="T0" fmla="*/ 1380 w 2474"/>
                <a:gd name="T1" fmla="*/ 2 h 1582"/>
                <a:gd name="T2" fmla="*/ 1462 w 2474"/>
                <a:gd name="T3" fmla="*/ 18 h 1582"/>
                <a:gd name="T4" fmla="*/ 1540 w 2474"/>
                <a:gd name="T5" fmla="*/ 48 h 1582"/>
                <a:gd name="T6" fmla="*/ 1612 w 2474"/>
                <a:gd name="T7" fmla="*/ 94 h 1582"/>
                <a:gd name="T8" fmla="*/ 1674 w 2474"/>
                <a:gd name="T9" fmla="*/ 152 h 1582"/>
                <a:gd name="T10" fmla="*/ 1724 w 2474"/>
                <a:gd name="T11" fmla="*/ 223 h 1582"/>
                <a:gd name="T12" fmla="*/ 1760 w 2474"/>
                <a:gd name="T13" fmla="*/ 307 h 1582"/>
                <a:gd name="T14" fmla="*/ 1779 w 2474"/>
                <a:gd name="T15" fmla="*/ 403 h 1582"/>
                <a:gd name="T16" fmla="*/ 1878 w 2474"/>
                <a:gd name="T17" fmla="*/ 395 h 1582"/>
                <a:gd name="T18" fmla="*/ 1970 w 2474"/>
                <a:gd name="T19" fmla="*/ 413 h 1582"/>
                <a:gd name="T20" fmla="*/ 2053 w 2474"/>
                <a:gd name="T21" fmla="*/ 452 h 1582"/>
                <a:gd name="T22" fmla="*/ 2122 w 2474"/>
                <a:gd name="T23" fmla="*/ 509 h 1582"/>
                <a:gd name="T24" fmla="*/ 2177 w 2474"/>
                <a:gd name="T25" fmla="*/ 581 h 1582"/>
                <a:gd name="T26" fmla="*/ 2212 w 2474"/>
                <a:gd name="T27" fmla="*/ 663 h 1582"/>
                <a:gd name="T28" fmla="*/ 2227 w 2474"/>
                <a:gd name="T29" fmla="*/ 754 h 1582"/>
                <a:gd name="T30" fmla="*/ 2217 w 2474"/>
                <a:gd name="T31" fmla="*/ 850 h 1582"/>
                <a:gd name="T32" fmla="*/ 2244 w 2474"/>
                <a:gd name="T33" fmla="*/ 909 h 1582"/>
                <a:gd name="T34" fmla="*/ 2319 w 2474"/>
                <a:gd name="T35" fmla="*/ 947 h 1582"/>
                <a:gd name="T36" fmla="*/ 2382 w 2474"/>
                <a:gd name="T37" fmla="*/ 1002 h 1582"/>
                <a:gd name="T38" fmla="*/ 2432 w 2474"/>
                <a:gd name="T39" fmla="*/ 1070 h 1582"/>
                <a:gd name="T40" fmla="*/ 2462 w 2474"/>
                <a:gd name="T41" fmla="*/ 1149 h 1582"/>
                <a:gd name="T42" fmla="*/ 2474 w 2474"/>
                <a:gd name="T43" fmla="*/ 1236 h 1582"/>
                <a:gd name="T44" fmla="*/ 2461 w 2474"/>
                <a:gd name="T45" fmla="*/ 1329 h 1582"/>
                <a:gd name="T46" fmla="*/ 2426 w 2474"/>
                <a:gd name="T47" fmla="*/ 1411 h 1582"/>
                <a:gd name="T48" fmla="*/ 2373 w 2474"/>
                <a:gd name="T49" fmla="*/ 1481 h 1582"/>
                <a:gd name="T50" fmla="*/ 2303 w 2474"/>
                <a:gd name="T51" fmla="*/ 1535 h 1582"/>
                <a:gd name="T52" fmla="*/ 2219 w 2474"/>
                <a:gd name="T53" fmla="*/ 1571 h 1582"/>
                <a:gd name="T54" fmla="*/ 2128 w 2474"/>
                <a:gd name="T55" fmla="*/ 1582 h 1582"/>
                <a:gd name="T56" fmla="*/ 446 w 2474"/>
                <a:gd name="T57" fmla="*/ 1581 h 1582"/>
                <a:gd name="T58" fmla="*/ 342 w 2474"/>
                <a:gd name="T59" fmla="*/ 1564 h 1582"/>
                <a:gd name="T60" fmla="*/ 248 w 2474"/>
                <a:gd name="T61" fmla="*/ 1526 h 1582"/>
                <a:gd name="T62" fmla="*/ 166 w 2474"/>
                <a:gd name="T63" fmla="*/ 1470 h 1582"/>
                <a:gd name="T64" fmla="*/ 97 w 2474"/>
                <a:gd name="T65" fmla="*/ 1398 h 1582"/>
                <a:gd name="T66" fmla="*/ 45 w 2474"/>
                <a:gd name="T67" fmla="*/ 1313 h 1582"/>
                <a:gd name="T68" fmla="*/ 12 w 2474"/>
                <a:gd name="T69" fmla="*/ 1217 h 1582"/>
                <a:gd name="T70" fmla="*/ 0 w 2474"/>
                <a:gd name="T71" fmla="*/ 1112 h 1582"/>
                <a:gd name="T72" fmla="*/ 12 w 2474"/>
                <a:gd name="T73" fmla="*/ 1007 h 1582"/>
                <a:gd name="T74" fmla="*/ 46 w 2474"/>
                <a:gd name="T75" fmla="*/ 908 h 1582"/>
                <a:gd name="T76" fmla="*/ 100 w 2474"/>
                <a:gd name="T77" fmla="*/ 823 h 1582"/>
                <a:gd name="T78" fmla="*/ 171 w 2474"/>
                <a:gd name="T79" fmla="*/ 750 h 1582"/>
                <a:gd name="T80" fmla="*/ 257 w 2474"/>
                <a:gd name="T81" fmla="*/ 694 h 1582"/>
                <a:gd name="T82" fmla="*/ 353 w 2474"/>
                <a:gd name="T83" fmla="*/ 658 h 1582"/>
                <a:gd name="T84" fmla="*/ 397 w 2474"/>
                <a:gd name="T85" fmla="*/ 599 h 1582"/>
                <a:gd name="T86" fmla="*/ 400 w 2474"/>
                <a:gd name="T87" fmla="*/ 507 h 1582"/>
                <a:gd name="T88" fmla="*/ 425 w 2474"/>
                <a:gd name="T89" fmla="*/ 422 h 1582"/>
                <a:gd name="T90" fmla="*/ 468 w 2474"/>
                <a:gd name="T91" fmla="*/ 348 h 1582"/>
                <a:gd name="T92" fmla="*/ 527 w 2474"/>
                <a:gd name="T93" fmla="*/ 286 h 1582"/>
                <a:gd name="T94" fmla="*/ 597 w 2474"/>
                <a:gd name="T95" fmla="*/ 239 h 1582"/>
                <a:gd name="T96" fmla="*/ 677 w 2474"/>
                <a:gd name="T97" fmla="*/ 208 h 1582"/>
                <a:gd name="T98" fmla="*/ 763 w 2474"/>
                <a:gd name="T99" fmla="*/ 196 h 1582"/>
                <a:gd name="T100" fmla="*/ 851 w 2474"/>
                <a:gd name="T101" fmla="*/ 207 h 1582"/>
                <a:gd name="T102" fmla="*/ 940 w 2474"/>
                <a:gd name="T103" fmla="*/ 241 h 1582"/>
                <a:gd name="T104" fmla="*/ 994 w 2474"/>
                <a:gd name="T105" fmla="*/ 158 h 1582"/>
                <a:gd name="T106" fmla="*/ 1058 w 2474"/>
                <a:gd name="T107" fmla="*/ 94 h 1582"/>
                <a:gd name="T108" fmla="*/ 1132 w 2474"/>
                <a:gd name="T109" fmla="*/ 46 h 1582"/>
                <a:gd name="T110" fmla="*/ 1212 w 2474"/>
                <a:gd name="T111" fmla="*/ 16 h 1582"/>
                <a:gd name="T112" fmla="*/ 1295 w 2474"/>
                <a:gd name="T113" fmla="*/ 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4" h="1582">
                  <a:moveTo>
                    <a:pt x="1337" y="0"/>
                  </a:moveTo>
                  <a:lnTo>
                    <a:pt x="1380" y="2"/>
                  </a:lnTo>
                  <a:lnTo>
                    <a:pt x="1421" y="8"/>
                  </a:lnTo>
                  <a:lnTo>
                    <a:pt x="1462" y="18"/>
                  </a:lnTo>
                  <a:lnTo>
                    <a:pt x="1502" y="31"/>
                  </a:lnTo>
                  <a:lnTo>
                    <a:pt x="1540" y="48"/>
                  </a:lnTo>
                  <a:lnTo>
                    <a:pt x="1577" y="70"/>
                  </a:lnTo>
                  <a:lnTo>
                    <a:pt x="1612" y="94"/>
                  </a:lnTo>
                  <a:lnTo>
                    <a:pt x="1645" y="121"/>
                  </a:lnTo>
                  <a:lnTo>
                    <a:pt x="1674" y="152"/>
                  </a:lnTo>
                  <a:lnTo>
                    <a:pt x="1701" y="186"/>
                  </a:lnTo>
                  <a:lnTo>
                    <a:pt x="1724" y="223"/>
                  </a:lnTo>
                  <a:lnTo>
                    <a:pt x="1744" y="264"/>
                  </a:lnTo>
                  <a:lnTo>
                    <a:pt x="1760" y="307"/>
                  </a:lnTo>
                  <a:lnTo>
                    <a:pt x="1773" y="354"/>
                  </a:lnTo>
                  <a:lnTo>
                    <a:pt x="1779" y="403"/>
                  </a:lnTo>
                  <a:lnTo>
                    <a:pt x="1830" y="396"/>
                  </a:lnTo>
                  <a:lnTo>
                    <a:pt x="1878" y="395"/>
                  </a:lnTo>
                  <a:lnTo>
                    <a:pt x="1926" y="401"/>
                  </a:lnTo>
                  <a:lnTo>
                    <a:pt x="1970" y="413"/>
                  </a:lnTo>
                  <a:lnTo>
                    <a:pt x="2013" y="430"/>
                  </a:lnTo>
                  <a:lnTo>
                    <a:pt x="2053" y="452"/>
                  </a:lnTo>
                  <a:lnTo>
                    <a:pt x="2089" y="478"/>
                  </a:lnTo>
                  <a:lnTo>
                    <a:pt x="2122" y="509"/>
                  </a:lnTo>
                  <a:lnTo>
                    <a:pt x="2152" y="543"/>
                  </a:lnTo>
                  <a:lnTo>
                    <a:pt x="2177" y="581"/>
                  </a:lnTo>
                  <a:lnTo>
                    <a:pt x="2197" y="621"/>
                  </a:lnTo>
                  <a:lnTo>
                    <a:pt x="2212" y="663"/>
                  </a:lnTo>
                  <a:lnTo>
                    <a:pt x="2223" y="709"/>
                  </a:lnTo>
                  <a:lnTo>
                    <a:pt x="2227" y="754"/>
                  </a:lnTo>
                  <a:lnTo>
                    <a:pt x="2225" y="802"/>
                  </a:lnTo>
                  <a:lnTo>
                    <a:pt x="2217" y="850"/>
                  </a:lnTo>
                  <a:lnTo>
                    <a:pt x="2203" y="898"/>
                  </a:lnTo>
                  <a:lnTo>
                    <a:pt x="2244" y="909"/>
                  </a:lnTo>
                  <a:lnTo>
                    <a:pt x="2283" y="926"/>
                  </a:lnTo>
                  <a:lnTo>
                    <a:pt x="2319" y="947"/>
                  </a:lnTo>
                  <a:lnTo>
                    <a:pt x="2353" y="973"/>
                  </a:lnTo>
                  <a:lnTo>
                    <a:pt x="2382" y="1002"/>
                  </a:lnTo>
                  <a:lnTo>
                    <a:pt x="2410" y="1034"/>
                  </a:lnTo>
                  <a:lnTo>
                    <a:pt x="2432" y="1070"/>
                  </a:lnTo>
                  <a:lnTo>
                    <a:pt x="2450" y="1108"/>
                  </a:lnTo>
                  <a:lnTo>
                    <a:pt x="2462" y="1149"/>
                  </a:lnTo>
                  <a:lnTo>
                    <a:pt x="2471" y="1191"/>
                  </a:lnTo>
                  <a:lnTo>
                    <a:pt x="2474" y="1236"/>
                  </a:lnTo>
                  <a:lnTo>
                    <a:pt x="2471" y="1283"/>
                  </a:lnTo>
                  <a:lnTo>
                    <a:pt x="2461" y="1329"/>
                  </a:lnTo>
                  <a:lnTo>
                    <a:pt x="2447" y="1371"/>
                  </a:lnTo>
                  <a:lnTo>
                    <a:pt x="2426" y="1411"/>
                  </a:lnTo>
                  <a:lnTo>
                    <a:pt x="2402" y="1448"/>
                  </a:lnTo>
                  <a:lnTo>
                    <a:pt x="2373" y="1481"/>
                  </a:lnTo>
                  <a:lnTo>
                    <a:pt x="2339" y="1510"/>
                  </a:lnTo>
                  <a:lnTo>
                    <a:pt x="2303" y="1535"/>
                  </a:lnTo>
                  <a:lnTo>
                    <a:pt x="2263" y="1555"/>
                  </a:lnTo>
                  <a:lnTo>
                    <a:pt x="2219" y="1571"/>
                  </a:lnTo>
                  <a:lnTo>
                    <a:pt x="2175" y="1579"/>
                  </a:lnTo>
                  <a:lnTo>
                    <a:pt x="2128" y="1582"/>
                  </a:lnTo>
                  <a:lnTo>
                    <a:pt x="446" y="1582"/>
                  </a:lnTo>
                  <a:lnTo>
                    <a:pt x="446" y="1581"/>
                  </a:lnTo>
                  <a:lnTo>
                    <a:pt x="393" y="1576"/>
                  </a:lnTo>
                  <a:lnTo>
                    <a:pt x="342" y="1564"/>
                  </a:lnTo>
                  <a:lnTo>
                    <a:pt x="295" y="1548"/>
                  </a:lnTo>
                  <a:lnTo>
                    <a:pt x="248" y="1526"/>
                  </a:lnTo>
                  <a:lnTo>
                    <a:pt x="206" y="1501"/>
                  </a:lnTo>
                  <a:lnTo>
                    <a:pt x="166" y="1470"/>
                  </a:lnTo>
                  <a:lnTo>
                    <a:pt x="130" y="1436"/>
                  </a:lnTo>
                  <a:lnTo>
                    <a:pt x="97" y="1398"/>
                  </a:lnTo>
                  <a:lnTo>
                    <a:pt x="69" y="1357"/>
                  </a:lnTo>
                  <a:lnTo>
                    <a:pt x="45" y="1313"/>
                  </a:lnTo>
                  <a:lnTo>
                    <a:pt x="25" y="1266"/>
                  </a:lnTo>
                  <a:lnTo>
                    <a:pt x="12" y="1217"/>
                  </a:lnTo>
                  <a:lnTo>
                    <a:pt x="3" y="1166"/>
                  </a:lnTo>
                  <a:lnTo>
                    <a:pt x="0" y="1112"/>
                  </a:lnTo>
                  <a:lnTo>
                    <a:pt x="3" y="1058"/>
                  </a:lnTo>
                  <a:lnTo>
                    <a:pt x="12" y="1007"/>
                  </a:lnTo>
                  <a:lnTo>
                    <a:pt x="26" y="956"/>
                  </a:lnTo>
                  <a:lnTo>
                    <a:pt x="46" y="908"/>
                  </a:lnTo>
                  <a:lnTo>
                    <a:pt x="71" y="864"/>
                  </a:lnTo>
                  <a:lnTo>
                    <a:pt x="100" y="823"/>
                  </a:lnTo>
                  <a:lnTo>
                    <a:pt x="134" y="785"/>
                  </a:lnTo>
                  <a:lnTo>
                    <a:pt x="171" y="750"/>
                  </a:lnTo>
                  <a:lnTo>
                    <a:pt x="212" y="720"/>
                  </a:lnTo>
                  <a:lnTo>
                    <a:pt x="257" y="694"/>
                  </a:lnTo>
                  <a:lnTo>
                    <a:pt x="303" y="674"/>
                  </a:lnTo>
                  <a:lnTo>
                    <a:pt x="353" y="658"/>
                  </a:lnTo>
                  <a:lnTo>
                    <a:pt x="405" y="647"/>
                  </a:lnTo>
                  <a:lnTo>
                    <a:pt x="397" y="599"/>
                  </a:lnTo>
                  <a:lnTo>
                    <a:pt x="396" y="552"/>
                  </a:lnTo>
                  <a:lnTo>
                    <a:pt x="400" y="507"/>
                  </a:lnTo>
                  <a:lnTo>
                    <a:pt x="410" y="464"/>
                  </a:lnTo>
                  <a:lnTo>
                    <a:pt x="425" y="422"/>
                  </a:lnTo>
                  <a:lnTo>
                    <a:pt x="445" y="384"/>
                  </a:lnTo>
                  <a:lnTo>
                    <a:pt x="468" y="348"/>
                  </a:lnTo>
                  <a:lnTo>
                    <a:pt x="495" y="316"/>
                  </a:lnTo>
                  <a:lnTo>
                    <a:pt x="527" y="286"/>
                  </a:lnTo>
                  <a:lnTo>
                    <a:pt x="561" y="261"/>
                  </a:lnTo>
                  <a:lnTo>
                    <a:pt x="597" y="239"/>
                  </a:lnTo>
                  <a:lnTo>
                    <a:pt x="636" y="221"/>
                  </a:lnTo>
                  <a:lnTo>
                    <a:pt x="677" y="208"/>
                  </a:lnTo>
                  <a:lnTo>
                    <a:pt x="719" y="199"/>
                  </a:lnTo>
                  <a:lnTo>
                    <a:pt x="763" y="196"/>
                  </a:lnTo>
                  <a:lnTo>
                    <a:pt x="807" y="198"/>
                  </a:lnTo>
                  <a:lnTo>
                    <a:pt x="851" y="207"/>
                  </a:lnTo>
                  <a:lnTo>
                    <a:pt x="897" y="221"/>
                  </a:lnTo>
                  <a:lnTo>
                    <a:pt x="940" y="241"/>
                  </a:lnTo>
                  <a:lnTo>
                    <a:pt x="966" y="197"/>
                  </a:lnTo>
                  <a:lnTo>
                    <a:pt x="994" y="158"/>
                  </a:lnTo>
                  <a:lnTo>
                    <a:pt x="1026" y="123"/>
                  </a:lnTo>
                  <a:lnTo>
                    <a:pt x="1058" y="94"/>
                  </a:lnTo>
                  <a:lnTo>
                    <a:pt x="1094" y="68"/>
                  </a:lnTo>
                  <a:lnTo>
                    <a:pt x="1132" y="46"/>
                  </a:lnTo>
                  <a:lnTo>
                    <a:pt x="1172" y="29"/>
                  </a:lnTo>
                  <a:lnTo>
                    <a:pt x="1212" y="16"/>
                  </a:lnTo>
                  <a:lnTo>
                    <a:pt x="1254" y="6"/>
                  </a:lnTo>
                  <a:lnTo>
                    <a:pt x="1295" y="1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8BAAC2-1412-A84B-98EE-D8A81C6275E1}"/>
              </a:ext>
            </a:extLst>
          </p:cNvPr>
          <p:cNvGrpSpPr>
            <a:grpSpLocks noChangeAspect="1"/>
          </p:cNvGrpSpPr>
          <p:nvPr/>
        </p:nvGrpSpPr>
        <p:grpSpPr>
          <a:xfrm>
            <a:off x="1998030" y="2544338"/>
            <a:ext cx="1657861" cy="1500902"/>
            <a:chOff x="3769426" y="2481860"/>
            <a:chExt cx="548423" cy="496501"/>
          </a:xfrm>
        </p:grpSpPr>
        <p:sp useBgFill="1">
          <p:nvSpPr>
            <p:cNvPr id="85" name="Freeform 20">
              <a:extLst>
                <a:ext uri="{FF2B5EF4-FFF2-40B4-BE49-F238E27FC236}">
                  <a16:creationId xmlns:a16="http://schemas.microsoft.com/office/drawing/2014/main" id="{2A45DAF1-3912-E140-A8BB-816D7E33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426" y="2481860"/>
              <a:ext cx="548423" cy="496501"/>
            </a:xfrm>
            <a:custGeom>
              <a:avLst/>
              <a:gdLst>
                <a:gd name="T0" fmla="*/ 2081 w 2362"/>
                <a:gd name="T1" fmla="*/ 0 h 2136"/>
                <a:gd name="T2" fmla="*/ 2161 w 2362"/>
                <a:gd name="T3" fmla="*/ 12 h 2136"/>
                <a:gd name="T4" fmla="*/ 2233 w 2362"/>
                <a:gd name="T5" fmla="*/ 45 h 2136"/>
                <a:gd name="T6" fmla="*/ 2292 w 2362"/>
                <a:gd name="T7" fmla="*/ 96 h 2136"/>
                <a:gd name="T8" fmla="*/ 2336 w 2362"/>
                <a:gd name="T9" fmla="*/ 163 h 2136"/>
                <a:gd name="T10" fmla="*/ 2359 w 2362"/>
                <a:gd name="T11" fmla="*/ 240 h 2136"/>
                <a:gd name="T12" fmla="*/ 2362 w 2362"/>
                <a:gd name="T13" fmla="*/ 1462 h 2136"/>
                <a:gd name="T14" fmla="*/ 2349 w 2362"/>
                <a:gd name="T15" fmla="*/ 1542 h 2136"/>
                <a:gd name="T16" fmla="*/ 2317 w 2362"/>
                <a:gd name="T17" fmla="*/ 1614 h 2136"/>
                <a:gd name="T18" fmla="*/ 2265 w 2362"/>
                <a:gd name="T19" fmla="*/ 1673 h 2136"/>
                <a:gd name="T20" fmla="*/ 2199 w 2362"/>
                <a:gd name="T21" fmla="*/ 1717 h 2136"/>
                <a:gd name="T22" fmla="*/ 2122 w 2362"/>
                <a:gd name="T23" fmla="*/ 1740 h 2136"/>
                <a:gd name="T24" fmla="*/ 1518 w 2362"/>
                <a:gd name="T25" fmla="*/ 1743 h 2136"/>
                <a:gd name="T26" fmla="*/ 1555 w 2362"/>
                <a:gd name="T27" fmla="*/ 1802 h 2136"/>
                <a:gd name="T28" fmla="*/ 1622 w 2362"/>
                <a:gd name="T29" fmla="*/ 1824 h 2136"/>
                <a:gd name="T30" fmla="*/ 1677 w 2362"/>
                <a:gd name="T31" fmla="*/ 1864 h 2136"/>
                <a:gd name="T32" fmla="*/ 1718 w 2362"/>
                <a:gd name="T33" fmla="*/ 1920 h 2136"/>
                <a:gd name="T34" fmla="*/ 1740 w 2362"/>
                <a:gd name="T35" fmla="*/ 1987 h 2136"/>
                <a:gd name="T36" fmla="*/ 1740 w 2362"/>
                <a:gd name="T37" fmla="*/ 2049 h 2136"/>
                <a:gd name="T38" fmla="*/ 1719 w 2362"/>
                <a:gd name="T39" fmla="*/ 2094 h 2136"/>
                <a:gd name="T40" fmla="*/ 1681 w 2362"/>
                <a:gd name="T41" fmla="*/ 2124 h 2136"/>
                <a:gd name="T42" fmla="*/ 1631 w 2362"/>
                <a:gd name="T43" fmla="*/ 2136 h 2136"/>
                <a:gd name="T44" fmla="*/ 706 w 2362"/>
                <a:gd name="T45" fmla="*/ 2133 h 2136"/>
                <a:gd name="T46" fmla="*/ 661 w 2362"/>
                <a:gd name="T47" fmla="*/ 2112 h 2136"/>
                <a:gd name="T48" fmla="*/ 631 w 2362"/>
                <a:gd name="T49" fmla="*/ 2074 h 2136"/>
                <a:gd name="T50" fmla="*/ 619 w 2362"/>
                <a:gd name="T51" fmla="*/ 2024 h 2136"/>
                <a:gd name="T52" fmla="*/ 631 w 2362"/>
                <a:gd name="T53" fmla="*/ 1953 h 2136"/>
                <a:gd name="T54" fmla="*/ 662 w 2362"/>
                <a:gd name="T55" fmla="*/ 1891 h 2136"/>
                <a:gd name="T56" fmla="*/ 711 w 2362"/>
                <a:gd name="T57" fmla="*/ 1842 h 2136"/>
                <a:gd name="T58" fmla="*/ 772 w 2362"/>
                <a:gd name="T59" fmla="*/ 1811 h 2136"/>
                <a:gd name="T60" fmla="*/ 844 w 2362"/>
                <a:gd name="T61" fmla="*/ 1799 h 2136"/>
                <a:gd name="T62" fmla="*/ 281 w 2362"/>
                <a:gd name="T63" fmla="*/ 1743 h 2136"/>
                <a:gd name="T64" fmla="*/ 201 w 2362"/>
                <a:gd name="T65" fmla="*/ 1730 h 2136"/>
                <a:gd name="T66" fmla="*/ 129 w 2362"/>
                <a:gd name="T67" fmla="*/ 1698 h 2136"/>
                <a:gd name="T68" fmla="*/ 70 w 2362"/>
                <a:gd name="T69" fmla="*/ 1646 h 2136"/>
                <a:gd name="T70" fmla="*/ 26 w 2362"/>
                <a:gd name="T71" fmla="*/ 1580 h 2136"/>
                <a:gd name="T72" fmla="*/ 3 w 2362"/>
                <a:gd name="T73" fmla="*/ 1503 h 2136"/>
                <a:gd name="T74" fmla="*/ 0 w 2362"/>
                <a:gd name="T75" fmla="*/ 281 h 2136"/>
                <a:gd name="T76" fmla="*/ 13 w 2362"/>
                <a:gd name="T77" fmla="*/ 200 h 2136"/>
                <a:gd name="T78" fmla="*/ 45 w 2362"/>
                <a:gd name="T79" fmla="*/ 128 h 2136"/>
                <a:gd name="T80" fmla="*/ 97 w 2362"/>
                <a:gd name="T81" fmla="*/ 69 h 2136"/>
                <a:gd name="T82" fmla="*/ 163 w 2362"/>
                <a:gd name="T83" fmla="*/ 25 h 2136"/>
                <a:gd name="T84" fmla="*/ 240 w 2362"/>
                <a:gd name="T85" fmla="*/ 3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6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5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6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2"/>
                  </a:lnTo>
                  <a:lnTo>
                    <a:pt x="2336" y="1580"/>
                  </a:lnTo>
                  <a:lnTo>
                    <a:pt x="2317" y="1614"/>
                  </a:lnTo>
                  <a:lnTo>
                    <a:pt x="2292" y="1646"/>
                  </a:lnTo>
                  <a:lnTo>
                    <a:pt x="2265" y="1673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0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4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7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4"/>
                  </a:lnTo>
                  <a:lnTo>
                    <a:pt x="1701" y="2112"/>
                  </a:lnTo>
                  <a:lnTo>
                    <a:pt x="1681" y="2124"/>
                  </a:lnTo>
                  <a:lnTo>
                    <a:pt x="1656" y="2133"/>
                  </a:lnTo>
                  <a:lnTo>
                    <a:pt x="1631" y="2136"/>
                  </a:lnTo>
                  <a:lnTo>
                    <a:pt x="731" y="2136"/>
                  </a:lnTo>
                  <a:lnTo>
                    <a:pt x="706" y="2133"/>
                  </a:lnTo>
                  <a:lnTo>
                    <a:pt x="681" y="2124"/>
                  </a:lnTo>
                  <a:lnTo>
                    <a:pt x="661" y="2112"/>
                  </a:lnTo>
                  <a:lnTo>
                    <a:pt x="643" y="2094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7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4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0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3"/>
                  </a:lnTo>
                  <a:lnTo>
                    <a:pt x="70" y="1646"/>
                  </a:lnTo>
                  <a:lnTo>
                    <a:pt x="45" y="1614"/>
                  </a:lnTo>
                  <a:lnTo>
                    <a:pt x="26" y="1580"/>
                  </a:lnTo>
                  <a:lnTo>
                    <a:pt x="13" y="1542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6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7C22E783-5B3F-9E48-A827-AF0BA7AB6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387" y="2507821"/>
              <a:ext cx="496501" cy="444579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799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6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799 h 1912"/>
                <a:gd name="T20" fmla="*/ 168 w 2136"/>
                <a:gd name="T21" fmla="*/ 169 h 1912"/>
                <a:gd name="T22" fmla="*/ 1968 w 2136"/>
                <a:gd name="T23" fmla="*/ 1293 h 1912"/>
                <a:gd name="T24" fmla="*/ 168 w 2136"/>
                <a:gd name="T25" fmla="*/ 169 h 1912"/>
                <a:gd name="T26" fmla="*/ 483 w 2136"/>
                <a:gd name="T27" fmla="*/ 0 h 1912"/>
                <a:gd name="T28" fmla="*/ 663 w 2136"/>
                <a:gd name="T29" fmla="*/ 0 h 1912"/>
                <a:gd name="T30" fmla="*/ 829 w 2136"/>
                <a:gd name="T31" fmla="*/ 0 h 1912"/>
                <a:gd name="T32" fmla="*/ 989 w 2136"/>
                <a:gd name="T33" fmla="*/ 0 h 1912"/>
                <a:gd name="T34" fmla="*/ 1226 w 2136"/>
                <a:gd name="T35" fmla="*/ 0 h 1912"/>
                <a:gd name="T36" fmla="*/ 1389 w 2136"/>
                <a:gd name="T37" fmla="*/ 0 h 1912"/>
                <a:gd name="T38" fmla="*/ 1561 w 2136"/>
                <a:gd name="T39" fmla="*/ 0 h 1912"/>
                <a:gd name="T40" fmla="*/ 1751 w 2136"/>
                <a:gd name="T41" fmla="*/ 0 h 1912"/>
                <a:gd name="T42" fmla="*/ 1968 w 2136"/>
                <a:gd name="T43" fmla="*/ 0 h 1912"/>
                <a:gd name="T44" fmla="*/ 2026 w 2136"/>
                <a:gd name="T45" fmla="*/ 11 h 1912"/>
                <a:gd name="T46" fmla="*/ 2076 w 2136"/>
                <a:gd name="T47" fmla="*/ 40 h 1912"/>
                <a:gd name="T48" fmla="*/ 2113 w 2136"/>
                <a:gd name="T49" fmla="*/ 83 h 1912"/>
                <a:gd name="T50" fmla="*/ 2134 w 2136"/>
                <a:gd name="T51" fmla="*/ 138 h 1912"/>
                <a:gd name="T52" fmla="*/ 2136 w 2136"/>
                <a:gd name="T53" fmla="*/ 570 h 1912"/>
                <a:gd name="T54" fmla="*/ 2136 w 2136"/>
                <a:gd name="T55" fmla="*/ 822 h 1912"/>
                <a:gd name="T56" fmla="*/ 2134 w 2136"/>
                <a:gd name="T57" fmla="*/ 1380 h 1912"/>
                <a:gd name="T58" fmla="*/ 2113 w 2136"/>
                <a:gd name="T59" fmla="*/ 1435 h 1912"/>
                <a:gd name="T60" fmla="*/ 2076 w 2136"/>
                <a:gd name="T61" fmla="*/ 1479 h 1912"/>
                <a:gd name="T62" fmla="*/ 2026 w 2136"/>
                <a:gd name="T63" fmla="*/ 1507 h 1912"/>
                <a:gd name="T64" fmla="*/ 1968 w 2136"/>
                <a:gd name="T65" fmla="*/ 1518 h 1912"/>
                <a:gd name="T66" fmla="*/ 138 w 2136"/>
                <a:gd name="T67" fmla="*/ 1516 h 1912"/>
                <a:gd name="T68" fmla="*/ 83 w 2136"/>
                <a:gd name="T69" fmla="*/ 1495 h 1912"/>
                <a:gd name="T70" fmla="*/ 39 w 2136"/>
                <a:gd name="T71" fmla="*/ 1458 h 1912"/>
                <a:gd name="T72" fmla="*/ 11 w 2136"/>
                <a:gd name="T73" fmla="*/ 1408 h 1912"/>
                <a:gd name="T74" fmla="*/ 0 w 2136"/>
                <a:gd name="T75" fmla="*/ 1350 h 1912"/>
                <a:gd name="T76" fmla="*/ 0 w 2136"/>
                <a:gd name="T77" fmla="*/ 822 h 1912"/>
                <a:gd name="T78" fmla="*/ 0 w 2136"/>
                <a:gd name="T79" fmla="*/ 169 h 1912"/>
                <a:gd name="T80" fmla="*/ 11 w 2136"/>
                <a:gd name="T81" fmla="*/ 110 h 1912"/>
                <a:gd name="T82" fmla="*/ 39 w 2136"/>
                <a:gd name="T83" fmla="*/ 60 h 1912"/>
                <a:gd name="T84" fmla="*/ 83 w 2136"/>
                <a:gd name="T85" fmla="*/ 23 h 1912"/>
                <a:gd name="T86" fmla="*/ 138 w 2136"/>
                <a:gd name="T87" fmla="*/ 3 h 1912"/>
                <a:gd name="T88" fmla="*/ 280 w 2136"/>
                <a:gd name="T89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799"/>
                  </a:lnTo>
                  <a:lnTo>
                    <a:pt x="1405" y="1799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6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6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799"/>
                  </a:lnTo>
                  <a:lnTo>
                    <a:pt x="843" y="1799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3"/>
                  </a:lnTo>
                  <a:lnTo>
                    <a:pt x="1968" y="1293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663" y="0"/>
                  </a:lnTo>
                  <a:lnTo>
                    <a:pt x="747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473" y="0"/>
                  </a:lnTo>
                  <a:lnTo>
                    <a:pt x="1561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0"/>
                  </a:lnTo>
                  <a:lnTo>
                    <a:pt x="2125" y="1408"/>
                  </a:lnTo>
                  <a:lnTo>
                    <a:pt x="2113" y="1435"/>
                  </a:lnTo>
                  <a:lnTo>
                    <a:pt x="2097" y="1458"/>
                  </a:lnTo>
                  <a:lnTo>
                    <a:pt x="2076" y="1479"/>
                  </a:lnTo>
                  <a:lnTo>
                    <a:pt x="2053" y="1495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5"/>
                  </a:lnTo>
                  <a:lnTo>
                    <a:pt x="60" y="1479"/>
                  </a:lnTo>
                  <a:lnTo>
                    <a:pt x="39" y="1458"/>
                  </a:lnTo>
                  <a:lnTo>
                    <a:pt x="23" y="1435"/>
                  </a:lnTo>
                  <a:lnTo>
                    <a:pt x="11" y="1408"/>
                  </a:lnTo>
                  <a:lnTo>
                    <a:pt x="2" y="1380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60C46B8-BF58-7B4C-8B28-4825D20A68EB}"/>
              </a:ext>
            </a:extLst>
          </p:cNvPr>
          <p:cNvSpPr txBox="1"/>
          <p:nvPr/>
        </p:nvSpPr>
        <p:spPr>
          <a:xfrm>
            <a:off x="1203408" y="4699379"/>
            <a:ext cx="9711179" cy="461665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91440" tIns="91440" rIns="91440" bIns="91440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layer =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FeatureLayer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"https://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services.arcgis.com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/..." });</a:t>
            </a:r>
          </a:p>
        </p:txBody>
      </p:sp>
    </p:spTree>
    <p:extLst>
      <p:ext uri="{BB962C8B-B14F-4D97-AF65-F5344CB8AC3E}">
        <p14:creationId xmlns:p14="http://schemas.microsoft.com/office/powerpoint/2010/main" val="221837643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78C2476-CC39-4447-94C9-0F7777C830F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BE693E-FF36-384A-A7A1-F4C75B90714B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452F75-7562-A14D-9179-318F240E42D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gradFill>
                <a:gsLst>
                  <a:gs pos="35000">
                    <a:srgbClr val="143F95"/>
                  </a:gs>
                  <a:gs pos="82000">
                    <a:srgbClr val="0E53C1"/>
                  </a:gs>
                  <a:gs pos="7000">
                    <a:srgbClr val="1E3073"/>
                  </a:gs>
                </a:gsLst>
                <a:path path="circle">
                  <a:fillToRect t="100000" r="100000"/>
                </a:path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27AC915-F78E-4C49-A1D3-90DED5090D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alphaModFix amt="41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70152" r="75622"/>
              <a:stretch/>
            </p:blipFill>
            <p:spPr>
              <a:xfrm>
                <a:off x="9021" y="4810991"/>
                <a:ext cx="2930236" cy="2047009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FC0A221-38DE-274B-8A16-41374509CAE5}"/>
                </a:ext>
              </a:extLst>
            </p:cNvPr>
            <p:cNvGrpSpPr/>
            <p:nvPr/>
          </p:nvGrpSpPr>
          <p:grpSpPr>
            <a:xfrm>
              <a:off x="208303" y="146055"/>
              <a:ext cx="11731071" cy="6595922"/>
              <a:chOff x="208303" y="146055"/>
              <a:chExt cx="11731071" cy="659592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51967F1-3826-D644-8BDC-C212063C613E}"/>
                  </a:ext>
                </a:extLst>
              </p:cNvPr>
              <p:cNvGrpSpPr/>
              <p:nvPr/>
            </p:nvGrpSpPr>
            <p:grpSpPr>
              <a:xfrm>
                <a:off x="11604987" y="146055"/>
                <a:ext cx="334387" cy="435843"/>
                <a:chOff x="11604987" y="146055"/>
                <a:chExt cx="334387" cy="43584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B0B05A3-DDAA-AF46-815D-8E4A6D7836C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70125" y="399018"/>
                  <a:ext cx="169249" cy="182880"/>
                  <a:chOff x="7310041" y="760941"/>
                  <a:chExt cx="1043386" cy="1127422"/>
                </a:xfrm>
              </p:grpSpPr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105E37B1-C74F-E24F-83CF-A111102A79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58" y="760941"/>
                    <a:ext cx="618069" cy="704087"/>
                  </a:xfrm>
                  <a:custGeom>
                    <a:avLst/>
                    <a:gdLst>
                      <a:gd name="connsiteX0" fmla="*/ 2 w 618069"/>
                      <a:gd name="connsiteY0" fmla="*/ 0 h 704087"/>
                      <a:gd name="connsiteX1" fmla="*/ 278345 w 618069"/>
                      <a:gd name="connsiteY1" fmla="*/ 0 h 704087"/>
                      <a:gd name="connsiteX2" fmla="*/ 278345 w 618069"/>
                      <a:gd name="connsiteY2" fmla="*/ 423334 h 704087"/>
                      <a:gd name="connsiteX3" fmla="*/ 618069 w 618069"/>
                      <a:gd name="connsiteY3" fmla="*/ 423334 h 704087"/>
                      <a:gd name="connsiteX4" fmla="*/ 618069 w 618069"/>
                      <a:gd name="connsiteY4" fmla="*/ 704087 h 704087"/>
                      <a:gd name="connsiteX5" fmla="*/ 278345 w 618069"/>
                      <a:gd name="connsiteY5" fmla="*/ 704087 h 704087"/>
                      <a:gd name="connsiteX6" fmla="*/ 2 w 618069"/>
                      <a:gd name="connsiteY6" fmla="*/ 704087 h 704087"/>
                      <a:gd name="connsiteX7" fmla="*/ 0 w 618069"/>
                      <a:gd name="connsiteY7" fmla="*/ 704087 h 704087"/>
                      <a:gd name="connsiteX8" fmla="*/ 0 w 618069"/>
                      <a:gd name="connsiteY8" fmla="*/ 423334 h 704087"/>
                      <a:gd name="connsiteX9" fmla="*/ 2 w 618069"/>
                      <a:gd name="connsiteY9" fmla="*/ 423334 h 704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8069" h="704087">
                        <a:moveTo>
                          <a:pt x="2" y="0"/>
                        </a:moveTo>
                        <a:lnTo>
                          <a:pt x="278345" y="0"/>
                        </a:lnTo>
                        <a:lnTo>
                          <a:pt x="278345" y="423334"/>
                        </a:lnTo>
                        <a:lnTo>
                          <a:pt x="618069" y="423334"/>
                        </a:lnTo>
                        <a:lnTo>
                          <a:pt x="618069" y="704087"/>
                        </a:lnTo>
                        <a:lnTo>
                          <a:pt x="278345" y="704087"/>
                        </a:lnTo>
                        <a:lnTo>
                          <a:pt x="2" y="704087"/>
                        </a:lnTo>
                        <a:lnTo>
                          <a:pt x="0" y="704087"/>
                        </a:lnTo>
                        <a:lnTo>
                          <a:pt x="0" y="423334"/>
                        </a:lnTo>
                        <a:lnTo>
                          <a:pt x="2" y="423334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48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9C99691-CA94-F74C-A4EF-A41F1BC98D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60" y="1483281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7C0E121-026D-8E47-A96E-CBF539152AC7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7373410" y="1120906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A12906A-6F7E-3446-AC0A-55462B211D8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04987" y="146055"/>
                  <a:ext cx="73152" cy="73152"/>
                  <a:chOff x="7310041" y="760941"/>
                  <a:chExt cx="1043386" cy="1127422"/>
                </a:xfrm>
              </p:grpSpPr>
              <p:sp>
                <p:nvSpPr>
                  <p:cNvPr id="31" name="Freeform 30">
                    <a:extLst>
                      <a:ext uri="{FF2B5EF4-FFF2-40B4-BE49-F238E27FC236}">
                        <a16:creationId xmlns:a16="http://schemas.microsoft.com/office/drawing/2014/main" id="{C65C6FEF-7D3E-5541-A653-E3F8864997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58" y="760941"/>
                    <a:ext cx="618069" cy="704087"/>
                  </a:xfrm>
                  <a:custGeom>
                    <a:avLst/>
                    <a:gdLst>
                      <a:gd name="connsiteX0" fmla="*/ 2 w 618069"/>
                      <a:gd name="connsiteY0" fmla="*/ 0 h 704087"/>
                      <a:gd name="connsiteX1" fmla="*/ 278345 w 618069"/>
                      <a:gd name="connsiteY1" fmla="*/ 0 h 704087"/>
                      <a:gd name="connsiteX2" fmla="*/ 278345 w 618069"/>
                      <a:gd name="connsiteY2" fmla="*/ 423334 h 704087"/>
                      <a:gd name="connsiteX3" fmla="*/ 618069 w 618069"/>
                      <a:gd name="connsiteY3" fmla="*/ 423334 h 704087"/>
                      <a:gd name="connsiteX4" fmla="*/ 618069 w 618069"/>
                      <a:gd name="connsiteY4" fmla="*/ 704087 h 704087"/>
                      <a:gd name="connsiteX5" fmla="*/ 278345 w 618069"/>
                      <a:gd name="connsiteY5" fmla="*/ 704087 h 704087"/>
                      <a:gd name="connsiteX6" fmla="*/ 2 w 618069"/>
                      <a:gd name="connsiteY6" fmla="*/ 704087 h 704087"/>
                      <a:gd name="connsiteX7" fmla="*/ 0 w 618069"/>
                      <a:gd name="connsiteY7" fmla="*/ 704087 h 704087"/>
                      <a:gd name="connsiteX8" fmla="*/ 0 w 618069"/>
                      <a:gd name="connsiteY8" fmla="*/ 423334 h 704087"/>
                      <a:gd name="connsiteX9" fmla="*/ 2 w 618069"/>
                      <a:gd name="connsiteY9" fmla="*/ 423334 h 704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8069" h="704087">
                        <a:moveTo>
                          <a:pt x="2" y="0"/>
                        </a:moveTo>
                        <a:lnTo>
                          <a:pt x="278345" y="0"/>
                        </a:lnTo>
                        <a:lnTo>
                          <a:pt x="278345" y="423334"/>
                        </a:lnTo>
                        <a:lnTo>
                          <a:pt x="618069" y="423334"/>
                        </a:lnTo>
                        <a:lnTo>
                          <a:pt x="618069" y="704087"/>
                        </a:lnTo>
                        <a:lnTo>
                          <a:pt x="278345" y="704087"/>
                        </a:lnTo>
                        <a:lnTo>
                          <a:pt x="2" y="704087"/>
                        </a:lnTo>
                        <a:lnTo>
                          <a:pt x="0" y="704087"/>
                        </a:lnTo>
                        <a:lnTo>
                          <a:pt x="0" y="423334"/>
                        </a:lnTo>
                        <a:lnTo>
                          <a:pt x="2" y="423334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48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7B89B-422A-1C41-84F2-17715BAB2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60" y="1483281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00110B3-DD3C-794F-B57D-C9CD64022A02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7373410" y="1120906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B97D2CB-6A00-984D-8AAF-F4F32D6E3D8A}"/>
                  </a:ext>
                </a:extLst>
              </p:cNvPr>
              <p:cNvGrpSpPr/>
              <p:nvPr/>
            </p:nvGrpSpPr>
            <p:grpSpPr>
              <a:xfrm>
                <a:off x="208303" y="5787704"/>
                <a:ext cx="437544" cy="389381"/>
                <a:chOff x="9178262" y="1315181"/>
                <a:chExt cx="437544" cy="389381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E22CA31B-F14C-C142-9B8B-3ED3A94683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5759" y="1521682"/>
                  <a:ext cx="170047" cy="182880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685FD3A1-0597-2947-9986-9B384CF9FC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78262" y="1315181"/>
                  <a:ext cx="85024" cy="9144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D0D3998-90B2-1A46-A7D6-62D7ED0836E4}"/>
                  </a:ext>
                </a:extLst>
              </p:cNvPr>
              <p:cNvGrpSpPr/>
              <p:nvPr/>
            </p:nvGrpSpPr>
            <p:grpSpPr>
              <a:xfrm>
                <a:off x="250899" y="6421937"/>
                <a:ext cx="669934" cy="274320"/>
                <a:chOff x="9445759" y="1430242"/>
                <a:chExt cx="669934" cy="274320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BD6D3FC4-2536-7E44-924F-D31D4ABD45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5759" y="1521682"/>
                  <a:ext cx="170047" cy="182880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6653E309-C66C-DC44-9C60-FC5F3D0CF1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0669" y="1430242"/>
                  <a:ext cx="85024" cy="91440"/>
                </a:xfrm>
                <a:prstGeom prst="rect">
                  <a:avLst/>
                </a:prstGeom>
              </p:spPr>
            </p:pic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1CCE5939-97D2-3F4E-8D5E-1EF06DD03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alphaModFix amt="59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8384" y="6650537"/>
                <a:ext cx="85024" cy="91440"/>
              </a:xfrm>
              <a:prstGeom prst="rect">
                <a:avLst/>
              </a:prstGeom>
            </p:spPr>
          </p:pic>
        </p:grp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72785C17-6F74-CB44-AE78-A6AD5BC8A2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27992" y="728933"/>
            <a:ext cx="1083890" cy="1092101"/>
            <a:chOff x="2593" y="1509"/>
            <a:chExt cx="528" cy="532"/>
          </a:xfrm>
        </p:grpSpPr>
        <p:sp>
          <p:nvSpPr>
            <p:cNvPr id="27" name="AutoShape 3">
              <a:extLst>
                <a:ext uri="{FF2B5EF4-FFF2-40B4-BE49-F238E27FC236}">
                  <a16:creationId xmlns:a16="http://schemas.microsoft.com/office/drawing/2014/main" id="{B8A1BA61-6350-0449-8C30-B7F72A3762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93" y="1509"/>
              <a:ext cx="528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8" name="Freeform 5">
              <a:extLst>
                <a:ext uri="{FF2B5EF4-FFF2-40B4-BE49-F238E27FC236}">
                  <a16:creationId xmlns:a16="http://schemas.microsoft.com/office/drawing/2014/main" id="{E081BE00-6E9F-1642-A5E2-DC84CF114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569"/>
              <a:ext cx="391" cy="403"/>
            </a:xfrm>
            <a:custGeom>
              <a:avLst/>
              <a:gdLst>
                <a:gd name="T0" fmla="*/ 6133 w 6133"/>
                <a:gd name="T1" fmla="*/ 2000 h 6266"/>
                <a:gd name="T2" fmla="*/ 6098 w 6133"/>
                <a:gd name="T3" fmla="*/ 2133 h 6266"/>
                <a:gd name="T4" fmla="*/ 6133 w 6133"/>
                <a:gd name="T5" fmla="*/ 2266 h 6266"/>
                <a:gd name="T6" fmla="*/ 6133 w 6133"/>
                <a:gd name="T7" fmla="*/ 4000 h 6266"/>
                <a:gd name="T8" fmla="*/ 6098 w 6133"/>
                <a:gd name="T9" fmla="*/ 4133 h 6266"/>
                <a:gd name="T10" fmla="*/ 6133 w 6133"/>
                <a:gd name="T11" fmla="*/ 4266 h 6266"/>
                <a:gd name="T12" fmla="*/ 6133 w 6133"/>
                <a:gd name="T13" fmla="*/ 6000 h 6266"/>
                <a:gd name="T14" fmla="*/ 5867 w 6133"/>
                <a:gd name="T15" fmla="*/ 6266 h 6266"/>
                <a:gd name="T16" fmla="*/ 267 w 6133"/>
                <a:gd name="T17" fmla="*/ 6266 h 6266"/>
                <a:gd name="T18" fmla="*/ 0 w 6133"/>
                <a:gd name="T19" fmla="*/ 6000 h 6266"/>
                <a:gd name="T20" fmla="*/ 0 w 6133"/>
                <a:gd name="T21" fmla="*/ 4266 h 6266"/>
                <a:gd name="T22" fmla="*/ 36 w 6133"/>
                <a:gd name="T23" fmla="*/ 4133 h 6266"/>
                <a:gd name="T24" fmla="*/ 0 w 6133"/>
                <a:gd name="T25" fmla="*/ 4000 h 6266"/>
                <a:gd name="T26" fmla="*/ 0 w 6133"/>
                <a:gd name="T27" fmla="*/ 2266 h 6266"/>
                <a:gd name="T28" fmla="*/ 36 w 6133"/>
                <a:gd name="T29" fmla="*/ 2133 h 6266"/>
                <a:gd name="T30" fmla="*/ 0 w 6133"/>
                <a:gd name="T31" fmla="*/ 2000 h 6266"/>
                <a:gd name="T32" fmla="*/ 0 w 6133"/>
                <a:gd name="T33" fmla="*/ 266 h 6266"/>
                <a:gd name="T34" fmla="*/ 267 w 6133"/>
                <a:gd name="T35" fmla="*/ 0 h 6266"/>
                <a:gd name="T36" fmla="*/ 5867 w 6133"/>
                <a:gd name="T37" fmla="*/ 0 h 6266"/>
                <a:gd name="T38" fmla="*/ 6133 w 6133"/>
                <a:gd name="T39" fmla="*/ 266 h 6266"/>
                <a:gd name="T40" fmla="*/ 6133 w 6133"/>
                <a:gd name="T41" fmla="*/ 2000 h 6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33" h="6266">
                  <a:moveTo>
                    <a:pt x="6133" y="2000"/>
                  </a:moveTo>
                  <a:cubicBezTo>
                    <a:pt x="6133" y="2046"/>
                    <a:pt x="6121" y="2092"/>
                    <a:pt x="6098" y="2133"/>
                  </a:cubicBezTo>
                  <a:cubicBezTo>
                    <a:pt x="6121" y="2174"/>
                    <a:pt x="6133" y="2220"/>
                    <a:pt x="6133" y="2266"/>
                  </a:cubicBezTo>
                  <a:cubicBezTo>
                    <a:pt x="6133" y="4000"/>
                    <a:pt x="6133" y="4000"/>
                    <a:pt x="6133" y="4000"/>
                  </a:cubicBezTo>
                  <a:cubicBezTo>
                    <a:pt x="6133" y="4046"/>
                    <a:pt x="6121" y="4092"/>
                    <a:pt x="6098" y="4133"/>
                  </a:cubicBezTo>
                  <a:cubicBezTo>
                    <a:pt x="6121" y="4174"/>
                    <a:pt x="6133" y="4220"/>
                    <a:pt x="6133" y="4266"/>
                  </a:cubicBezTo>
                  <a:cubicBezTo>
                    <a:pt x="6133" y="6000"/>
                    <a:pt x="6133" y="6000"/>
                    <a:pt x="6133" y="6000"/>
                  </a:cubicBezTo>
                  <a:cubicBezTo>
                    <a:pt x="6133" y="6147"/>
                    <a:pt x="6014" y="6266"/>
                    <a:pt x="5867" y="6266"/>
                  </a:cubicBezTo>
                  <a:cubicBezTo>
                    <a:pt x="267" y="6266"/>
                    <a:pt x="267" y="6266"/>
                    <a:pt x="267" y="6266"/>
                  </a:cubicBezTo>
                  <a:cubicBezTo>
                    <a:pt x="119" y="6266"/>
                    <a:pt x="0" y="6147"/>
                    <a:pt x="0" y="6000"/>
                  </a:cubicBezTo>
                  <a:cubicBezTo>
                    <a:pt x="0" y="4266"/>
                    <a:pt x="0" y="4266"/>
                    <a:pt x="0" y="4266"/>
                  </a:cubicBezTo>
                  <a:cubicBezTo>
                    <a:pt x="0" y="4220"/>
                    <a:pt x="12" y="4174"/>
                    <a:pt x="36" y="4133"/>
                  </a:cubicBezTo>
                  <a:cubicBezTo>
                    <a:pt x="12" y="4092"/>
                    <a:pt x="0" y="4046"/>
                    <a:pt x="0" y="4000"/>
                  </a:cubicBezTo>
                  <a:cubicBezTo>
                    <a:pt x="0" y="2266"/>
                    <a:pt x="0" y="2266"/>
                    <a:pt x="0" y="2266"/>
                  </a:cubicBezTo>
                  <a:cubicBezTo>
                    <a:pt x="0" y="2220"/>
                    <a:pt x="12" y="2174"/>
                    <a:pt x="36" y="2133"/>
                  </a:cubicBezTo>
                  <a:cubicBezTo>
                    <a:pt x="12" y="2092"/>
                    <a:pt x="0" y="2046"/>
                    <a:pt x="0" y="200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119"/>
                    <a:pt x="119" y="0"/>
                    <a:pt x="267" y="0"/>
                  </a:cubicBezTo>
                  <a:cubicBezTo>
                    <a:pt x="5867" y="0"/>
                    <a:pt x="5867" y="0"/>
                    <a:pt x="5867" y="0"/>
                  </a:cubicBezTo>
                  <a:cubicBezTo>
                    <a:pt x="6014" y="0"/>
                    <a:pt x="6133" y="119"/>
                    <a:pt x="6133" y="266"/>
                  </a:cubicBezTo>
                  <a:lnTo>
                    <a:pt x="6133" y="2000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C5ECCEE1-2C5A-6646-AA3E-2CE03985A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7" y="1586"/>
              <a:ext cx="357" cy="369"/>
            </a:xfrm>
            <a:custGeom>
              <a:avLst/>
              <a:gdLst>
                <a:gd name="T0" fmla="*/ 0 w 5600"/>
                <a:gd name="T1" fmla="*/ 0 h 5734"/>
                <a:gd name="T2" fmla="*/ 5600 w 5600"/>
                <a:gd name="T3" fmla="*/ 1734 h 5734"/>
                <a:gd name="T4" fmla="*/ 1000 w 5600"/>
                <a:gd name="T5" fmla="*/ 1200 h 5734"/>
                <a:gd name="T6" fmla="*/ 1000 w 5600"/>
                <a:gd name="T7" fmla="*/ 534 h 5734"/>
                <a:gd name="T8" fmla="*/ 1000 w 5600"/>
                <a:gd name="T9" fmla="*/ 1200 h 5734"/>
                <a:gd name="T10" fmla="*/ 1994 w 5600"/>
                <a:gd name="T11" fmla="*/ 1067 h 5734"/>
                <a:gd name="T12" fmla="*/ 1733 w 5600"/>
                <a:gd name="T13" fmla="*/ 927 h 5734"/>
                <a:gd name="T14" fmla="*/ 1873 w 5600"/>
                <a:gd name="T15" fmla="*/ 667 h 5734"/>
                <a:gd name="T16" fmla="*/ 2133 w 5600"/>
                <a:gd name="T17" fmla="*/ 807 h 5734"/>
                <a:gd name="T18" fmla="*/ 2933 w 5600"/>
                <a:gd name="T19" fmla="*/ 927 h 5734"/>
                <a:gd name="T20" fmla="*/ 2673 w 5600"/>
                <a:gd name="T21" fmla="*/ 1067 h 5734"/>
                <a:gd name="T22" fmla="*/ 2533 w 5600"/>
                <a:gd name="T23" fmla="*/ 807 h 5734"/>
                <a:gd name="T24" fmla="*/ 2794 w 5600"/>
                <a:gd name="T25" fmla="*/ 667 h 5734"/>
                <a:gd name="T26" fmla="*/ 2933 w 5600"/>
                <a:gd name="T27" fmla="*/ 927 h 5734"/>
                <a:gd name="T28" fmla="*/ 4800 w 5600"/>
                <a:gd name="T29" fmla="*/ 1067 h 5734"/>
                <a:gd name="T30" fmla="*/ 3866 w 5600"/>
                <a:gd name="T31" fmla="*/ 934 h 5734"/>
                <a:gd name="T32" fmla="*/ 4000 w 5600"/>
                <a:gd name="T33" fmla="*/ 667 h 5734"/>
                <a:gd name="T34" fmla="*/ 4933 w 5600"/>
                <a:gd name="T35" fmla="*/ 800 h 5734"/>
                <a:gd name="T36" fmla="*/ 5600 w 5600"/>
                <a:gd name="T37" fmla="*/ 3734 h 5734"/>
                <a:gd name="T38" fmla="*/ 0 w 5600"/>
                <a:gd name="T39" fmla="*/ 2000 h 5734"/>
                <a:gd name="T40" fmla="*/ 5600 w 5600"/>
                <a:gd name="T41" fmla="*/ 3734 h 5734"/>
                <a:gd name="T42" fmla="*/ 666 w 5600"/>
                <a:gd name="T43" fmla="*/ 2867 h 5734"/>
                <a:gd name="T44" fmla="*/ 1333 w 5600"/>
                <a:gd name="T45" fmla="*/ 2867 h 5734"/>
                <a:gd name="T46" fmla="*/ 2133 w 5600"/>
                <a:gd name="T47" fmla="*/ 2927 h 5734"/>
                <a:gd name="T48" fmla="*/ 1873 w 5600"/>
                <a:gd name="T49" fmla="*/ 3067 h 5734"/>
                <a:gd name="T50" fmla="*/ 1733 w 5600"/>
                <a:gd name="T51" fmla="*/ 2807 h 5734"/>
                <a:gd name="T52" fmla="*/ 1994 w 5600"/>
                <a:gd name="T53" fmla="*/ 2667 h 5734"/>
                <a:gd name="T54" fmla="*/ 2133 w 5600"/>
                <a:gd name="T55" fmla="*/ 2927 h 5734"/>
                <a:gd name="T56" fmla="*/ 2794 w 5600"/>
                <a:gd name="T57" fmla="*/ 3067 h 5734"/>
                <a:gd name="T58" fmla="*/ 2533 w 5600"/>
                <a:gd name="T59" fmla="*/ 2927 h 5734"/>
                <a:gd name="T60" fmla="*/ 2673 w 5600"/>
                <a:gd name="T61" fmla="*/ 2667 h 5734"/>
                <a:gd name="T62" fmla="*/ 2933 w 5600"/>
                <a:gd name="T63" fmla="*/ 2807 h 5734"/>
                <a:gd name="T64" fmla="*/ 3866 w 5600"/>
                <a:gd name="T65" fmla="*/ 2934 h 5734"/>
                <a:gd name="T66" fmla="*/ 4000 w 5600"/>
                <a:gd name="T67" fmla="*/ 2667 h 5734"/>
                <a:gd name="T68" fmla="*/ 4933 w 5600"/>
                <a:gd name="T69" fmla="*/ 2800 h 5734"/>
                <a:gd name="T70" fmla="*/ 4800 w 5600"/>
                <a:gd name="T71" fmla="*/ 3067 h 5734"/>
                <a:gd name="T72" fmla="*/ 3866 w 5600"/>
                <a:gd name="T73" fmla="*/ 2934 h 5734"/>
                <a:gd name="T74" fmla="*/ 0 w 5600"/>
                <a:gd name="T75" fmla="*/ 4000 h 5734"/>
                <a:gd name="T76" fmla="*/ 5600 w 5600"/>
                <a:gd name="T77" fmla="*/ 5734 h 5734"/>
                <a:gd name="T78" fmla="*/ 1000 w 5600"/>
                <a:gd name="T79" fmla="*/ 5200 h 5734"/>
                <a:gd name="T80" fmla="*/ 1000 w 5600"/>
                <a:gd name="T81" fmla="*/ 4534 h 5734"/>
                <a:gd name="T82" fmla="*/ 1000 w 5600"/>
                <a:gd name="T83" fmla="*/ 5200 h 5734"/>
                <a:gd name="T84" fmla="*/ 1994 w 5600"/>
                <a:gd name="T85" fmla="*/ 5067 h 5734"/>
                <a:gd name="T86" fmla="*/ 1733 w 5600"/>
                <a:gd name="T87" fmla="*/ 4927 h 5734"/>
                <a:gd name="T88" fmla="*/ 1873 w 5600"/>
                <a:gd name="T89" fmla="*/ 4667 h 5734"/>
                <a:gd name="T90" fmla="*/ 2133 w 5600"/>
                <a:gd name="T91" fmla="*/ 4807 h 5734"/>
                <a:gd name="T92" fmla="*/ 2933 w 5600"/>
                <a:gd name="T93" fmla="*/ 4927 h 5734"/>
                <a:gd name="T94" fmla="*/ 2673 w 5600"/>
                <a:gd name="T95" fmla="*/ 5067 h 5734"/>
                <a:gd name="T96" fmla="*/ 2533 w 5600"/>
                <a:gd name="T97" fmla="*/ 4807 h 5734"/>
                <a:gd name="T98" fmla="*/ 2794 w 5600"/>
                <a:gd name="T99" fmla="*/ 4667 h 5734"/>
                <a:gd name="T100" fmla="*/ 2933 w 5600"/>
                <a:gd name="T101" fmla="*/ 4927 h 5734"/>
                <a:gd name="T102" fmla="*/ 4800 w 5600"/>
                <a:gd name="T103" fmla="*/ 5067 h 5734"/>
                <a:gd name="T104" fmla="*/ 3866 w 5600"/>
                <a:gd name="T105" fmla="*/ 4934 h 5734"/>
                <a:gd name="T106" fmla="*/ 4000 w 5600"/>
                <a:gd name="T107" fmla="*/ 4667 h 5734"/>
                <a:gd name="T108" fmla="*/ 4933 w 5600"/>
                <a:gd name="T109" fmla="*/ 4800 h 5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00" h="5734">
                  <a:moveTo>
                    <a:pt x="5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34"/>
                    <a:pt x="0" y="1734"/>
                    <a:pt x="0" y="1734"/>
                  </a:cubicBezTo>
                  <a:cubicBezTo>
                    <a:pt x="5600" y="1734"/>
                    <a:pt x="5600" y="1734"/>
                    <a:pt x="5600" y="1734"/>
                  </a:cubicBezTo>
                  <a:lnTo>
                    <a:pt x="5600" y="0"/>
                  </a:lnTo>
                  <a:close/>
                  <a:moveTo>
                    <a:pt x="1000" y="1200"/>
                  </a:moveTo>
                  <a:cubicBezTo>
                    <a:pt x="816" y="1200"/>
                    <a:pt x="666" y="1051"/>
                    <a:pt x="666" y="867"/>
                  </a:cubicBezTo>
                  <a:cubicBezTo>
                    <a:pt x="666" y="683"/>
                    <a:pt x="816" y="534"/>
                    <a:pt x="1000" y="534"/>
                  </a:cubicBezTo>
                  <a:cubicBezTo>
                    <a:pt x="1184" y="534"/>
                    <a:pt x="1333" y="683"/>
                    <a:pt x="1333" y="867"/>
                  </a:cubicBezTo>
                  <a:cubicBezTo>
                    <a:pt x="1333" y="1051"/>
                    <a:pt x="1184" y="1200"/>
                    <a:pt x="1000" y="1200"/>
                  </a:cubicBezTo>
                  <a:close/>
                  <a:moveTo>
                    <a:pt x="2133" y="927"/>
                  </a:moveTo>
                  <a:cubicBezTo>
                    <a:pt x="2133" y="1005"/>
                    <a:pt x="2071" y="1067"/>
                    <a:pt x="1994" y="1067"/>
                  </a:cubicBezTo>
                  <a:cubicBezTo>
                    <a:pt x="1873" y="1067"/>
                    <a:pt x="1873" y="1067"/>
                    <a:pt x="1873" y="1067"/>
                  </a:cubicBezTo>
                  <a:cubicBezTo>
                    <a:pt x="1795" y="1067"/>
                    <a:pt x="1733" y="1005"/>
                    <a:pt x="1733" y="927"/>
                  </a:cubicBezTo>
                  <a:cubicBezTo>
                    <a:pt x="1733" y="807"/>
                    <a:pt x="1733" y="807"/>
                    <a:pt x="1733" y="807"/>
                  </a:cubicBezTo>
                  <a:cubicBezTo>
                    <a:pt x="1733" y="729"/>
                    <a:pt x="1795" y="667"/>
                    <a:pt x="1873" y="667"/>
                  </a:cubicBezTo>
                  <a:cubicBezTo>
                    <a:pt x="1994" y="667"/>
                    <a:pt x="1994" y="667"/>
                    <a:pt x="1994" y="667"/>
                  </a:cubicBezTo>
                  <a:cubicBezTo>
                    <a:pt x="2071" y="667"/>
                    <a:pt x="2133" y="729"/>
                    <a:pt x="2133" y="807"/>
                  </a:cubicBezTo>
                  <a:lnTo>
                    <a:pt x="2133" y="927"/>
                  </a:lnTo>
                  <a:close/>
                  <a:moveTo>
                    <a:pt x="2933" y="927"/>
                  </a:moveTo>
                  <a:cubicBezTo>
                    <a:pt x="2933" y="1005"/>
                    <a:pt x="2871" y="1067"/>
                    <a:pt x="2794" y="1067"/>
                  </a:cubicBezTo>
                  <a:cubicBezTo>
                    <a:pt x="2673" y="1067"/>
                    <a:pt x="2673" y="1067"/>
                    <a:pt x="2673" y="1067"/>
                  </a:cubicBezTo>
                  <a:cubicBezTo>
                    <a:pt x="2595" y="1067"/>
                    <a:pt x="2533" y="1005"/>
                    <a:pt x="2533" y="927"/>
                  </a:cubicBezTo>
                  <a:cubicBezTo>
                    <a:pt x="2533" y="807"/>
                    <a:pt x="2533" y="807"/>
                    <a:pt x="2533" y="807"/>
                  </a:cubicBezTo>
                  <a:cubicBezTo>
                    <a:pt x="2533" y="729"/>
                    <a:pt x="2595" y="667"/>
                    <a:pt x="2673" y="667"/>
                  </a:cubicBezTo>
                  <a:cubicBezTo>
                    <a:pt x="2794" y="667"/>
                    <a:pt x="2794" y="667"/>
                    <a:pt x="2794" y="667"/>
                  </a:cubicBezTo>
                  <a:cubicBezTo>
                    <a:pt x="2871" y="667"/>
                    <a:pt x="2933" y="729"/>
                    <a:pt x="2933" y="807"/>
                  </a:cubicBezTo>
                  <a:lnTo>
                    <a:pt x="2933" y="927"/>
                  </a:lnTo>
                  <a:close/>
                  <a:moveTo>
                    <a:pt x="4933" y="934"/>
                  </a:moveTo>
                  <a:cubicBezTo>
                    <a:pt x="4933" y="1007"/>
                    <a:pt x="4873" y="1067"/>
                    <a:pt x="4800" y="1067"/>
                  </a:cubicBezTo>
                  <a:cubicBezTo>
                    <a:pt x="4000" y="1067"/>
                    <a:pt x="4000" y="1067"/>
                    <a:pt x="4000" y="1067"/>
                  </a:cubicBezTo>
                  <a:cubicBezTo>
                    <a:pt x="3926" y="1067"/>
                    <a:pt x="3866" y="1007"/>
                    <a:pt x="3866" y="934"/>
                  </a:cubicBezTo>
                  <a:cubicBezTo>
                    <a:pt x="3866" y="800"/>
                    <a:pt x="3866" y="800"/>
                    <a:pt x="3866" y="800"/>
                  </a:cubicBezTo>
                  <a:cubicBezTo>
                    <a:pt x="3866" y="727"/>
                    <a:pt x="3926" y="667"/>
                    <a:pt x="4000" y="667"/>
                  </a:cubicBezTo>
                  <a:cubicBezTo>
                    <a:pt x="4800" y="667"/>
                    <a:pt x="4800" y="667"/>
                    <a:pt x="4800" y="667"/>
                  </a:cubicBezTo>
                  <a:cubicBezTo>
                    <a:pt x="4873" y="667"/>
                    <a:pt x="4933" y="727"/>
                    <a:pt x="4933" y="800"/>
                  </a:cubicBezTo>
                  <a:lnTo>
                    <a:pt x="4933" y="934"/>
                  </a:lnTo>
                  <a:close/>
                  <a:moveTo>
                    <a:pt x="5600" y="3734"/>
                  </a:moveTo>
                  <a:cubicBezTo>
                    <a:pt x="5600" y="2000"/>
                    <a:pt x="5600" y="2000"/>
                    <a:pt x="5600" y="2000"/>
                  </a:cubicBezTo>
                  <a:cubicBezTo>
                    <a:pt x="0" y="2000"/>
                    <a:pt x="0" y="2000"/>
                    <a:pt x="0" y="2000"/>
                  </a:cubicBezTo>
                  <a:cubicBezTo>
                    <a:pt x="0" y="3734"/>
                    <a:pt x="0" y="3734"/>
                    <a:pt x="0" y="3734"/>
                  </a:cubicBezTo>
                  <a:lnTo>
                    <a:pt x="5600" y="3734"/>
                  </a:lnTo>
                  <a:close/>
                  <a:moveTo>
                    <a:pt x="1000" y="3200"/>
                  </a:moveTo>
                  <a:cubicBezTo>
                    <a:pt x="816" y="3200"/>
                    <a:pt x="666" y="3051"/>
                    <a:pt x="666" y="2867"/>
                  </a:cubicBezTo>
                  <a:cubicBezTo>
                    <a:pt x="666" y="2683"/>
                    <a:pt x="816" y="2534"/>
                    <a:pt x="1000" y="2534"/>
                  </a:cubicBezTo>
                  <a:cubicBezTo>
                    <a:pt x="1184" y="2534"/>
                    <a:pt x="1333" y="2683"/>
                    <a:pt x="1333" y="2867"/>
                  </a:cubicBezTo>
                  <a:cubicBezTo>
                    <a:pt x="1333" y="3051"/>
                    <a:pt x="1184" y="3200"/>
                    <a:pt x="1000" y="3200"/>
                  </a:cubicBezTo>
                  <a:close/>
                  <a:moveTo>
                    <a:pt x="2133" y="2927"/>
                  </a:moveTo>
                  <a:cubicBezTo>
                    <a:pt x="2133" y="3005"/>
                    <a:pt x="2071" y="3067"/>
                    <a:pt x="1994" y="3067"/>
                  </a:cubicBezTo>
                  <a:cubicBezTo>
                    <a:pt x="1873" y="3067"/>
                    <a:pt x="1873" y="3067"/>
                    <a:pt x="1873" y="3067"/>
                  </a:cubicBezTo>
                  <a:cubicBezTo>
                    <a:pt x="1795" y="3067"/>
                    <a:pt x="1733" y="3005"/>
                    <a:pt x="1733" y="2927"/>
                  </a:cubicBezTo>
                  <a:cubicBezTo>
                    <a:pt x="1733" y="2807"/>
                    <a:pt x="1733" y="2807"/>
                    <a:pt x="1733" y="2807"/>
                  </a:cubicBezTo>
                  <a:cubicBezTo>
                    <a:pt x="1733" y="2729"/>
                    <a:pt x="1795" y="2667"/>
                    <a:pt x="1873" y="2667"/>
                  </a:cubicBezTo>
                  <a:cubicBezTo>
                    <a:pt x="1994" y="2667"/>
                    <a:pt x="1994" y="2667"/>
                    <a:pt x="1994" y="2667"/>
                  </a:cubicBezTo>
                  <a:cubicBezTo>
                    <a:pt x="2071" y="2667"/>
                    <a:pt x="2133" y="2729"/>
                    <a:pt x="2133" y="2807"/>
                  </a:cubicBezTo>
                  <a:lnTo>
                    <a:pt x="2133" y="2927"/>
                  </a:lnTo>
                  <a:close/>
                  <a:moveTo>
                    <a:pt x="2933" y="2927"/>
                  </a:moveTo>
                  <a:cubicBezTo>
                    <a:pt x="2933" y="3005"/>
                    <a:pt x="2871" y="3067"/>
                    <a:pt x="2794" y="3067"/>
                  </a:cubicBezTo>
                  <a:cubicBezTo>
                    <a:pt x="2673" y="3067"/>
                    <a:pt x="2673" y="3067"/>
                    <a:pt x="2673" y="3067"/>
                  </a:cubicBezTo>
                  <a:cubicBezTo>
                    <a:pt x="2595" y="3067"/>
                    <a:pt x="2533" y="3005"/>
                    <a:pt x="2533" y="2927"/>
                  </a:cubicBezTo>
                  <a:cubicBezTo>
                    <a:pt x="2533" y="2807"/>
                    <a:pt x="2533" y="2807"/>
                    <a:pt x="2533" y="2807"/>
                  </a:cubicBezTo>
                  <a:cubicBezTo>
                    <a:pt x="2533" y="2729"/>
                    <a:pt x="2595" y="2667"/>
                    <a:pt x="2673" y="2667"/>
                  </a:cubicBezTo>
                  <a:cubicBezTo>
                    <a:pt x="2794" y="2667"/>
                    <a:pt x="2794" y="2667"/>
                    <a:pt x="2794" y="2667"/>
                  </a:cubicBezTo>
                  <a:cubicBezTo>
                    <a:pt x="2871" y="2667"/>
                    <a:pt x="2933" y="2729"/>
                    <a:pt x="2933" y="2807"/>
                  </a:cubicBezTo>
                  <a:lnTo>
                    <a:pt x="2933" y="2927"/>
                  </a:lnTo>
                  <a:close/>
                  <a:moveTo>
                    <a:pt x="3866" y="2934"/>
                  </a:moveTo>
                  <a:cubicBezTo>
                    <a:pt x="3866" y="2800"/>
                    <a:pt x="3866" y="2800"/>
                    <a:pt x="3866" y="2800"/>
                  </a:cubicBezTo>
                  <a:cubicBezTo>
                    <a:pt x="3866" y="2727"/>
                    <a:pt x="3926" y="2667"/>
                    <a:pt x="4000" y="2667"/>
                  </a:cubicBezTo>
                  <a:cubicBezTo>
                    <a:pt x="4800" y="2667"/>
                    <a:pt x="4800" y="2667"/>
                    <a:pt x="4800" y="2667"/>
                  </a:cubicBezTo>
                  <a:cubicBezTo>
                    <a:pt x="4873" y="2667"/>
                    <a:pt x="4933" y="2727"/>
                    <a:pt x="4933" y="2800"/>
                  </a:cubicBezTo>
                  <a:cubicBezTo>
                    <a:pt x="4933" y="2934"/>
                    <a:pt x="4933" y="2934"/>
                    <a:pt x="4933" y="2934"/>
                  </a:cubicBezTo>
                  <a:cubicBezTo>
                    <a:pt x="4933" y="3007"/>
                    <a:pt x="4873" y="3067"/>
                    <a:pt x="4800" y="3067"/>
                  </a:cubicBezTo>
                  <a:cubicBezTo>
                    <a:pt x="4000" y="3067"/>
                    <a:pt x="4000" y="3067"/>
                    <a:pt x="4000" y="3067"/>
                  </a:cubicBezTo>
                  <a:cubicBezTo>
                    <a:pt x="3926" y="3067"/>
                    <a:pt x="3866" y="3007"/>
                    <a:pt x="3866" y="2934"/>
                  </a:cubicBezTo>
                  <a:close/>
                  <a:moveTo>
                    <a:pt x="5600" y="4000"/>
                  </a:moveTo>
                  <a:cubicBezTo>
                    <a:pt x="0" y="4000"/>
                    <a:pt x="0" y="4000"/>
                    <a:pt x="0" y="4000"/>
                  </a:cubicBezTo>
                  <a:cubicBezTo>
                    <a:pt x="0" y="5734"/>
                    <a:pt x="0" y="5734"/>
                    <a:pt x="0" y="5734"/>
                  </a:cubicBezTo>
                  <a:cubicBezTo>
                    <a:pt x="5600" y="5734"/>
                    <a:pt x="5600" y="5734"/>
                    <a:pt x="5600" y="5734"/>
                  </a:cubicBezTo>
                  <a:lnTo>
                    <a:pt x="5600" y="4000"/>
                  </a:lnTo>
                  <a:close/>
                  <a:moveTo>
                    <a:pt x="1000" y="5200"/>
                  </a:moveTo>
                  <a:cubicBezTo>
                    <a:pt x="816" y="5200"/>
                    <a:pt x="666" y="5051"/>
                    <a:pt x="666" y="4867"/>
                  </a:cubicBezTo>
                  <a:cubicBezTo>
                    <a:pt x="666" y="4683"/>
                    <a:pt x="816" y="4534"/>
                    <a:pt x="1000" y="4534"/>
                  </a:cubicBezTo>
                  <a:cubicBezTo>
                    <a:pt x="1184" y="4534"/>
                    <a:pt x="1333" y="4683"/>
                    <a:pt x="1333" y="4867"/>
                  </a:cubicBezTo>
                  <a:cubicBezTo>
                    <a:pt x="1333" y="5051"/>
                    <a:pt x="1184" y="5200"/>
                    <a:pt x="1000" y="5200"/>
                  </a:cubicBezTo>
                  <a:close/>
                  <a:moveTo>
                    <a:pt x="2133" y="4927"/>
                  </a:moveTo>
                  <a:cubicBezTo>
                    <a:pt x="2133" y="5005"/>
                    <a:pt x="2071" y="5067"/>
                    <a:pt x="1994" y="5067"/>
                  </a:cubicBezTo>
                  <a:cubicBezTo>
                    <a:pt x="1873" y="5067"/>
                    <a:pt x="1873" y="5067"/>
                    <a:pt x="1873" y="5067"/>
                  </a:cubicBezTo>
                  <a:cubicBezTo>
                    <a:pt x="1795" y="5067"/>
                    <a:pt x="1733" y="5005"/>
                    <a:pt x="1733" y="4927"/>
                  </a:cubicBezTo>
                  <a:cubicBezTo>
                    <a:pt x="1733" y="4807"/>
                    <a:pt x="1733" y="4807"/>
                    <a:pt x="1733" y="4807"/>
                  </a:cubicBezTo>
                  <a:cubicBezTo>
                    <a:pt x="1733" y="4729"/>
                    <a:pt x="1795" y="4667"/>
                    <a:pt x="1873" y="4667"/>
                  </a:cubicBezTo>
                  <a:cubicBezTo>
                    <a:pt x="1994" y="4667"/>
                    <a:pt x="1994" y="4667"/>
                    <a:pt x="1994" y="4667"/>
                  </a:cubicBezTo>
                  <a:cubicBezTo>
                    <a:pt x="2071" y="4667"/>
                    <a:pt x="2133" y="4729"/>
                    <a:pt x="2133" y="4807"/>
                  </a:cubicBezTo>
                  <a:lnTo>
                    <a:pt x="2133" y="4927"/>
                  </a:lnTo>
                  <a:close/>
                  <a:moveTo>
                    <a:pt x="2933" y="4927"/>
                  </a:moveTo>
                  <a:cubicBezTo>
                    <a:pt x="2933" y="5005"/>
                    <a:pt x="2871" y="5067"/>
                    <a:pt x="2794" y="5067"/>
                  </a:cubicBezTo>
                  <a:cubicBezTo>
                    <a:pt x="2673" y="5067"/>
                    <a:pt x="2673" y="5067"/>
                    <a:pt x="2673" y="5067"/>
                  </a:cubicBezTo>
                  <a:cubicBezTo>
                    <a:pt x="2595" y="5067"/>
                    <a:pt x="2533" y="5005"/>
                    <a:pt x="2533" y="4927"/>
                  </a:cubicBezTo>
                  <a:cubicBezTo>
                    <a:pt x="2533" y="4807"/>
                    <a:pt x="2533" y="4807"/>
                    <a:pt x="2533" y="4807"/>
                  </a:cubicBezTo>
                  <a:cubicBezTo>
                    <a:pt x="2533" y="4729"/>
                    <a:pt x="2595" y="4667"/>
                    <a:pt x="2673" y="4667"/>
                  </a:cubicBezTo>
                  <a:cubicBezTo>
                    <a:pt x="2794" y="4667"/>
                    <a:pt x="2794" y="4667"/>
                    <a:pt x="2794" y="4667"/>
                  </a:cubicBezTo>
                  <a:cubicBezTo>
                    <a:pt x="2871" y="4667"/>
                    <a:pt x="2933" y="4729"/>
                    <a:pt x="2933" y="4807"/>
                  </a:cubicBezTo>
                  <a:lnTo>
                    <a:pt x="2933" y="4927"/>
                  </a:lnTo>
                  <a:close/>
                  <a:moveTo>
                    <a:pt x="4933" y="4934"/>
                  </a:moveTo>
                  <a:cubicBezTo>
                    <a:pt x="4933" y="5007"/>
                    <a:pt x="4873" y="5067"/>
                    <a:pt x="4800" y="5067"/>
                  </a:cubicBezTo>
                  <a:cubicBezTo>
                    <a:pt x="4000" y="5067"/>
                    <a:pt x="4000" y="5067"/>
                    <a:pt x="4000" y="5067"/>
                  </a:cubicBezTo>
                  <a:cubicBezTo>
                    <a:pt x="3926" y="5067"/>
                    <a:pt x="3866" y="5007"/>
                    <a:pt x="3866" y="4934"/>
                  </a:cubicBezTo>
                  <a:cubicBezTo>
                    <a:pt x="3866" y="4800"/>
                    <a:pt x="3866" y="4800"/>
                    <a:pt x="3866" y="4800"/>
                  </a:cubicBezTo>
                  <a:cubicBezTo>
                    <a:pt x="3866" y="4727"/>
                    <a:pt x="3926" y="4667"/>
                    <a:pt x="4000" y="4667"/>
                  </a:cubicBezTo>
                  <a:cubicBezTo>
                    <a:pt x="4800" y="4667"/>
                    <a:pt x="4800" y="4667"/>
                    <a:pt x="4800" y="4667"/>
                  </a:cubicBezTo>
                  <a:cubicBezTo>
                    <a:pt x="4873" y="4667"/>
                    <a:pt x="4933" y="4727"/>
                    <a:pt x="4933" y="4800"/>
                  </a:cubicBezTo>
                  <a:lnTo>
                    <a:pt x="4933" y="49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156B47-2379-024A-91B9-BB8A8AA6686B}"/>
              </a:ext>
            </a:extLst>
          </p:cNvPr>
          <p:cNvGrpSpPr>
            <a:grpSpLocks noChangeAspect="1"/>
          </p:cNvGrpSpPr>
          <p:nvPr/>
        </p:nvGrpSpPr>
        <p:grpSpPr>
          <a:xfrm>
            <a:off x="7000792" y="446670"/>
            <a:ext cx="1133300" cy="757491"/>
            <a:chOff x="5135880" y="2560109"/>
            <a:chExt cx="666378" cy="445403"/>
          </a:xfrm>
        </p:grpSpPr>
        <p:sp useBgFill="1">
          <p:nvSpPr>
            <p:cNvPr id="53" name="Freeform 6">
              <a:extLst>
                <a:ext uri="{FF2B5EF4-FFF2-40B4-BE49-F238E27FC236}">
                  <a16:creationId xmlns:a16="http://schemas.microsoft.com/office/drawing/2014/main" id="{BFE8FB3F-10E2-7E4C-A557-34D12F0F7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880" y="2560109"/>
              <a:ext cx="666378" cy="445403"/>
            </a:xfrm>
            <a:custGeom>
              <a:avLst/>
              <a:gdLst>
                <a:gd name="T0" fmla="*/ 1489 w 2698"/>
                <a:gd name="T1" fmla="*/ 1 h 1807"/>
                <a:gd name="T2" fmla="*/ 1579 w 2698"/>
                <a:gd name="T3" fmla="*/ 16 h 1807"/>
                <a:gd name="T4" fmla="*/ 1667 w 2698"/>
                <a:gd name="T5" fmla="*/ 44 h 1807"/>
                <a:gd name="T6" fmla="*/ 1750 w 2698"/>
                <a:gd name="T7" fmla="*/ 86 h 1807"/>
                <a:gd name="T8" fmla="*/ 1825 w 2698"/>
                <a:gd name="T9" fmla="*/ 143 h 1807"/>
                <a:gd name="T10" fmla="*/ 1891 w 2698"/>
                <a:gd name="T11" fmla="*/ 213 h 1807"/>
                <a:gd name="T12" fmla="*/ 1945 w 2698"/>
                <a:gd name="T13" fmla="*/ 297 h 1807"/>
                <a:gd name="T14" fmla="*/ 1983 w 2698"/>
                <a:gd name="T15" fmla="*/ 395 h 1807"/>
                <a:gd name="T16" fmla="*/ 2082 w 2698"/>
                <a:gd name="T17" fmla="*/ 408 h 1807"/>
                <a:gd name="T18" fmla="*/ 2176 w 2698"/>
                <a:gd name="T19" fmla="*/ 441 h 1807"/>
                <a:gd name="T20" fmla="*/ 2262 w 2698"/>
                <a:gd name="T21" fmla="*/ 494 h 1807"/>
                <a:gd name="T22" fmla="*/ 2335 w 2698"/>
                <a:gd name="T23" fmla="*/ 564 h 1807"/>
                <a:gd name="T24" fmla="*/ 2393 w 2698"/>
                <a:gd name="T25" fmla="*/ 648 h 1807"/>
                <a:gd name="T26" fmla="*/ 2432 w 2698"/>
                <a:gd name="T27" fmla="*/ 741 h 1807"/>
                <a:gd name="T28" fmla="*/ 2450 w 2698"/>
                <a:gd name="T29" fmla="*/ 840 h 1807"/>
                <a:gd name="T30" fmla="*/ 2448 w 2698"/>
                <a:gd name="T31" fmla="*/ 939 h 1807"/>
                <a:gd name="T32" fmla="*/ 2531 w 2698"/>
                <a:gd name="T33" fmla="*/ 995 h 1807"/>
                <a:gd name="T34" fmla="*/ 2601 w 2698"/>
                <a:gd name="T35" fmla="*/ 1067 h 1807"/>
                <a:gd name="T36" fmla="*/ 2654 w 2698"/>
                <a:gd name="T37" fmla="*/ 1151 h 1807"/>
                <a:gd name="T38" fmla="*/ 2686 w 2698"/>
                <a:gd name="T39" fmla="*/ 1246 h 1807"/>
                <a:gd name="T40" fmla="*/ 2698 w 2698"/>
                <a:gd name="T41" fmla="*/ 1348 h 1807"/>
                <a:gd name="T42" fmla="*/ 2686 w 2698"/>
                <a:gd name="T43" fmla="*/ 1453 h 1807"/>
                <a:gd name="T44" fmla="*/ 2651 w 2698"/>
                <a:gd name="T45" fmla="*/ 1550 h 1807"/>
                <a:gd name="T46" fmla="*/ 2598 w 2698"/>
                <a:gd name="T47" fmla="*/ 1635 h 1807"/>
                <a:gd name="T48" fmla="*/ 2527 w 2698"/>
                <a:gd name="T49" fmla="*/ 1706 h 1807"/>
                <a:gd name="T50" fmla="*/ 2441 w 2698"/>
                <a:gd name="T51" fmla="*/ 1760 h 1807"/>
                <a:gd name="T52" fmla="*/ 2345 w 2698"/>
                <a:gd name="T53" fmla="*/ 1795 h 1807"/>
                <a:gd name="T54" fmla="*/ 2240 w 2698"/>
                <a:gd name="T55" fmla="*/ 1807 h 1807"/>
                <a:gd name="T56" fmla="*/ 533 w 2698"/>
                <a:gd name="T57" fmla="*/ 1804 h 1807"/>
                <a:gd name="T58" fmla="*/ 417 w 2698"/>
                <a:gd name="T59" fmla="*/ 1783 h 1807"/>
                <a:gd name="T60" fmla="*/ 311 w 2698"/>
                <a:gd name="T61" fmla="*/ 1740 h 1807"/>
                <a:gd name="T62" fmla="*/ 216 w 2698"/>
                <a:gd name="T63" fmla="*/ 1676 h 1807"/>
                <a:gd name="T64" fmla="*/ 135 w 2698"/>
                <a:gd name="T65" fmla="*/ 1597 h 1807"/>
                <a:gd name="T66" fmla="*/ 71 w 2698"/>
                <a:gd name="T67" fmla="*/ 1504 h 1807"/>
                <a:gd name="T68" fmla="*/ 26 w 2698"/>
                <a:gd name="T69" fmla="*/ 1398 h 1807"/>
                <a:gd name="T70" fmla="*/ 2 w 2698"/>
                <a:gd name="T71" fmla="*/ 1284 h 1807"/>
                <a:gd name="T72" fmla="*/ 2 w 2698"/>
                <a:gd name="T73" fmla="*/ 1167 h 1807"/>
                <a:gd name="T74" fmla="*/ 24 w 2698"/>
                <a:gd name="T75" fmla="*/ 1056 h 1807"/>
                <a:gd name="T76" fmla="*/ 67 w 2698"/>
                <a:gd name="T77" fmla="*/ 954 h 1807"/>
                <a:gd name="T78" fmla="*/ 127 w 2698"/>
                <a:gd name="T79" fmla="*/ 862 h 1807"/>
                <a:gd name="T80" fmla="*/ 204 w 2698"/>
                <a:gd name="T81" fmla="*/ 783 h 1807"/>
                <a:gd name="T82" fmla="*/ 294 w 2698"/>
                <a:gd name="T83" fmla="*/ 719 h 1807"/>
                <a:gd name="T84" fmla="*/ 395 w 2698"/>
                <a:gd name="T85" fmla="*/ 673 h 1807"/>
                <a:gd name="T86" fmla="*/ 408 w 2698"/>
                <a:gd name="T87" fmla="*/ 568 h 1807"/>
                <a:gd name="T88" fmla="*/ 444 w 2698"/>
                <a:gd name="T89" fmla="*/ 469 h 1807"/>
                <a:gd name="T90" fmla="*/ 501 w 2698"/>
                <a:gd name="T91" fmla="*/ 379 h 1807"/>
                <a:gd name="T92" fmla="*/ 569 w 2698"/>
                <a:gd name="T93" fmla="*/ 309 h 1807"/>
                <a:gd name="T94" fmla="*/ 649 w 2698"/>
                <a:gd name="T95" fmla="*/ 255 h 1807"/>
                <a:gd name="T96" fmla="*/ 737 w 2698"/>
                <a:gd name="T97" fmla="*/ 217 h 1807"/>
                <a:gd name="T98" fmla="*/ 831 w 2698"/>
                <a:gd name="T99" fmla="*/ 198 h 1807"/>
                <a:gd name="T100" fmla="*/ 923 w 2698"/>
                <a:gd name="T101" fmla="*/ 198 h 1807"/>
                <a:gd name="T102" fmla="*/ 1008 w 2698"/>
                <a:gd name="T103" fmla="*/ 213 h 1807"/>
                <a:gd name="T104" fmla="*/ 1085 w 2698"/>
                <a:gd name="T105" fmla="*/ 132 h 1807"/>
                <a:gd name="T106" fmla="*/ 1175 w 2698"/>
                <a:gd name="T107" fmla="*/ 68 h 1807"/>
                <a:gd name="T108" fmla="*/ 1276 w 2698"/>
                <a:gd name="T109" fmla="*/ 25 h 1807"/>
                <a:gd name="T110" fmla="*/ 1386 w 2698"/>
                <a:gd name="T111" fmla="*/ 2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8" h="1807">
                  <a:moveTo>
                    <a:pt x="1444" y="0"/>
                  </a:moveTo>
                  <a:lnTo>
                    <a:pt x="1489" y="1"/>
                  </a:lnTo>
                  <a:lnTo>
                    <a:pt x="1534" y="6"/>
                  </a:lnTo>
                  <a:lnTo>
                    <a:pt x="1579" y="16"/>
                  </a:lnTo>
                  <a:lnTo>
                    <a:pt x="1624" y="28"/>
                  </a:lnTo>
                  <a:lnTo>
                    <a:pt x="1667" y="44"/>
                  </a:lnTo>
                  <a:lnTo>
                    <a:pt x="1709" y="63"/>
                  </a:lnTo>
                  <a:lnTo>
                    <a:pt x="1750" y="86"/>
                  </a:lnTo>
                  <a:lnTo>
                    <a:pt x="1790" y="113"/>
                  </a:lnTo>
                  <a:lnTo>
                    <a:pt x="1825" y="143"/>
                  </a:lnTo>
                  <a:lnTo>
                    <a:pt x="1860" y="176"/>
                  </a:lnTo>
                  <a:lnTo>
                    <a:pt x="1891" y="213"/>
                  </a:lnTo>
                  <a:lnTo>
                    <a:pt x="1919" y="253"/>
                  </a:lnTo>
                  <a:lnTo>
                    <a:pt x="1945" y="297"/>
                  </a:lnTo>
                  <a:lnTo>
                    <a:pt x="1966" y="344"/>
                  </a:lnTo>
                  <a:lnTo>
                    <a:pt x="1983" y="395"/>
                  </a:lnTo>
                  <a:lnTo>
                    <a:pt x="2034" y="398"/>
                  </a:lnTo>
                  <a:lnTo>
                    <a:pt x="2082" y="408"/>
                  </a:lnTo>
                  <a:lnTo>
                    <a:pt x="2131" y="422"/>
                  </a:lnTo>
                  <a:lnTo>
                    <a:pt x="2176" y="441"/>
                  </a:lnTo>
                  <a:lnTo>
                    <a:pt x="2221" y="466"/>
                  </a:lnTo>
                  <a:lnTo>
                    <a:pt x="2262" y="494"/>
                  </a:lnTo>
                  <a:lnTo>
                    <a:pt x="2300" y="527"/>
                  </a:lnTo>
                  <a:lnTo>
                    <a:pt x="2335" y="564"/>
                  </a:lnTo>
                  <a:lnTo>
                    <a:pt x="2365" y="604"/>
                  </a:lnTo>
                  <a:lnTo>
                    <a:pt x="2393" y="648"/>
                  </a:lnTo>
                  <a:lnTo>
                    <a:pt x="2415" y="694"/>
                  </a:lnTo>
                  <a:lnTo>
                    <a:pt x="2432" y="741"/>
                  </a:lnTo>
                  <a:lnTo>
                    <a:pt x="2443" y="790"/>
                  </a:lnTo>
                  <a:lnTo>
                    <a:pt x="2450" y="840"/>
                  </a:lnTo>
                  <a:lnTo>
                    <a:pt x="2452" y="889"/>
                  </a:lnTo>
                  <a:lnTo>
                    <a:pt x="2448" y="939"/>
                  </a:lnTo>
                  <a:lnTo>
                    <a:pt x="2491" y="964"/>
                  </a:lnTo>
                  <a:lnTo>
                    <a:pt x="2531" y="995"/>
                  </a:lnTo>
                  <a:lnTo>
                    <a:pt x="2568" y="1029"/>
                  </a:lnTo>
                  <a:lnTo>
                    <a:pt x="2601" y="1067"/>
                  </a:lnTo>
                  <a:lnTo>
                    <a:pt x="2629" y="1107"/>
                  </a:lnTo>
                  <a:lnTo>
                    <a:pt x="2654" y="1151"/>
                  </a:lnTo>
                  <a:lnTo>
                    <a:pt x="2673" y="1198"/>
                  </a:lnTo>
                  <a:lnTo>
                    <a:pt x="2686" y="1246"/>
                  </a:lnTo>
                  <a:lnTo>
                    <a:pt x="2696" y="1296"/>
                  </a:lnTo>
                  <a:lnTo>
                    <a:pt x="2698" y="1348"/>
                  </a:lnTo>
                  <a:lnTo>
                    <a:pt x="2695" y="1402"/>
                  </a:lnTo>
                  <a:lnTo>
                    <a:pt x="2686" y="1453"/>
                  </a:lnTo>
                  <a:lnTo>
                    <a:pt x="2672" y="1503"/>
                  </a:lnTo>
                  <a:lnTo>
                    <a:pt x="2651" y="1550"/>
                  </a:lnTo>
                  <a:lnTo>
                    <a:pt x="2627" y="1594"/>
                  </a:lnTo>
                  <a:lnTo>
                    <a:pt x="2598" y="1635"/>
                  </a:lnTo>
                  <a:lnTo>
                    <a:pt x="2564" y="1672"/>
                  </a:lnTo>
                  <a:lnTo>
                    <a:pt x="2527" y="1706"/>
                  </a:lnTo>
                  <a:lnTo>
                    <a:pt x="2486" y="1735"/>
                  </a:lnTo>
                  <a:lnTo>
                    <a:pt x="2441" y="1760"/>
                  </a:lnTo>
                  <a:lnTo>
                    <a:pt x="2394" y="1780"/>
                  </a:lnTo>
                  <a:lnTo>
                    <a:pt x="2345" y="1795"/>
                  </a:lnTo>
                  <a:lnTo>
                    <a:pt x="2293" y="1804"/>
                  </a:lnTo>
                  <a:lnTo>
                    <a:pt x="2240" y="1807"/>
                  </a:lnTo>
                  <a:lnTo>
                    <a:pt x="558" y="1807"/>
                  </a:lnTo>
                  <a:lnTo>
                    <a:pt x="533" y="1804"/>
                  </a:lnTo>
                  <a:lnTo>
                    <a:pt x="474" y="1797"/>
                  </a:lnTo>
                  <a:lnTo>
                    <a:pt x="417" y="1783"/>
                  </a:lnTo>
                  <a:lnTo>
                    <a:pt x="362" y="1764"/>
                  </a:lnTo>
                  <a:lnTo>
                    <a:pt x="311" y="1740"/>
                  </a:lnTo>
                  <a:lnTo>
                    <a:pt x="261" y="1710"/>
                  </a:lnTo>
                  <a:lnTo>
                    <a:pt x="216" y="1676"/>
                  </a:lnTo>
                  <a:lnTo>
                    <a:pt x="173" y="1639"/>
                  </a:lnTo>
                  <a:lnTo>
                    <a:pt x="135" y="1597"/>
                  </a:lnTo>
                  <a:lnTo>
                    <a:pt x="100" y="1553"/>
                  </a:lnTo>
                  <a:lnTo>
                    <a:pt x="71" y="1504"/>
                  </a:lnTo>
                  <a:lnTo>
                    <a:pt x="47" y="1452"/>
                  </a:lnTo>
                  <a:lnTo>
                    <a:pt x="26" y="1398"/>
                  </a:lnTo>
                  <a:lnTo>
                    <a:pt x="12" y="1342"/>
                  </a:lnTo>
                  <a:lnTo>
                    <a:pt x="2" y="1284"/>
                  </a:lnTo>
                  <a:lnTo>
                    <a:pt x="0" y="1224"/>
                  </a:lnTo>
                  <a:lnTo>
                    <a:pt x="2" y="1167"/>
                  </a:lnTo>
                  <a:lnTo>
                    <a:pt x="11" y="1111"/>
                  </a:lnTo>
                  <a:lnTo>
                    <a:pt x="24" y="1056"/>
                  </a:lnTo>
                  <a:lnTo>
                    <a:pt x="43" y="1004"/>
                  </a:lnTo>
                  <a:lnTo>
                    <a:pt x="67" y="954"/>
                  </a:lnTo>
                  <a:lnTo>
                    <a:pt x="95" y="906"/>
                  </a:lnTo>
                  <a:lnTo>
                    <a:pt x="127" y="862"/>
                  </a:lnTo>
                  <a:lnTo>
                    <a:pt x="164" y="821"/>
                  </a:lnTo>
                  <a:lnTo>
                    <a:pt x="204" y="783"/>
                  </a:lnTo>
                  <a:lnTo>
                    <a:pt x="247" y="749"/>
                  </a:lnTo>
                  <a:lnTo>
                    <a:pt x="294" y="719"/>
                  </a:lnTo>
                  <a:lnTo>
                    <a:pt x="343" y="694"/>
                  </a:lnTo>
                  <a:lnTo>
                    <a:pt x="395" y="673"/>
                  </a:lnTo>
                  <a:lnTo>
                    <a:pt x="399" y="620"/>
                  </a:lnTo>
                  <a:lnTo>
                    <a:pt x="408" y="568"/>
                  </a:lnTo>
                  <a:lnTo>
                    <a:pt x="423" y="517"/>
                  </a:lnTo>
                  <a:lnTo>
                    <a:pt x="444" y="469"/>
                  </a:lnTo>
                  <a:lnTo>
                    <a:pt x="469" y="422"/>
                  </a:lnTo>
                  <a:lnTo>
                    <a:pt x="501" y="379"/>
                  </a:lnTo>
                  <a:lnTo>
                    <a:pt x="533" y="342"/>
                  </a:lnTo>
                  <a:lnTo>
                    <a:pt x="569" y="309"/>
                  </a:lnTo>
                  <a:lnTo>
                    <a:pt x="607" y="281"/>
                  </a:lnTo>
                  <a:lnTo>
                    <a:pt x="649" y="255"/>
                  </a:lnTo>
                  <a:lnTo>
                    <a:pt x="692" y="234"/>
                  </a:lnTo>
                  <a:lnTo>
                    <a:pt x="737" y="217"/>
                  </a:lnTo>
                  <a:lnTo>
                    <a:pt x="784" y="206"/>
                  </a:lnTo>
                  <a:lnTo>
                    <a:pt x="831" y="198"/>
                  </a:lnTo>
                  <a:lnTo>
                    <a:pt x="880" y="196"/>
                  </a:lnTo>
                  <a:lnTo>
                    <a:pt x="923" y="198"/>
                  </a:lnTo>
                  <a:lnTo>
                    <a:pt x="966" y="204"/>
                  </a:lnTo>
                  <a:lnTo>
                    <a:pt x="1008" y="213"/>
                  </a:lnTo>
                  <a:lnTo>
                    <a:pt x="1044" y="171"/>
                  </a:lnTo>
                  <a:lnTo>
                    <a:pt x="1085" y="132"/>
                  </a:lnTo>
                  <a:lnTo>
                    <a:pt x="1128" y="98"/>
                  </a:lnTo>
                  <a:lnTo>
                    <a:pt x="1175" y="68"/>
                  </a:lnTo>
                  <a:lnTo>
                    <a:pt x="1224" y="44"/>
                  </a:lnTo>
                  <a:lnTo>
                    <a:pt x="1276" y="25"/>
                  </a:lnTo>
                  <a:lnTo>
                    <a:pt x="1330" y="10"/>
                  </a:lnTo>
                  <a:lnTo>
                    <a:pt x="1386" y="2"/>
                  </a:lnTo>
                  <a:lnTo>
                    <a:pt x="144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324D4E9D-83D9-7944-B252-4C068A501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3502" y="2587731"/>
              <a:ext cx="611134" cy="390159"/>
            </a:xfrm>
            <a:custGeom>
              <a:avLst/>
              <a:gdLst>
                <a:gd name="T0" fmla="*/ 1380 w 2474"/>
                <a:gd name="T1" fmla="*/ 2 h 1582"/>
                <a:gd name="T2" fmla="*/ 1462 w 2474"/>
                <a:gd name="T3" fmla="*/ 18 h 1582"/>
                <a:gd name="T4" fmla="*/ 1540 w 2474"/>
                <a:gd name="T5" fmla="*/ 48 h 1582"/>
                <a:gd name="T6" fmla="*/ 1612 w 2474"/>
                <a:gd name="T7" fmla="*/ 94 h 1582"/>
                <a:gd name="T8" fmla="*/ 1674 w 2474"/>
                <a:gd name="T9" fmla="*/ 152 h 1582"/>
                <a:gd name="T10" fmla="*/ 1724 w 2474"/>
                <a:gd name="T11" fmla="*/ 223 h 1582"/>
                <a:gd name="T12" fmla="*/ 1760 w 2474"/>
                <a:gd name="T13" fmla="*/ 307 h 1582"/>
                <a:gd name="T14" fmla="*/ 1779 w 2474"/>
                <a:gd name="T15" fmla="*/ 403 h 1582"/>
                <a:gd name="T16" fmla="*/ 1878 w 2474"/>
                <a:gd name="T17" fmla="*/ 395 h 1582"/>
                <a:gd name="T18" fmla="*/ 1970 w 2474"/>
                <a:gd name="T19" fmla="*/ 413 h 1582"/>
                <a:gd name="T20" fmla="*/ 2053 w 2474"/>
                <a:gd name="T21" fmla="*/ 452 h 1582"/>
                <a:gd name="T22" fmla="*/ 2122 w 2474"/>
                <a:gd name="T23" fmla="*/ 509 h 1582"/>
                <a:gd name="T24" fmla="*/ 2177 w 2474"/>
                <a:gd name="T25" fmla="*/ 581 h 1582"/>
                <a:gd name="T26" fmla="*/ 2212 w 2474"/>
                <a:gd name="T27" fmla="*/ 663 h 1582"/>
                <a:gd name="T28" fmla="*/ 2227 w 2474"/>
                <a:gd name="T29" fmla="*/ 754 h 1582"/>
                <a:gd name="T30" fmla="*/ 2217 w 2474"/>
                <a:gd name="T31" fmla="*/ 850 h 1582"/>
                <a:gd name="T32" fmla="*/ 2244 w 2474"/>
                <a:gd name="T33" fmla="*/ 909 h 1582"/>
                <a:gd name="T34" fmla="*/ 2319 w 2474"/>
                <a:gd name="T35" fmla="*/ 947 h 1582"/>
                <a:gd name="T36" fmla="*/ 2382 w 2474"/>
                <a:gd name="T37" fmla="*/ 1002 h 1582"/>
                <a:gd name="T38" fmla="*/ 2432 w 2474"/>
                <a:gd name="T39" fmla="*/ 1070 h 1582"/>
                <a:gd name="T40" fmla="*/ 2462 w 2474"/>
                <a:gd name="T41" fmla="*/ 1149 h 1582"/>
                <a:gd name="T42" fmla="*/ 2474 w 2474"/>
                <a:gd name="T43" fmla="*/ 1236 h 1582"/>
                <a:gd name="T44" fmla="*/ 2461 w 2474"/>
                <a:gd name="T45" fmla="*/ 1329 h 1582"/>
                <a:gd name="T46" fmla="*/ 2426 w 2474"/>
                <a:gd name="T47" fmla="*/ 1411 h 1582"/>
                <a:gd name="T48" fmla="*/ 2373 w 2474"/>
                <a:gd name="T49" fmla="*/ 1481 h 1582"/>
                <a:gd name="T50" fmla="*/ 2303 w 2474"/>
                <a:gd name="T51" fmla="*/ 1535 h 1582"/>
                <a:gd name="T52" fmla="*/ 2219 w 2474"/>
                <a:gd name="T53" fmla="*/ 1571 h 1582"/>
                <a:gd name="T54" fmla="*/ 2128 w 2474"/>
                <a:gd name="T55" fmla="*/ 1582 h 1582"/>
                <a:gd name="T56" fmla="*/ 446 w 2474"/>
                <a:gd name="T57" fmla="*/ 1581 h 1582"/>
                <a:gd name="T58" fmla="*/ 342 w 2474"/>
                <a:gd name="T59" fmla="*/ 1564 h 1582"/>
                <a:gd name="T60" fmla="*/ 248 w 2474"/>
                <a:gd name="T61" fmla="*/ 1526 h 1582"/>
                <a:gd name="T62" fmla="*/ 166 w 2474"/>
                <a:gd name="T63" fmla="*/ 1470 h 1582"/>
                <a:gd name="T64" fmla="*/ 97 w 2474"/>
                <a:gd name="T65" fmla="*/ 1398 h 1582"/>
                <a:gd name="T66" fmla="*/ 45 w 2474"/>
                <a:gd name="T67" fmla="*/ 1313 h 1582"/>
                <a:gd name="T68" fmla="*/ 12 w 2474"/>
                <a:gd name="T69" fmla="*/ 1217 h 1582"/>
                <a:gd name="T70" fmla="*/ 0 w 2474"/>
                <a:gd name="T71" fmla="*/ 1112 h 1582"/>
                <a:gd name="T72" fmla="*/ 12 w 2474"/>
                <a:gd name="T73" fmla="*/ 1007 h 1582"/>
                <a:gd name="T74" fmla="*/ 46 w 2474"/>
                <a:gd name="T75" fmla="*/ 908 h 1582"/>
                <a:gd name="T76" fmla="*/ 100 w 2474"/>
                <a:gd name="T77" fmla="*/ 823 h 1582"/>
                <a:gd name="T78" fmla="*/ 171 w 2474"/>
                <a:gd name="T79" fmla="*/ 750 h 1582"/>
                <a:gd name="T80" fmla="*/ 257 w 2474"/>
                <a:gd name="T81" fmla="*/ 694 h 1582"/>
                <a:gd name="T82" fmla="*/ 353 w 2474"/>
                <a:gd name="T83" fmla="*/ 658 h 1582"/>
                <a:gd name="T84" fmla="*/ 397 w 2474"/>
                <a:gd name="T85" fmla="*/ 599 h 1582"/>
                <a:gd name="T86" fmla="*/ 400 w 2474"/>
                <a:gd name="T87" fmla="*/ 507 h 1582"/>
                <a:gd name="T88" fmla="*/ 425 w 2474"/>
                <a:gd name="T89" fmla="*/ 422 h 1582"/>
                <a:gd name="T90" fmla="*/ 468 w 2474"/>
                <a:gd name="T91" fmla="*/ 348 h 1582"/>
                <a:gd name="T92" fmla="*/ 527 w 2474"/>
                <a:gd name="T93" fmla="*/ 286 h 1582"/>
                <a:gd name="T94" fmla="*/ 597 w 2474"/>
                <a:gd name="T95" fmla="*/ 239 h 1582"/>
                <a:gd name="T96" fmla="*/ 677 w 2474"/>
                <a:gd name="T97" fmla="*/ 208 h 1582"/>
                <a:gd name="T98" fmla="*/ 763 w 2474"/>
                <a:gd name="T99" fmla="*/ 196 h 1582"/>
                <a:gd name="T100" fmla="*/ 851 w 2474"/>
                <a:gd name="T101" fmla="*/ 207 h 1582"/>
                <a:gd name="T102" fmla="*/ 940 w 2474"/>
                <a:gd name="T103" fmla="*/ 241 h 1582"/>
                <a:gd name="T104" fmla="*/ 994 w 2474"/>
                <a:gd name="T105" fmla="*/ 158 h 1582"/>
                <a:gd name="T106" fmla="*/ 1058 w 2474"/>
                <a:gd name="T107" fmla="*/ 94 h 1582"/>
                <a:gd name="T108" fmla="*/ 1132 w 2474"/>
                <a:gd name="T109" fmla="*/ 46 h 1582"/>
                <a:gd name="T110" fmla="*/ 1212 w 2474"/>
                <a:gd name="T111" fmla="*/ 16 h 1582"/>
                <a:gd name="T112" fmla="*/ 1295 w 2474"/>
                <a:gd name="T113" fmla="*/ 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4" h="1582">
                  <a:moveTo>
                    <a:pt x="1337" y="0"/>
                  </a:moveTo>
                  <a:lnTo>
                    <a:pt x="1380" y="2"/>
                  </a:lnTo>
                  <a:lnTo>
                    <a:pt x="1421" y="8"/>
                  </a:lnTo>
                  <a:lnTo>
                    <a:pt x="1462" y="18"/>
                  </a:lnTo>
                  <a:lnTo>
                    <a:pt x="1502" y="31"/>
                  </a:lnTo>
                  <a:lnTo>
                    <a:pt x="1540" y="48"/>
                  </a:lnTo>
                  <a:lnTo>
                    <a:pt x="1577" y="70"/>
                  </a:lnTo>
                  <a:lnTo>
                    <a:pt x="1612" y="94"/>
                  </a:lnTo>
                  <a:lnTo>
                    <a:pt x="1645" y="121"/>
                  </a:lnTo>
                  <a:lnTo>
                    <a:pt x="1674" y="152"/>
                  </a:lnTo>
                  <a:lnTo>
                    <a:pt x="1701" y="186"/>
                  </a:lnTo>
                  <a:lnTo>
                    <a:pt x="1724" y="223"/>
                  </a:lnTo>
                  <a:lnTo>
                    <a:pt x="1744" y="264"/>
                  </a:lnTo>
                  <a:lnTo>
                    <a:pt x="1760" y="307"/>
                  </a:lnTo>
                  <a:lnTo>
                    <a:pt x="1773" y="354"/>
                  </a:lnTo>
                  <a:lnTo>
                    <a:pt x="1779" y="403"/>
                  </a:lnTo>
                  <a:lnTo>
                    <a:pt x="1830" y="396"/>
                  </a:lnTo>
                  <a:lnTo>
                    <a:pt x="1878" y="395"/>
                  </a:lnTo>
                  <a:lnTo>
                    <a:pt x="1926" y="401"/>
                  </a:lnTo>
                  <a:lnTo>
                    <a:pt x="1970" y="413"/>
                  </a:lnTo>
                  <a:lnTo>
                    <a:pt x="2013" y="430"/>
                  </a:lnTo>
                  <a:lnTo>
                    <a:pt x="2053" y="452"/>
                  </a:lnTo>
                  <a:lnTo>
                    <a:pt x="2089" y="478"/>
                  </a:lnTo>
                  <a:lnTo>
                    <a:pt x="2122" y="509"/>
                  </a:lnTo>
                  <a:lnTo>
                    <a:pt x="2152" y="543"/>
                  </a:lnTo>
                  <a:lnTo>
                    <a:pt x="2177" y="581"/>
                  </a:lnTo>
                  <a:lnTo>
                    <a:pt x="2197" y="621"/>
                  </a:lnTo>
                  <a:lnTo>
                    <a:pt x="2212" y="663"/>
                  </a:lnTo>
                  <a:lnTo>
                    <a:pt x="2223" y="709"/>
                  </a:lnTo>
                  <a:lnTo>
                    <a:pt x="2227" y="754"/>
                  </a:lnTo>
                  <a:lnTo>
                    <a:pt x="2225" y="802"/>
                  </a:lnTo>
                  <a:lnTo>
                    <a:pt x="2217" y="850"/>
                  </a:lnTo>
                  <a:lnTo>
                    <a:pt x="2203" y="898"/>
                  </a:lnTo>
                  <a:lnTo>
                    <a:pt x="2244" y="909"/>
                  </a:lnTo>
                  <a:lnTo>
                    <a:pt x="2283" y="926"/>
                  </a:lnTo>
                  <a:lnTo>
                    <a:pt x="2319" y="947"/>
                  </a:lnTo>
                  <a:lnTo>
                    <a:pt x="2353" y="973"/>
                  </a:lnTo>
                  <a:lnTo>
                    <a:pt x="2382" y="1002"/>
                  </a:lnTo>
                  <a:lnTo>
                    <a:pt x="2410" y="1034"/>
                  </a:lnTo>
                  <a:lnTo>
                    <a:pt x="2432" y="1070"/>
                  </a:lnTo>
                  <a:lnTo>
                    <a:pt x="2450" y="1108"/>
                  </a:lnTo>
                  <a:lnTo>
                    <a:pt x="2462" y="1149"/>
                  </a:lnTo>
                  <a:lnTo>
                    <a:pt x="2471" y="1191"/>
                  </a:lnTo>
                  <a:lnTo>
                    <a:pt x="2474" y="1236"/>
                  </a:lnTo>
                  <a:lnTo>
                    <a:pt x="2471" y="1283"/>
                  </a:lnTo>
                  <a:lnTo>
                    <a:pt x="2461" y="1329"/>
                  </a:lnTo>
                  <a:lnTo>
                    <a:pt x="2447" y="1371"/>
                  </a:lnTo>
                  <a:lnTo>
                    <a:pt x="2426" y="1411"/>
                  </a:lnTo>
                  <a:lnTo>
                    <a:pt x="2402" y="1448"/>
                  </a:lnTo>
                  <a:lnTo>
                    <a:pt x="2373" y="1481"/>
                  </a:lnTo>
                  <a:lnTo>
                    <a:pt x="2339" y="1510"/>
                  </a:lnTo>
                  <a:lnTo>
                    <a:pt x="2303" y="1535"/>
                  </a:lnTo>
                  <a:lnTo>
                    <a:pt x="2263" y="1555"/>
                  </a:lnTo>
                  <a:lnTo>
                    <a:pt x="2219" y="1571"/>
                  </a:lnTo>
                  <a:lnTo>
                    <a:pt x="2175" y="1579"/>
                  </a:lnTo>
                  <a:lnTo>
                    <a:pt x="2128" y="1582"/>
                  </a:lnTo>
                  <a:lnTo>
                    <a:pt x="446" y="1582"/>
                  </a:lnTo>
                  <a:lnTo>
                    <a:pt x="446" y="1581"/>
                  </a:lnTo>
                  <a:lnTo>
                    <a:pt x="393" y="1576"/>
                  </a:lnTo>
                  <a:lnTo>
                    <a:pt x="342" y="1564"/>
                  </a:lnTo>
                  <a:lnTo>
                    <a:pt x="295" y="1548"/>
                  </a:lnTo>
                  <a:lnTo>
                    <a:pt x="248" y="1526"/>
                  </a:lnTo>
                  <a:lnTo>
                    <a:pt x="206" y="1501"/>
                  </a:lnTo>
                  <a:lnTo>
                    <a:pt x="166" y="1470"/>
                  </a:lnTo>
                  <a:lnTo>
                    <a:pt x="130" y="1436"/>
                  </a:lnTo>
                  <a:lnTo>
                    <a:pt x="97" y="1398"/>
                  </a:lnTo>
                  <a:lnTo>
                    <a:pt x="69" y="1357"/>
                  </a:lnTo>
                  <a:lnTo>
                    <a:pt x="45" y="1313"/>
                  </a:lnTo>
                  <a:lnTo>
                    <a:pt x="25" y="1266"/>
                  </a:lnTo>
                  <a:lnTo>
                    <a:pt x="12" y="1217"/>
                  </a:lnTo>
                  <a:lnTo>
                    <a:pt x="3" y="1166"/>
                  </a:lnTo>
                  <a:lnTo>
                    <a:pt x="0" y="1112"/>
                  </a:lnTo>
                  <a:lnTo>
                    <a:pt x="3" y="1058"/>
                  </a:lnTo>
                  <a:lnTo>
                    <a:pt x="12" y="1007"/>
                  </a:lnTo>
                  <a:lnTo>
                    <a:pt x="26" y="956"/>
                  </a:lnTo>
                  <a:lnTo>
                    <a:pt x="46" y="908"/>
                  </a:lnTo>
                  <a:lnTo>
                    <a:pt x="71" y="864"/>
                  </a:lnTo>
                  <a:lnTo>
                    <a:pt x="100" y="823"/>
                  </a:lnTo>
                  <a:lnTo>
                    <a:pt x="134" y="785"/>
                  </a:lnTo>
                  <a:lnTo>
                    <a:pt x="171" y="750"/>
                  </a:lnTo>
                  <a:lnTo>
                    <a:pt x="212" y="720"/>
                  </a:lnTo>
                  <a:lnTo>
                    <a:pt x="257" y="694"/>
                  </a:lnTo>
                  <a:lnTo>
                    <a:pt x="303" y="674"/>
                  </a:lnTo>
                  <a:lnTo>
                    <a:pt x="353" y="658"/>
                  </a:lnTo>
                  <a:lnTo>
                    <a:pt x="405" y="647"/>
                  </a:lnTo>
                  <a:lnTo>
                    <a:pt x="397" y="599"/>
                  </a:lnTo>
                  <a:lnTo>
                    <a:pt x="396" y="552"/>
                  </a:lnTo>
                  <a:lnTo>
                    <a:pt x="400" y="507"/>
                  </a:lnTo>
                  <a:lnTo>
                    <a:pt x="410" y="464"/>
                  </a:lnTo>
                  <a:lnTo>
                    <a:pt x="425" y="422"/>
                  </a:lnTo>
                  <a:lnTo>
                    <a:pt x="445" y="384"/>
                  </a:lnTo>
                  <a:lnTo>
                    <a:pt x="468" y="348"/>
                  </a:lnTo>
                  <a:lnTo>
                    <a:pt x="495" y="316"/>
                  </a:lnTo>
                  <a:lnTo>
                    <a:pt x="527" y="286"/>
                  </a:lnTo>
                  <a:lnTo>
                    <a:pt x="561" y="261"/>
                  </a:lnTo>
                  <a:lnTo>
                    <a:pt x="597" y="239"/>
                  </a:lnTo>
                  <a:lnTo>
                    <a:pt x="636" y="221"/>
                  </a:lnTo>
                  <a:lnTo>
                    <a:pt x="677" y="208"/>
                  </a:lnTo>
                  <a:lnTo>
                    <a:pt x="719" y="199"/>
                  </a:lnTo>
                  <a:lnTo>
                    <a:pt x="763" y="196"/>
                  </a:lnTo>
                  <a:lnTo>
                    <a:pt x="807" y="198"/>
                  </a:lnTo>
                  <a:lnTo>
                    <a:pt x="851" y="207"/>
                  </a:lnTo>
                  <a:lnTo>
                    <a:pt x="897" y="221"/>
                  </a:lnTo>
                  <a:lnTo>
                    <a:pt x="940" y="241"/>
                  </a:lnTo>
                  <a:lnTo>
                    <a:pt x="966" y="197"/>
                  </a:lnTo>
                  <a:lnTo>
                    <a:pt x="994" y="158"/>
                  </a:lnTo>
                  <a:lnTo>
                    <a:pt x="1026" y="123"/>
                  </a:lnTo>
                  <a:lnTo>
                    <a:pt x="1058" y="94"/>
                  </a:lnTo>
                  <a:lnTo>
                    <a:pt x="1094" y="68"/>
                  </a:lnTo>
                  <a:lnTo>
                    <a:pt x="1132" y="46"/>
                  </a:lnTo>
                  <a:lnTo>
                    <a:pt x="1172" y="29"/>
                  </a:lnTo>
                  <a:lnTo>
                    <a:pt x="1212" y="16"/>
                  </a:lnTo>
                  <a:lnTo>
                    <a:pt x="1254" y="6"/>
                  </a:lnTo>
                  <a:lnTo>
                    <a:pt x="1295" y="1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Oval 17">
            <a:extLst>
              <a:ext uri="{FF2B5EF4-FFF2-40B4-BE49-F238E27FC236}">
                <a16:creationId xmlns:a16="http://schemas.microsoft.com/office/drawing/2014/main" id="{C87F113E-68DD-0A42-9B8B-37BD2B79CCC0}"/>
              </a:ext>
            </a:extLst>
          </p:cNvPr>
          <p:cNvSpPr>
            <a:spLocks noChangeAspect="1"/>
          </p:cNvSpPr>
          <p:nvPr/>
        </p:nvSpPr>
        <p:spPr bwMode="auto">
          <a:xfrm rot="17520271" flipV="1">
            <a:off x="4049775" y="1593405"/>
            <a:ext cx="2855536" cy="2114740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46D4FF">
                    <a:alpha val="0"/>
                  </a:srgbClr>
                </a:gs>
                <a:gs pos="0">
                  <a:srgbClr val="46D4F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9" name="Oval 17">
            <a:extLst>
              <a:ext uri="{FF2B5EF4-FFF2-40B4-BE49-F238E27FC236}">
                <a16:creationId xmlns:a16="http://schemas.microsoft.com/office/drawing/2014/main" id="{8A889ACB-FF9E-6C4F-8950-C841AB9534CC}"/>
              </a:ext>
            </a:extLst>
          </p:cNvPr>
          <p:cNvSpPr>
            <a:spLocks noChangeAspect="1"/>
          </p:cNvSpPr>
          <p:nvPr/>
        </p:nvSpPr>
        <p:spPr bwMode="auto">
          <a:xfrm rot="17409752" flipH="1">
            <a:off x="3814812" y="971196"/>
            <a:ext cx="2517868" cy="1864671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46D4FF">
                    <a:alpha val="0"/>
                  </a:srgbClr>
                </a:gs>
                <a:gs pos="0">
                  <a:srgbClr val="46D4F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8BAAC2-1412-A84B-98EE-D8A81C6275E1}"/>
              </a:ext>
            </a:extLst>
          </p:cNvPr>
          <p:cNvGrpSpPr>
            <a:grpSpLocks noChangeAspect="1"/>
          </p:cNvGrpSpPr>
          <p:nvPr/>
        </p:nvGrpSpPr>
        <p:grpSpPr>
          <a:xfrm>
            <a:off x="1998030" y="2544338"/>
            <a:ext cx="1657861" cy="1500902"/>
            <a:chOff x="3769426" y="2481860"/>
            <a:chExt cx="548423" cy="496501"/>
          </a:xfrm>
        </p:grpSpPr>
        <p:sp useBgFill="1">
          <p:nvSpPr>
            <p:cNvPr id="85" name="Freeform 20">
              <a:extLst>
                <a:ext uri="{FF2B5EF4-FFF2-40B4-BE49-F238E27FC236}">
                  <a16:creationId xmlns:a16="http://schemas.microsoft.com/office/drawing/2014/main" id="{2A45DAF1-3912-E140-A8BB-816D7E33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426" y="2481860"/>
              <a:ext cx="548423" cy="496501"/>
            </a:xfrm>
            <a:custGeom>
              <a:avLst/>
              <a:gdLst>
                <a:gd name="T0" fmla="*/ 2081 w 2362"/>
                <a:gd name="T1" fmla="*/ 0 h 2136"/>
                <a:gd name="T2" fmla="*/ 2161 w 2362"/>
                <a:gd name="T3" fmla="*/ 12 h 2136"/>
                <a:gd name="T4" fmla="*/ 2233 w 2362"/>
                <a:gd name="T5" fmla="*/ 45 h 2136"/>
                <a:gd name="T6" fmla="*/ 2292 w 2362"/>
                <a:gd name="T7" fmla="*/ 96 h 2136"/>
                <a:gd name="T8" fmla="*/ 2336 w 2362"/>
                <a:gd name="T9" fmla="*/ 163 h 2136"/>
                <a:gd name="T10" fmla="*/ 2359 w 2362"/>
                <a:gd name="T11" fmla="*/ 240 h 2136"/>
                <a:gd name="T12" fmla="*/ 2362 w 2362"/>
                <a:gd name="T13" fmla="*/ 1462 h 2136"/>
                <a:gd name="T14" fmla="*/ 2349 w 2362"/>
                <a:gd name="T15" fmla="*/ 1542 h 2136"/>
                <a:gd name="T16" fmla="*/ 2317 w 2362"/>
                <a:gd name="T17" fmla="*/ 1614 h 2136"/>
                <a:gd name="T18" fmla="*/ 2265 w 2362"/>
                <a:gd name="T19" fmla="*/ 1673 h 2136"/>
                <a:gd name="T20" fmla="*/ 2199 w 2362"/>
                <a:gd name="T21" fmla="*/ 1717 h 2136"/>
                <a:gd name="T22" fmla="*/ 2122 w 2362"/>
                <a:gd name="T23" fmla="*/ 1740 h 2136"/>
                <a:gd name="T24" fmla="*/ 1518 w 2362"/>
                <a:gd name="T25" fmla="*/ 1743 h 2136"/>
                <a:gd name="T26" fmla="*/ 1555 w 2362"/>
                <a:gd name="T27" fmla="*/ 1802 h 2136"/>
                <a:gd name="T28" fmla="*/ 1622 w 2362"/>
                <a:gd name="T29" fmla="*/ 1824 h 2136"/>
                <a:gd name="T30" fmla="*/ 1677 w 2362"/>
                <a:gd name="T31" fmla="*/ 1864 h 2136"/>
                <a:gd name="T32" fmla="*/ 1718 w 2362"/>
                <a:gd name="T33" fmla="*/ 1920 h 2136"/>
                <a:gd name="T34" fmla="*/ 1740 w 2362"/>
                <a:gd name="T35" fmla="*/ 1987 h 2136"/>
                <a:gd name="T36" fmla="*/ 1740 w 2362"/>
                <a:gd name="T37" fmla="*/ 2049 h 2136"/>
                <a:gd name="T38" fmla="*/ 1719 w 2362"/>
                <a:gd name="T39" fmla="*/ 2094 h 2136"/>
                <a:gd name="T40" fmla="*/ 1681 w 2362"/>
                <a:gd name="T41" fmla="*/ 2124 h 2136"/>
                <a:gd name="T42" fmla="*/ 1631 w 2362"/>
                <a:gd name="T43" fmla="*/ 2136 h 2136"/>
                <a:gd name="T44" fmla="*/ 706 w 2362"/>
                <a:gd name="T45" fmla="*/ 2133 h 2136"/>
                <a:gd name="T46" fmla="*/ 661 w 2362"/>
                <a:gd name="T47" fmla="*/ 2112 h 2136"/>
                <a:gd name="T48" fmla="*/ 631 w 2362"/>
                <a:gd name="T49" fmla="*/ 2074 h 2136"/>
                <a:gd name="T50" fmla="*/ 619 w 2362"/>
                <a:gd name="T51" fmla="*/ 2024 h 2136"/>
                <a:gd name="T52" fmla="*/ 631 w 2362"/>
                <a:gd name="T53" fmla="*/ 1953 h 2136"/>
                <a:gd name="T54" fmla="*/ 662 w 2362"/>
                <a:gd name="T55" fmla="*/ 1891 h 2136"/>
                <a:gd name="T56" fmla="*/ 711 w 2362"/>
                <a:gd name="T57" fmla="*/ 1842 h 2136"/>
                <a:gd name="T58" fmla="*/ 772 w 2362"/>
                <a:gd name="T59" fmla="*/ 1811 h 2136"/>
                <a:gd name="T60" fmla="*/ 844 w 2362"/>
                <a:gd name="T61" fmla="*/ 1799 h 2136"/>
                <a:gd name="T62" fmla="*/ 281 w 2362"/>
                <a:gd name="T63" fmla="*/ 1743 h 2136"/>
                <a:gd name="T64" fmla="*/ 201 w 2362"/>
                <a:gd name="T65" fmla="*/ 1730 h 2136"/>
                <a:gd name="T66" fmla="*/ 129 w 2362"/>
                <a:gd name="T67" fmla="*/ 1698 h 2136"/>
                <a:gd name="T68" fmla="*/ 70 w 2362"/>
                <a:gd name="T69" fmla="*/ 1646 h 2136"/>
                <a:gd name="T70" fmla="*/ 26 w 2362"/>
                <a:gd name="T71" fmla="*/ 1580 h 2136"/>
                <a:gd name="T72" fmla="*/ 3 w 2362"/>
                <a:gd name="T73" fmla="*/ 1503 h 2136"/>
                <a:gd name="T74" fmla="*/ 0 w 2362"/>
                <a:gd name="T75" fmla="*/ 281 h 2136"/>
                <a:gd name="T76" fmla="*/ 13 w 2362"/>
                <a:gd name="T77" fmla="*/ 200 h 2136"/>
                <a:gd name="T78" fmla="*/ 45 w 2362"/>
                <a:gd name="T79" fmla="*/ 128 h 2136"/>
                <a:gd name="T80" fmla="*/ 97 w 2362"/>
                <a:gd name="T81" fmla="*/ 69 h 2136"/>
                <a:gd name="T82" fmla="*/ 163 w 2362"/>
                <a:gd name="T83" fmla="*/ 25 h 2136"/>
                <a:gd name="T84" fmla="*/ 240 w 2362"/>
                <a:gd name="T85" fmla="*/ 3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6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5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6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2"/>
                  </a:lnTo>
                  <a:lnTo>
                    <a:pt x="2336" y="1580"/>
                  </a:lnTo>
                  <a:lnTo>
                    <a:pt x="2317" y="1614"/>
                  </a:lnTo>
                  <a:lnTo>
                    <a:pt x="2292" y="1646"/>
                  </a:lnTo>
                  <a:lnTo>
                    <a:pt x="2265" y="1673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0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4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7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4"/>
                  </a:lnTo>
                  <a:lnTo>
                    <a:pt x="1701" y="2112"/>
                  </a:lnTo>
                  <a:lnTo>
                    <a:pt x="1681" y="2124"/>
                  </a:lnTo>
                  <a:lnTo>
                    <a:pt x="1656" y="2133"/>
                  </a:lnTo>
                  <a:lnTo>
                    <a:pt x="1631" y="2136"/>
                  </a:lnTo>
                  <a:lnTo>
                    <a:pt x="731" y="2136"/>
                  </a:lnTo>
                  <a:lnTo>
                    <a:pt x="706" y="2133"/>
                  </a:lnTo>
                  <a:lnTo>
                    <a:pt x="681" y="2124"/>
                  </a:lnTo>
                  <a:lnTo>
                    <a:pt x="661" y="2112"/>
                  </a:lnTo>
                  <a:lnTo>
                    <a:pt x="643" y="2094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7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4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0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3"/>
                  </a:lnTo>
                  <a:lnTo>
                    <a:pt x="70" y="1646"/>
                  </a:lnTo>
                  <a:lnTo>
                    <a:pt x="45" y="1614"/>
                  </a:lnTo>
                  <a:lnTo>
                    <a:pt x="26" y="1580"/>
                  </a:lnTo>
                  <a:lnTo>
                    <a:pt x="13" y="1542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6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7C22E783-5B3F-9E48-A827-AF0BA7AB6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387" y="2507821"/>
              <a:ext cx="496501" cy="444579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799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6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799 h 1912"/>
                <a:gd name="T20" fmla="*/ 168 w 2136"/>
                <a:gd name="T21" fmla="*/ 169 h 1912"/>
                <a:gd name="T22" fmla="*/ 1968 w 2136"/>
                <a:gd name="T23" fmla="*/ 1293 h 1912"/>
                <a:gd name="T24" fmla="*/ 168 w 2136"/>
                <a:gd name="T25" fmla="*/ 169 h 1912"/>
                <a:gd name="T26" fmla="*/ 483 w 2136"/>
                <a:gd name="T27" fmla="*/ 0 h 1912"/>
                <a:gd name="T28" fmla="*/ 663 w 2136"/>
                <a:gd name="T29" fmla="*/ 0 h 1912"/>
                <a:gd name="T30" fmla="*/ 829 w 2136"/>
                <a:gd name="T31" fmla="*/ 0 h 1912"/>
                <a:gd name="T32" fmla="*/ 989 w 2136"/>
                <a:gd name="T33" fmla="*/ 0 h 1912"/>
                <a:gd name="T34" fmla="*/ 1226 w 2136"/>
                <a:gd name="T35" fmla="*/ 0 h 1912"/>
                <a:gd name="T36" fmla="*/ 1389 w 2136"/>
                <a:gd name="T37" fmla="*/ 0 h 1912"/>
                <a:gd name="T38" fmla="*/ 1561 w 2136"/>
                <a:gd name="T39" fmla="*/ 0 h 1912"/>
                <a:gd name="T40" fmla="*/ 1751 w 2136"/>
                <a:gd name="T41" fmla="*/ 0 h 1912"/>
                <a:gd name="T42" fmla="*/ 1968 w 2136"/>
                <a:gd name="T43" fmla="*/ 0 h 1912"/>
                <a:gd name="T44" fmla="*/ 2026 w 2136"/>
                <a:gd name="T45" fmla="*/ 11 h 1912"/>
                <a:gd name="T46" fmla="*/ 2076 w 2136"/>
                <a:gd name="T47" fmla="*/ 40 h 1912"/>
                <a:gd name="T48" fmla="*/ 2113 w 2136"/>
                <a:gd name="T49" fmla="*/ 83 h 1912"/>
                <a:gd name="T50" fmla="*/ 2134 w 2136"/>
                <a:gd name="T51" fmla="*/ 138 h 1912"/>
                <a:gd name="T52" fmla="*/ 2136 w 2136"/>
                <a:gd name="T53" fmla="*/ 570 h 1912"/>
                <a:gd name="T54" fmla="*/ 2136 w 2136"/>
                <a:gd name="T55" fmla="*/ 822 h 1912"/>
                <a:gd name="T56" fmla="*/ 2134 w 2136"/>
                <a:gd name="T57" fmla="*/ 1380 h 1912"/>
                <a:gd name="T58" fmla="*/ 2113 w 2136"/>
                <a:gd name="T59" fmla="*/ 1435 h 1912"/>
                <a:gd name="T60" fmla="*/ 2076 w 2136"/>
                <a:gd name="T61" fmla="*/ 1479 h 1912"/>
                <a:gd name="T62" fmla="*/ 2026 w 2136"/>
                <a:gd name="T63" fmla="*/ 1507 h 1912"/>
                <a:gd name="T64" fmla="*/ 1968 w 2136"/>
                <a:gd name="T65" fmla="*/ 1518 h 1912"/>
                <a:gd name="T66" fmla="*/ 138 w 2136"/>
                <a:gd name="T67" fmla="*/ 1516 h 1912"/>
                <a:gd name="T68" fmla="*/ 83 w 2136"/>
                <a:gd name="T69" fmla="*/ 1495 h 1912"/>
                <a:gd name="T70" fmla="*/ 39 w 2136"/>
                <a:gd name="T71" fmla="*/ 1458 h 1912"/>
                <a:gd name="T72" fmla="*/ 11 w 2136"/>
                <a:gd name="T73" fmla="*/ 1408 h 1912"/>
                <a:gd name="T74" fmla="*/ 0 w 2136"/>
                <a:gd name="T75" fmla="*/ 1350 h 1912"/>
                <a:gd name="T76" fmla="*/ 0 w 2136"/>
                <a:gd name="T77" fmla="*/ 822 h 1912"/>
                <a:gd name="T78" fmla="*/ 0 w 2136"/>
                <a:gd name="T79" fmla="*/ 169 h 1912"/>
                <a:gd name="T80" fmla="*/ 11 w 2136"/>
                <a:gd name="T81" fmla="*/ 110 h 1912"/>
                <a:gd name="T82" fmla="*/ 39 w 2136"/>
                <a:gd name="T83" fmla="*/ 60 h 1912"/>
                <a:gd name="T84" fmla="*/ 83 w 2136"/>
                <a:gd name="T85" fmla="*/ 23 h 1912"/>
                <a:gd name="T86" fmla="*/ 138 w 2136"/>
                <a:gd name="T87" fmla="*/ 3 h 1912"/>
                <a:gd name="T88" fmla="*/ 280 w 2136"/>
                <a:gd name="T89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799"/>
                  </a:lnTo>
                  <a:lnTo>
                    <a:pt x="1405" y="1799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6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6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799"/>
                  </a:lnTo>
                  <a:lnTo>
                    <a:pt x="843" y="1799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3"/>
                  </a:lnTo>
                  <a:lnTo>
                    <a:pt x="1968" y="1293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663" y="0"/>
                  </a:lnTo>
                  <a:lnTo>
                    <a:pt x="747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473" y="0"/>
                  </a:lnTo>
                  <a:lnTo>
                    <a:pt x="1561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0"/>
                  </a:lnTo>
                  <a:lnTo>
                    <a:pt x="2125" y="1408"/>
                  </a:lnTo>
                  <a:lnTo>
                    <a:pt x="2113" y="1435"/>
                  </a:lnTo>
                  <a:lnTo>
                    <a:pt x="2097" y="1458"/>
                  </a:lnTo>
                  <a:lnTo>
                    <a:pt x="2076" y="1479"/>
                  </a:lnTo>
                  <a:lnTo>
                    <a:pt x="2053" y="1495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5"/>
                  </a:lnTo>
                  <a:lnTo>
                    <a:pt x="60" y="1479"/>
                  </a:lnTo>
                  <a:lnTo>
                    <a:pt x="39" y="1458"/>
                  </a:lnTo>
                  <a:lnTo>
                    <a:pt x="23" y="1435"/>
                  </a:lnTo>
                  <a:lnTo>
                    <a:pt x="11" y="1408"/>
                  </a:lnTo>
                  <a:lnTo>
                    <a:pt x="2" y="1380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6E7C4DF-A345-F940-AB12-FE8339974878}"/>
              </a:ext>
            </a:extLst>
          </p:cNvPr>
          <p:cNvGrpSpPr>
            <a:grpSpLocks noChangeAspect="1"/>
          </p:cNvGrpSpPr>
          <p:nvPr/>
        </p:nvGrpSpPr>
        <p:grpSpPr>
          <a:xfrm>
            <a:off x="4476463" y="2876326"/>
            <a:ext cx="404825" cy="530352"/>
            <a:chOff x="1123093" y="2482692"/>
            <a:chExt cx="404825" cy="530352"/>
          </a:xfrm>
        </p:grpSpPr>
        <p:sp useBgFill="1">
          <p:nvSpPr>
            <p:cNvPr id="102" name="Freeform 101">
              <a:extLst>
                <a:ext uri="{FF2B5EF4-FFF2-40B4-BE49-F238E27FC236}">
                  <a16:creationId xmlns:a16="http://schemas.microsoft.com/office/drawing/2014/main" id="{B9332871-DC9A-1646-B60F-526B5F20A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93" y="2482692"/>
              <a:ext cx="404825" cy="530352"/>
            </a:xfrm>
            <a:custGeom>
              <a:avLst/>
              <a:gdLst>
                <a:gd name="T0" fmla="*/ 1069 w 1800"/>
                <a:gd name="T1" fmla="*/ 0 h 2362"/>
                <a:gd name="T2" fmla="*/ 1111 w 1800"/>
                <a:gd name="T3" fmla="*/ 8 h 2362"/>
                <a:gd name="T4" fmla="*/ 1148 w 1800"/>
                <a:gd name="T5" fmla="*/ 33 h 2362"/>
                <a:gd name="T6" fmla="*/ 1781 w 1800"/>
                <a:gd name="T7" fmla="*/ 669 h 2362"/>
                <a:gd name="T8" fmla="*/ 1797 w 1800"/>
                <a:gd name="T9" fmla="*/ 710 h 2362"/>
                <a:gd name="T10" fmla="*/ 1800 w 1800"/>
                <a:gd name="T11" fmla="*/ 731 h 2362"/>
                <a:gd name="T12" fmla="*/ 1800 w 1800"/>
                <a:gd name="T13" fmla="*/ 783 h 2362"/>
                <a:gd name="T14" fmla="*/ 1800 w 1800"/>
                <a:gd name="T15" fmla="*/ 822 h 2362"/>
                <a:gd name="T16" fmla="*/ 1800 w 1800"/>
                <a:gd name="T17" fmla="*/ 852 h 2362"/>
                <a:gd name="T18" fmla="*/ 1800 w 1800"/>
                <a:gd name="T19" fmla="*/ 876 h 2362"/>
                <a:gd name="T20" fmla="*/ 1800 w 1800"/>
                <a:gd name="T21" fmla="*/ 935 h 2362"/>
                <a:gd name="T22" fmla="*/ 1800 w 1800"/>
                <a:gd name="T23" fmla="*/ 954 h 2362"/>
                <a:gd name="T24" fmla="*/ 1800 w 1800"/>
                <a:gd name="T25" fmla="*/ 979 h 2362"/>
                <a:gd name="T26" fmla="*/ 1800 w 1800"/>
                <a:gd name="T27" fmla="*/ 1012 h 2362"/>
                <a:gd name="T28" fmla="*/ 1800 w 1800"/>
                <a:gd name="T29" fmla="*/ 1054 h 2362"/>
                <a:gd name="T30" fmla="*/ 1800 w 1800"/>
                <a:gd name="T31" fmla="*/ 1218 h 2362"/>
                <a:gd name="T32" fmla="*/ 1800 w 1800"/>
                <a:gd name="T33" fmla="*/ 1367 h 2362"/>
                <a:gd name="T34" fmla="*/ 1800 w 1800"/>
                <a:gd name="T35" fmla="*/ 1492 h 2362"/>
                <a:gd name="T36" fmla="*/ 1800 w 1800"/>
                <a:gd name="T37" fmla="*/ 1641 h 2362"/>
                <a:gd name="T38" fmla="*/ 1800 w 1800"/>
                <a:gd name="T39" fmla="*/ 1815 h 2362"/>
                <a:gd name="T40" fmla="*/ 1800 w 1800"/>
                <a:gd name="T41" fmla="*/ 2017 h 2362"/>
                <a:gd name="T42" fmla="*/ 1800 w 1800"/>
                <a:gd name="T43" fmla="*/ 2249 h 2362"/>
                <a:gd name="T44" fmla="*/ 1788 w 1800"/>
                <a:gd name="T45" fmla="*/ 2299 h 2362"/>
                <a:gd name="T46" fmla="*/ 1758 w 1800"/>
                <a:gd name="T47" fmla="*/ 2337 h 2362"/>
                <a:gd name="T48" fmla="*/ 1713 w 1800"/>
                <a:gd name="T49" fmla="*/ 2359 h 2362"/>
                <a:gd name="T50" fmla="*/ 113 w 1800"/>
                <a:gd name="T51" fmla="*/ 2362 h 2362"/>
                <a:gd name="T52" fmla="*/ 63 w 1800"/>
                <a:gd name="T53" fmla="*/ 2350 h 2362"/>
                <a:gd name="T54" fmla="*/ 25 w 1800"/>
                <a:gd name="T55" fmla="*/ 2320 h 2362"/>
                <a:gd name="T56" fmla="*/ 3 w 1800"/>
                <a:gd name="T57" fmla="*/ 2275 h 2362"/>
                <a:gd name="T58" fmla="*/ 0 w 1800"/>
                <a:gd name="T59" fmla="*/ 113 h 2362"/>
                <a:gd name="T60" fmla="*/ 12 w 1800"/>
                <a:gd name="T61" fmla="*/ 63 h 2362"/>
                <a:gd name="T62" fmla="*/ 42 w 1800"/>
                <a:gd name="T63" fmla="*/ 25 h 2362"/>
                <a:gd name="T64" fmla="*/ 87 w 1800"/>
                <a:gd name="T65" fmla="*/ 3 h 2362"/>
                <a:gd name="T66" fmla="*/ 316 w 1800"/>
                <a:gd name="T67" fmla="*/ 0 h 2362"/>
                <a:gd name="T68" fmla="*/ 500 w 1800"/>
                <a:gd name="T69" fmla="*/ 0 h 2362"/>
                <a:gd name="T70" fmla="*/ 769 w 1800"/>
                <a:gd name="T71" fmla="*/ 0 h 2362"/>
                <a:gd name="T72" fmla="*/ 962 w 1800"/>
                <a:gd name="T73" fmla="*/ 0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0" h="2362">
                  <a:moveTo>
                    <a:pt x="962" y="0"/>
                  </a:moveTo>
                  <a:lnTo>
                    <a:pt x="1069" y="0"/>
                  </a:lnTo>
                  <a:lnTo>
                    <a:pt x="1090" y="2"/>
                  </a:lnTo>
                  <a:lnTo>
                    <a:pt x="1111" y="8"/>
                  </a:lnTo>
                  <a:lnTo>
                    <a:pt x="1130" y="19"/>
                  </a:lnTo>
                  <a:lnTo>
                    <a:pt x="1148" y="33"/>
                  </a:lnTo>
                  <a:lnTo>
                    <a:pt x="1766" y="652"/>
                  </a:lnTo>
                  <a:lnTo>
                    <a:pt x="1781" y="669"/>
                  </a:lnTo>
                  <a:lnTo>
                    <a:pt x="1791" y="689"/>
                  </a:lnTo>
                  <a:lnTo>
                    <a:pt x="1797" y="710"/>
                  </a:lnTo>
                  <a:lnTo>
                    <a:pt x="1799" y="731"/>
                  </a:lnTo>
                  <a:lnTo>
                    <a:pt x="1800" y="731"/>
                  </a:lnTo>
                  <a:lnTo>
                    <a:pt x="1800" y="758"/>
                  </a:lnTo>
                  <a:lnTo>
                    <a:pt x="1800" y="783"/>
                  </a:lnTo>
                  <a:lnTo>
                    <a:pt x="1800" y="804"/>
                  </a:lnTo>
                  <a:lnTo>
                    <a:pt x="1800" y="822"/>
                  </a:lnTo>
                  <a:lnTo>
                    <a:pt x="1800" y="839"/>
                  </a:lnTo>
                  <a:lnTo>
                    <a:pt x="1800" y="852"/>
                  </a:lnTo>
                  <a:lnTo>
                    <a:pt x="1800" y="865"/>
                  </a:lnTo>
                  <a:lnTo>
                    <a:pt x="1800" y="876"/>
                  </a:lnTo>
                  <a:lnTo>
                    <a:pt x="1800" y="926"/>
                  </a:lnTo>
                  <a:lnTo>
                    <a:pt x="1800" y="935"/>
                  </a:lnTo>
                  <a:lnTo>
                    <a:pt x="1800" y="944"/>
                  </a:lnTo>
                  <a:lnTo>
                    <a:pt x="1800" y="954"/>
                  </a:lnTo>
                  <a:lnTo>
                    <a:pt x="1800" y="966"/>
                  </a:lnTo>
                  <a:lnTo>
                    <a:pt x="1800" y="979"/>
                  </a:lnTo>
                  <a:lnTo>
                    <a:pt x="1800" y="994"/>
                  </a:lnTo>
                  <a:lnTo>
                    <a:pt x="1800" y="1012"/>
                  </a:lnTo>
                  <a:lnTo>
                    <a:pt x="1800" y="1031"/>
                  </a:lnTo>
                  <a:lnTo>
                    <a:pt x="1800" y="1054"/>
                  </a:lnTo>
                  <a:lnTo>
                    <a:pt x="1800" y="1080"/>
                  </a:lnTo>
                  <a:lnTo>
                    <a:pt x="1800" y="1218"/>
                  </a:lnTo>
                  <a:lnTo>
                    <a:pt x="1800" y="1262"/>
                  </a:lnTo>
                  <a:lnTo>
                    <a:pt x="1800" y="1367"/>
                  </a:lnTo>
                  <a:lnTo>
                    <a:pt x="1800" y="1426"/>
                  </a:lnTo>
                  <a:lnTo>
                    <a:pt x="1800" y="1492"/>
                  </a:lnTo>
                  <a:lnTo>
                    <a:pt x="1800" y="1563"/>
                  </a:lnTo>
                  <a:lnTo>
                    <a:pt x="1800" y="1641"/>
                  </a:lnTo>
                  <a:lnTo>
                    <a:pt x="1800" y="1724"/>
                  </a:lnTo>
                  <a:lnTo>
                    <a:pt x="1800" y="1815"/>
                  </a:lnTo>
                  <a:lnTo>
                    <a:pt x="1800" y="1912"/>
                  </a:lnTo>
                  <a:lnTo>
                    <a:pt x="1800" y="2017"/>
                  </a:lnTo>
                  <a:lnTo>
                    <a:pt x="1800" y="2130"/>
                  </a:lnTo>
                  <a:lnTo>
                    <a:pt x="1800" y="2249"/>
                  </a:lnTo>
                  <a:lnTo>
                    <a:pt x="1797" y="2275"/>
                  </a:lnTo>
                  <a:lnTo>
                    <a:pt x="1788" y="2299"/>
                  </a:lnTo>
                  <a:lnTo>
                    <a:pt x="1775" y="2320"/>
                  </a:lnTo>
                  <a:lnTo>
                    <a:pt x="1758" y="2337"/>
                  </a:lnTo>
                  <a:lnTo>
                    <a:pt x="1737" y="2350"/>
                  </a:lnTo>
                  <a:lnTo>
                    <a:pt x="1713" y="2359"/>
                  </a:lnTo>
                  <a:lnTo>
                    <a:pt x="1687" y="2362"/>
                  </a:lnTo>
                  <a:lnTo>
                    <a:pt x="113" y="2362"/>
                  </a:lnTo>
                  <a:lnTo>
                    <a:pt x="87" y="2359"/>
                  </a:lnTo>
                  <a:lnTo>
                    <a:pt x="63" y="2350"/>
                  </a:lnTo>
                  <a:lnTo>
                    <a:pt x="42" y="2337"/>
                  </a:lnTo>
                  <a:lnTo>
                    <a:pt x="25" y="2320"/>
                  </a:lnTo>
                  <a:lnTo>
                    <a:pt x="12" y="2299"/>
                  </a:lnTo>
                  <a:lnTo>
                    <a:pt x="3" y="2275"/>
                  </a:lnTo>
                  <a:lnTo>
                    <a:pt x="0" y="2249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lnTo>
                    <a:pt x="316" y="0"/>
                  </a:lnTo>
                  <a:lnTo>
                    <a:pt x="409" y="0"/>
                  </a:lnTo>
                  <a:lnTo>
                    <a:pt x="500" y="0"/>
                  </a:lnTo>
                  <a:lnTo>
                    <a:pt x="678" y="0"/>
                  </a:lnTo>
                  <a:lnTo>
                    <a:pt x="769" y="0"/>
                  </a:lnTo>
                  <a:lnTo>
                    <a:pt x="863" y="0"/>
                  </a:lnTo>
                  <a:lnTo>
                    <a:pt x="96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300C3D6-309F-374F-9443-1CA844566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768" y="2507797"/>
              <a:ext cx="351476" cy="480141"/>
            </a:xfrm>
            <a:custGeom>
              <a:avLst/>
              <a:gdLst>
                <a:gd name="T0" fmla="*/ 225 w 1574"/>
                <a:gd name="T1" fmla="*/ 1743 h 2136"/>
                <a:gd name="T2" fmla="*/ 225 w 1574"/>
                <a:gd name="T3" fmla="*/ 1911 h 2136"/>
                <a:gd name="T4" fmla="*/ 899 w 1574"/>
                <a:gd name="T5" fmla="*/ 1911 h 2136"/>
                <a:gd name="T6" fmla="*/ 899 w 1574"/>
                <a:gd name="T7" fmla="*/ 1743 h 2136"/>
                <a:gd name="T8" fmla="*/ 225 w 1574"/>
                <a:gd name="T9" fmla="*/ 1743 h 2136"/>
                <a:gd name="T10" fmla="*/ 225 w 1574"/>
                <a:gd name="T11" fmla="*/ 1349 h 2136"/>
                <a:gd name="T12" fmla="*/ 225 w 1574"/>
                <a:gd name="T13" fmla="*/ 1518 h 2136"/>
                <a:gd name="T14" fmla="*/ 1181 w 1574"/>
                <a:gd name="T15" fmla="*/ 1518 h 2136"/>
                <a:gd name="T16" fmla="*/ 1181 w 1574"/>
                <a:gd name="T17" fmla="*/ 1349 h 2136"/>
                <a:gd name="T18" fmla="*/ 225 w 1574"/>
                <a:gd name="T19" fmla="*/ 1349 h 2136"/>
                <a:gd name="T20" fmla="*/ 225 w 1574"/>
                <a:gd name="T21" fmla="*/ 956 h 2136"/>
                <a:gd name="T22" fmla="*/ 225 w 1574"/>
                <a:gd name="T23" fmla="*/ 1124 h 2136"/>
                <a:gd name="T24" fmla="*/ 1181 w 1574"/>
                <a:gd name="T25" fmla="*/ 1124 h 2136"/>
                <a:gd name="T26" fmla="*/ 1181 w 1574"/>
                <a:gd name="T27" fmla="*/ 956 h 2136"/>
                <a:gd name="T28" fmla="*/ 225 w 1574"/>
                <a:gd name="T29" fmla="*/ 956 h 2136"/>
                <a:gd name="T30" fmla="*/ 225 w 1574"/>
                <a:gd name="T31" fmla="*/ 562 h 2136"/>
                <a:gd name="T32" fmla="*/ 225 w 1574"/>
                <a:gd name="T33" fmla="*/ 731 h 2136"/>
                <a:gd name="T34" fmla="*/ 562 w 1574"/>
                <a:gd name="T35" fmla="*/ 731 h 2136"/>
                <a:gd name="T36" fmla="*/ 562 w 1574"/>
                <a:gd name="T37" fmla="*/ 562 h 2136"/>
                <a:gd name="T38" fmla="*/ 225 w 1574"/>
                <a:gd name="T39" fmla="*/ 562 h 2136"/>
                <a:gd name="T40" fmla="*/ 956 w 1574"/>
                <a:gd name="T41" fmla="*/ 0 h 2136"/>
                <a:gd name="T42" fmla="*/ 1574 w 1574"/>
                <a:gd name="T43" fmla="*/ 618 h 2136"/>
                <a:gd name="T44" fmla="*/ 956 w 1574"/>
                <a:gd name="T45" fmla="*/ 618 h 2136"/>
                <a:gd name="T46" fmla="*/ 956 w 1574"/>
                <a:gd name="T47" fmla="*/ 0 h 2136"/>
                <a:gd name="T48" fmla="*/ 0 w 1574"/>
                <a:gd name="T49" fmla="*/ 0 h 2136"/>
                <a:gd name="T50" fmla="*/ 786 w 1574"/>
                <a:gd name="T51" fmla="*/ 0 h 2136"/>
                <a:gd name="T52" fmla="*/ 787 w 1574"/>
                <a:gd name="T53" fmla="*/ 674 h 2136"/>
                <a:gd name="T54" fmla="*/ 790 w 1574"/>
                <a:gd name="T55" fmla="*/ 700 h 2136"/>
                <a:gd name="T56" fmla="*/ 799 w 1574"/>
                <a:gd name="T57" fmla="*/ 724 h 2136"/>
                <a:gd name="T58" fmla="*/ 811 w 1574"/>
                <a:gd name="T59" fmla="*/ 745 h 2136"/>
                <a:gd name="T60" fmla="*/ 829 w 1574"/>
                <a:gd name="T61" fmla="*/ 762 h 2136"/>
                <a:gd name="T62" fmla="*/ 850 w 1574"/>
                <a:gd name="T63" fmla="*/ 775 h 2136"/>
                <a:gd name="T64" fmla="*/ 874 w 1574"/>
                <a:gd name="T65" fmla="*/ 784 h 2136"/>
                <a:gd name="T66" fmla="*/ 899 w 1574"/>
                <a:gd name="T67" fmla="*/ 787 h 2136"/>
                <a:gd name="T68" fmla="*/ 1574 w 1574"/>
                <a:gd name="T69" fmla="*/ 787 h 2136"/>
                <a:gd name="T70" fmla="*/ 1574 w 1574"/>
                <a:gd name="T71" fmla="*/ 2136 h 2136"/>
                <a:gd name="T72" fmla="*/ 0 w 1574"/>
                <a:gd name="T73" fmla="*/ 2136 h 2136"/>
                <a:gd name="T74" fmla="*/ 0 w 1574"/>
                <a:gd name="T75" fmla="*/ 2023 h 2136"/>
                <a:gd name="T76" fmla="*/ 0 w 1574"/>
                <a:gd name="T77" fmla="*/ 1916 h 2136"/>
                <a:gd name="T78" fmla="*/ 0 w 1574"/>
                <a:gd name="T79" fmla="*/ 1723 h 2136"/>
                <a:gd name="T80" fmla="*/ 0 w 1574"/>
                <a:gd name="T81" fmla="*/ 1634 h 2136"/>
                <a:gd name="T82" fmla="*/ 0 w 1574"/>
                <a:gd name="T83" fmla="*/ 1550 h 2136"/>
                <a:gd name="T84" fmla="*/ 0 w 1574"/>
                <a:gd name="T85" fmla="*/ 1179 h 2136"/>
                <a:gd name="T86" fmla="*/ 0 w 1574"/>
                <a:gd name="T87" fmla="*/ 1109 h 2136"/>
                <a:gd name="T88" fmla="*/ 0 w 1574"/>
                <a:gd name="T89" fmla="*/ 1041 h 2136"/>
                <a:gd name="T90" fmla="*/ 0 w 1574"/>
                <a:gd name="T91" fmla="*/ 901 h 2136"/>
                <a:gd name="T92" fmla="*/ 0 w 1574"/>
                <a:gd name="T93" fmla="*/ 829 h 2136"/>
                <a:gd name="T94" fmla="*/ 0 w 1574"/>
                <a:gd name="T95" fmla="*/ 755 h 2136"/>
                <a:gd name="T96" fmla="*/ 0 w 1574"/>
                <a:gd name="T97" fmla="*/ 597 h 2136"/>
                <a:gd name="T98" fmla="*/ 0 w 1574"/>
                <a:gd name="T99" fmla="*/ 511 h 2136"/>
                <a:gd name="T100" fmla="*/ 0 w 1574"/>
                <a:gd name="T101" fmla="*/ 422 h 2136"/>
                <a:gd name="T102" fmla="*/ 0 w 1574"/>
                <a:gd name="T103" fmla="*/ 224 h 2136"/>
                <a:gd name="T104" fmla="*/ 0 w 1574"/>
                <a:gd name="T105" fmla="*/ 115 h 2136"/>
                <a:gd name="T106" fmla="*/ 0 w 1574"/>
                <a:gd name="T107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74" h="2136">
                  <a:moveTo>
                    <a:pt x="225" y="1743"/>
                  </a:moveTo>
                  <a:lnTo>
                    <a:pt x="225" y="1911"/>
                  </a:lnTo>
                  <a:lnTo>
                    <a:pt x="899" y="1911"/>
                  </a:lnTo>
                  <a:lnTo>
                    <a:pt x="899" y="1743"/>
                  </a:lnTo>
                  <a:lnTo>
                    <a:pt x="225" y="1743"/>
                  </a:lnTo>
                  <a:close/>
                  <a:moveTo>
                    <a:pt x="225" y="1349"/>
                  </a:moveTo>
                  <a:lnTo>
                    <a:pt x="225" y="1518"/>
                  </a:lnTo>
                  <a:lnTo>
                    <a:pt x="1181" y="1518"/>
                  </a:lnTo>
                  <a:lnTo>
                    <a:pt x="1181" y="1349"/>
                  </a:lnTo>
                  <a:lnTo>
                    <a:pt x="225" y="1349"/>
                  </a:lnTo>
                  <a:close/>
                  <a:moveTo>
                    <a:pt x="225" y="956"/>
                  </a:moveTo>
                  <a:lnTo>
                    <a:pt x="225" y="1124"/>
                  </a:lnTo>
                  <a:lnTo>
                    <a:pt x="1181" y="1124"/>
                  </a:lnTo>
                  <a:lnTo>
                    <a:pt x="1181" y="956"/>
                  </a:lnTo>
                  <a:lnTo>
                    <a:pt x="225" y="956"/>
                  </a:lnTo>
                  <a:close/>
                  <a:moveTo>
                    <a:pt x="225" y="562"/>
                  </a:moveTo>
                  <a:lnTo>
                    <a:pt x="225" y="731"/>
                  </a:lnTo>
                  <a:lnTo>
                    <a:pt x="562" y="731"/>
                  </a:lnTo>
                  <a:lnTo>
                    <a:pt x="562" y="562"/>
                  </a:lnTo>
                  <a:lnTo>
                    <a:pt x="225" y="562"/>
                  </a:lnTo>
                  <a:close/>
                  <a:moveTo>
                    <a:pt x="956" y="0"/>
                  </a:moveTo>
                  <a:lnTo>
                    <a:pt x="1574" y="618"/>
                  </a:lnTo>
                  <a:lnTo>
                    <a:pt x="956" y="618"/>
                  </a:lnTo>
                  <a:lnTo>
                    <a:pt x="956" y="0"/>
                  </a:lnTo>
                  <a:close/>
                  <a:moveTo>
                    <a:pt x="0" y="0"/>
                  </a:moveTo>
                  <a:lnTo>
                    <a:pt x="786" y="0"/>
                  </a:lnTo>
                  <a:lnTo>
                    <a:pt x="787" y="674"/>
                  </a:lnTo>
                  <a:lnTo>
                    <a:pt x="790" y="700"/>
                  </a:lnTo>
                  <a:lnTo>
                    <a:pt x="799" y="724"/>
                  </a:lnTo>
                  <a:lnTo>
                    <a:pt x="811" y="745"/>
                  </a:lnTo>
                  <a:lnTo>
                    <a:pt x="829" y="762"/>
                  </a:lnTo>
                  <a:lnTo>
                    <a:pt x="850" y="775"/>
                  </a:lnTo>
                  <a:lnTo>
                    <a:pt x="874" y="784"/>
                  </a:lnTo>
                  <a:lnTo>
                    <a:pt x="899" y="787"/>
                  </a:lnTo>
                  <a:lnTo>
                    <a:pt x="1574" y="787"/>
                  </a:lnTo>
                  <a:lnTo>
                    <a:pt x="1574" y="2136"/>
                  </a:lnTo>
                  <a:lnTo>
                    <a:pt x="0" y="2136"/>
                  </a:lnTo>
                  <a:lnTo>
                    <a:pt x="0" y="2023"/>
                  </a:lnTo>
                  <a:lnTo>
                    <a:pt x="0" y="1916"/>
                  </a:lnTo>
                  <a:lnTo>
                    <a:pt x="0" y="1723"/>
                  </a:lnTo>
                  <a:lnTo>
                    <a:pt x="0" y="1634"/>
                  </a:lnTo>
                  <a:lnTo>
                    <a:pt x="0" y="1550"/>
                  </a:lnTo>
                  <a:lnTo>
                    <a:pt x="0" y="1179"/>
                  </a:lnTo>
                  <a:lnTo>
                    <a:pt x="0" y="1109"/>
                  </a:lnTo>
                  <a:lnTo>
                    <a:pt x="0" y="1041"/>
                  </a:lnTo>
                  <a:lnTo>
                    <a:pt x="0" y="901"/>
                  </a:lnTo>
                  <a:lnTo>
                    <a:pt x="0" y="829"/>
                  </a:lnTo>
                  <a:lnTo>
                    <a:pt x="0" y="755"/>
                  </a:lnTo>
                  <a:lnTo>
                    <a:pt x="0" y="597"/>
                  </a:lnTo>
                  <a:lnTo>
                    <a:pt x="0" y="511"/>
                  </a:lnTo>
                  <a:lnTo>
                    <a:pt x="0" y="422"/>
                  </a:lnTo>
                  <a:lnTo>
                    <a:pt x="0" y="224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60C46B8-BF58-7B4C-8B28-4825D20A68EB}"/>
              </a:ext>
            </a:extLst>
          </p:cNvPr>
          <p:cNvSpPr txBox="1"/>
          <p:nvPr/>
        </p:nvSpPr>
        <p:spPr>
          <a:xfrm>
            <a:off x="1203408" y="4699379"/>
            <a:ext cx="9711179" cy="73866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91440" tIns="91440" rIns="91440" bIns="91440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layer =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FeatureLayer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"https://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services.arcgis.com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/..." });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view.map.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(layer);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812B3B5-2D5F-8F40-AF2D-C113F3EB8FA0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31" y="2531575"/>
            <a:ext cx="1680560" cy="1521453"/>
            <a:chOff x="7396163" y="3054350"/>
            <a:chExt cx="536575" cy="485775"/>
          </a:xfrm>
        </p:grpSpPr>
        <p:sp useBgFill="1">
          <p:nvSpPr>
            <p:cNvPr id="71" name="Freeform 124">
              <a:extLst>
                <a:ext uri="{FF2B5EF4-FFF2-40B4-BE49-F238E27FC236}">
                  <a16:creationId xmlns:a16="http://schemas.microsoft.com/office/drawing/2014/main" id="{0011BD67-A699-B146-8B2E-EDC05CD5E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3054350"/>
              <a:ext cx="536575" cy="485775"/>
            </a:xfrm>
            <a:custGeom>
              <a:avLst/>
              <a:gdLst>
                <a:gd name="T0" fmla="*/ 2081 w 2362"/>
                <a:gd name="T1" fmla="*/ 0 h 2137"/>
                <a:gd name="T2" fmla="*/ 2161 w 2362"/>
                <a:gd name="T3" fmla="*/ 12 h 2137"/>
                <a:gd name="T4" fmla="*/ 2233 w 2362"/>
                <a:gd name="T5" fmla="*/ 45 h 2137"/>
                <a:gd name="T6" fmla="*/ 2292 w 2362"/>
                <a:gd name="T7" fmla="*/ 97 h 2137"/>
                <a:gd name="T8" fmla="*/ 2336 w 2362"/>
                <a:gd name="T9" fmla="*/ 163 h 2137"/>
                <a:gd name="T10" fmla="*/ 2359 w 2362"/>
                <a:gd name="T11" fmla="*/ 240 h 2137"/>
                <a:gd name="T12" fmla="*/ 2362 w 2362"/>
                <a:gd name="T13" fmla="*/ 1462 h 2137"/>
                <a:gd name="T14" fmla="*/ 2349 w 2362"/>
                <a:gd name="T15" fmla="*/ 1543 h 2137"/>
                <a:gd name="T16" fmla="*/ 2317 w 2362"/>
                <a:gd name="T17" fmla="*/ 1615 h 2137"/>
                <a:gd name="T18" fmla="*/ 2265 w 2362"/>
                <a:gd name="T19" fmla="*/ 1674 h 2137"/>
                <a:gd name="T20" fmla="*/ 2199 w 2362"/>
                <a:gd name="T21" fmla="*/ 1717 h 2137"/>
                <a:gd name="T22" fmla="*/ 2122 w 2362"/>
                <a:gd name="T23" fmla="*/ 1740 h 2137"/>
                <a:gd name="T24" fmla="*/ 1518 w 2362"/>
                <a:gd name="T25" fmla="*/ 1743 h 2137"/>
                <a:gd name="T26" fmla="*/ 1555 w 2362"/>
                <a:gd name="T27" fmla="*/ 1802 h 2137"/>
                <a:gd name="T28" fmla="*/ 1622 w 2362"/>
                <a:gd name="T29" fmla="*/ 1824 h 2137"/>
                <a:gd name="T30" fmla="*/ 1677 w 2362"/>
                <a:gd name="T31" fmla="*/ 1866 h 2137"/>
                <a:gd name="T32" fmla="*/ 1718 w 2362"/>
                <a:gd name="T33" fmla="*/ 1920 h 2137"/>
                <a:gd name="T34" fmla="*/ 1740 w 2362"/>
                <a:gd name="T35" fmla="*/ 1988 h 2137"/>
                <a:gd name="T36" fmla="*/ 1740 w 2362"/>
                <a:gd name="T37" fmla="*/ 2049 h 2137"/>
                <a:gd name="T38" fmla="*/ 1719 w 2362"/>
                <a:gd name="T39" fmla="*/ 2095 h 2137"/>
                <a:gd name="T40" fmla="*/ 1681 w 2362"/>
                <a:gd name="T41" fmla="*/ 2125 h 2137"/>
                <a:gd name="T42" fmla="*/ 1631 w 2362"/>
                <a:gd name="T43" fmla="*/ 2137 h 2137"/>
                <a:gd name="T44" fmla="*/ 706 w 2362"/>
                <a:gd name="T45" fmla="*/ 2134 h 2137"/>
                <a:gd name="T46" fmla="*/ 661 w 2362"/>
                <a:gd name="T47" fmla="*/ 2112 h 2137"/>
                <a:gd name="T48" fmla="*/ 631 w 2362"/>
                <a:gd name="T49" fmla="*/ 2074 h 2137"/>
                <a:gd name="T50" fmla="*/ 619 w 2362"/>
                <a:gd name="T51" fmla="*/ 2024 h 2137"/>
                <a:gd name="T52" fmla="*/ 631 w 2362"/>
                <a:gd name="T53" fmla="*/ 1953 h 2137"/>
                <a:gd name="T54" fmla="*/ 662 w 2362"/>
                <a:gd name="T55" fmla="*/ 1891 h 2137"/>
                <a:gd name="T56" fmla="*/ 711 w 2362"/>
                <a:gd name="T57" fmla="*/ 1842 h 2137"/>
                <a:gd name="T58" fmla="*/ 772 w 2362"/>
                <a:gd name="T59" fmla="*/ 1811 h 2137"/>
                <a:gd name="T60" fmla="*/ 844 w 2362"/>
                <a:gd name="T61" fmla="*/ 1799 h 2137"/>
                <a:gd name="T62" fmla="*/ 281 w 2362"/>
                <a:gd name="T63" fmla="*/ 1743 h 2137"/>
                <a:gd name="T64" fmla="*/ 201 w 2362"/>
                <a:gd name="T65" fmla="*/ 1731 h 2137"/>
                <a:gd name="T66" fmla="*/ 129 w 2362"/>
                <a:gd name="T67" fmla="*/ 1698 h 2137"/>
                <a:gd name="T68" fmla="*/ 70 w 2362"/>
                <a:gd name="T69" fmla="*/ 1646 h 2137"/>
                <a:gd name="T70" fmla="*/ 26 w 2362"/>
                <a:gd name="T71" fmla="*/ 1580 h 2137"/>
                <a:gd name="T72" fmla="*/ 3 w 2362"/>
                <a:gd name="T73" fmla="*/ 1503 h 2137"/>
                <a:gd name="T74" fmla="*/ 0 w 2362"/>
                <a:gd name="T75" fmla="*/ 281 h 2137"/>
                <a:gd name="T76" fmla="*/ 13 w 2362"/>
                <a:gd name="T77" fmla="*/ 200 h 2137"/>
                <a:gd name="T78" fmla="*/ 45 w 2362"/>
                <a:gd name="T79" fmla="*/ 128 h 2137"/>
                <a:gd name="T80" fmla="*/ 97 w 2362"/>
                <a:gd name="T81" fmla="*/ 69 h 2137"/>
                <a:gd name="T82" fmla="*/ 163 w 2362"/>
                <a:gd name="T83" fmla="*/ 26 h 2137"/>
                <a:gd name="T84" fmla="*/ 240 w 2362"/>
                <a:gd name="T85" fmla="*/ 3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7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6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7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3"/>
                  </a:lnTo>
                  <a:lnTo>
                    <a:pt x="2336" y="1580"/>
                  </a:lnTo>
                  <a:lnTo>
                    <a:pt x="2317" y="1615"/>
                  </a:lnTo>
                  <a:lnTo>
                    <a:pt x="2292" y="1646"/>
                  </a:lnTo>
                  <a:lnTo>
                    <a:pt x="2265" y="1674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1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6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8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5"/>
                  </a:lnTo>
                  <a:lnTo>
                    <a:pt x="1701" y="2112"/>
                  </a:lnTo>
                  <a:lnTo>
                    <a:pt x="1681" y="2125"/>
                  </a:lnTo>
                  <a:lnTo>
                    <a:pt x="1656" y="2134"/>
                  </a:lnTo>
                  <a:lnTo>
                    <a:pt x="1631" y="2137"/>
                  </a:lnTo>
                  <a:lnTo>
                    <a:pt x="731" y="2137"/>
                  </a:lnTo>
                  <a:lnTo>
                    <a:pt x="706" y="2134"/>
                  </a:lnTo>
                  <a:lnTo>
                    <a:pt x="681" y="2125"/>
                  </a:lnTo>
                  <a:lnTo>
                    <a:pt x="661" y="2112"/>
                  </a:lnTo>
                  <a:lnTo>
                    <a:pt x="643" y="2095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8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6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1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4"/>
                  </a:lnTo>
                  <a:lnTo>
                    <a:pt x="70" y="1646"/>
                  </a:lnTo>
                  <a:lnTo>
                    <a:pt x="45" y="1615"/>
                  </a:lnTo>
                  <a:lnTo>
                    <a:pt x="26" y="1580"/>
                  </a:lnTo>
                  <a:lnTo>
                    <a:pt x="13" y="1543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7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6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EE747A0B-2CD0-8A47-BBA7-9EFDFE411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1563" y="3079750"/>
              <a:ext cx="485775" cy="434975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800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7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800 h 1912"/>
                <a:gd name="T20" fmla="*/ 168 w 2136"/>
                <a:gd name="T21" fmla="*/ 169 h 1912"/>
                <a:gd name="T22" fmla="*/ 1968 w 2136"/>
                <a:gd name="T23" fmla="*/ 1294 h 1912"/>
                <a:gd name="T24" fmla="*/ 168 w 2136"/>
                <a:gd name="T25" fmla="*/ 169 h 1912"/>
                <a:gd name="T26" fmla="*/ 483 w 2136"/>
                <a:gd name="T27" fmla="*/ 0 h 1912"/>
                <a:gd name="T28" fmla="*/ 829 w 2136"/>
                <a:gd name="T29" fmla="*/ 0 h 1912"/>
                <a:gd name="T30" fmla="*/ 989 w 2136"/>
                <a:gd name="T31" fmla="*/ 0 h 1912"/>
                <a:gd name="T32" fmla="*/ 1226 w 2136"/>
                <a:gd name="T33" fmla="*/ 0 h 1912"/>
                <a:gd name="T34" fmla="*/ 1389 w 2136"/>
                <a:gd name="T35" fmla="*/ 0 h 1912"/>
                <a:gd name="T36" fmla="*/ 1751 w 2136"/>
                <a:gd name="T37" fmla="*/ 0 h 1912"/>
                <a:gd name="T38" fmla="*/ 1968 w 2136"/>
                <a:gd name="T39" fmla="*/ 0 h 1912"/>
                <a:gd name="T40" fmla="*/ 2026 w 2136"/>
                <a:gd name="T41" fmla="*/ 11 h 1912"/>
                <a:gd name="T42" fmla="*/ 2076 w 2136"/>
                <a:gd name="T43" fmla="*/ 40 h 1912"/>
                <a:gd name="T44" fmla="*/ 2113 w 2136"/>
                <a:gd name="T45" fmla="*/ 83 h 1912"/>
                <a:gd name="T46" fmla="*/ 2134 w 2136"/>
                <a:gd name="T47" fmla="*/ 138 h 1912"/>
                <a:gd name="T48" fmla="*/ 2136 w 2136"/>
                <a:gd name="T49" fmla="*/ 570 h 1912"/>
                <a:gd name="T50" fmla="*/ 2136 w 2136"/>
                <a:gd name="T51" fmla="*/ 822 h 1912"/>
                <a:gd name="T52" fmla="*/ 2134 w 2136"/>
                <a:gd name="T53" fmla="*/ 1381 h 1912"/>
                <a:gd name="T54" fmla="*/ 2113 w 2136"/>
                <a:gd name="T55" fmla="*/ 1435 h 1912"/>
                <a:gd name="T56" fmla="*/ 2076 w 2136"/>
                <a:gd name="T57" fmla="*/ 1479 h 1912"/>
                <a:gd name="T58" fmla="*/ 2026 w 2136"/>
                <a:gd name="T59" fmla="*/ 1507 h 1912"/>
                <a:gd name="T60" fmla="*/ 1968 w 2136"/>
                <a:gd name="T61" fmla="*/ 1518 h 1912"/>
                <a:gd name="T62" fmla="*/ 138 w 2136"/>
                <a:gd name="T63" fmla="*/ 1516 h 1912"/>
                <a:gd name="T64" fmla="*/ 83 w 2136"/>
                <a:gd name="T65" fmla="*/ 1496 h 1912"/>
                <a:gd name="T66" fmla="*/ 39 w 2136"/>
                <a:gd name="T67" fmla="*/ 1459 h 1912"/>
                <a:gd name="T68" fmla="*/ 11 w 2136"/>
                <a:gd name="T69" fmla="*/ 1409 h 1912"/>
                <a:gd name="T70" fmla="*/ 0 w 2136"/>
                <a:gd name="T71" fmla="*/ 1350 h 1912"/>
                <a:gd name="T72" fmla="*/ 0 w 2136"/>
                <a:gd name="T73" fmla="*/ 822 h 1912"/>
                <a:gd name="T74" fmla="*/ 0 w 2136"/>
                <a:gd name="T75" fmla="*/ 169 h 1912"/>
                <a:gd name="T76" fmla="*/ 11 w 2136"/>
                <a:gd name="T77" fmla="*/ 110 h 1912"/>
                <a:gd name="T78" fmla="*/ 39 w 2136"/>
                <a:gd name="T79" fmla="*/ 60 h 1912"/>
                <a:gd name="T80" fmla="*/ 83 w 2136"/>
                <a:gd name="T81" fmla="*/ 23 h 1912"/>
                <a:gd name="T82" fmla="*/ 138 w 2136"/>
                <a:gd name="T83" fmla="*/ 3 h 1912"/>
                <a:gd name="T84" fmla="*/ 280 w 2136"/>
                <a:gd name="T85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800"/>
                  </a:lnTo>
                  <a:lnTo>
                    <a:pt x="1405" y="1800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7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7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800"/>
                  </a:lnTo>
                  <a:lnTo>
                    <a:pt x="843" y="1800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4"/>
                  </a:lnTo>
                  <a:lnTo>
                    <a:pt x="1968" y="1294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1"/>
                  </a:lnTo>
                  <a:lnTo>
                    <a:pt x="2125" y="1409"/>
                  </a:lnTo>
                  <a:lnTo>
                    <a:pt x="2113" y="1435"/>
                  </a:lnTo>
                  <a:lnTo>
                    <a:pt x="2097" y="1459"/>
                  </a:lnTo>
                  <a:lnTo>
                    <a:pt x="2076" y="1479"/>
                  </a:lnTo>
                  <a:lnTo>
                    <a:pt x="2053" y="1496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6"/>
                  </a:lnTo>
                  <a:lnTo>
                    <a:pt x="60" y="1479"/>
                  </a:lnTo>
                  <a:lnTo>
                    <a:pt x="39" y="1459"/>
                  </a:lnTo>
                  <a:lnTo>
                    <a:pt x="23" y="1435"/>
                  </a:lnTo>
                  <a:lnTo>
                    <a:pt x="11" y="1409"/>
                  </a:lnTo>
                  <a:lnTo>
                    <a:pt x="2" y="1381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26">
              <a:extLst>
                <a:ext uri="{FF2B5EF4-FFF2-40B4-BE49-F238E27FC236}">
                  <a16:creationId xmlns:a16="http://schemas.microsoft.com/office/drawing/2014/main" id="{60CBD245-E354-4F43-A820-92DC84332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651" y="3144838"/>
              <a:ext cx="355600" cy="2032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C3564A3-945A-B342-B270-90C1F4F4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144838"/>
              <a:ext cx="355600" cy="203200"/>
            </a:xfrm>
            <a:custGeom>
              <a:avLst/>
              <a:gdLst>
                <a:gd name="T0" fmla="*/ 399 w 1574"/>
                <a:gd name="T1" fmla="*/ 0 h 899"/>
                <a:gd name="T2" fmla="*/ 399 w 1574"/>
                <a:gd name="T3" fmla="*/ 13 h 899"/>
                <a:gd name="T4" fmla="*/ 399 w 1574"/>
                <a:gd name="T5" fmla="*/ 45 h 899"/>
                <a:gd name="T6" fmla="*/ 413 w 1574"/>
                <a:gd name="T7" fmla="*/ 72 h 899"/>
                <a:gd name="T8" fmla="*/ 439 w 1574"/>
                <a:gd name="T9" fmla="*/ 94 h 899"/>
                <a:gd name="T10" fmla="*/ 465 w 1574"/>
                <a:gd name="T11" fmla="*/ 114 h 899"/>
                <a:gd name="T12" fmla="*/ 486 w 1574"/>
                <a:gd name="T13" fmla="*/ 130 h 899"/>
                <a:gd name="T14" fmla="*/ 504 w 1574"/>
                <a:gd name="T15" fmla="*/ 142 h 899"/>
                <a:gd name="T16" fmla="*/ 530 w 1574"/>
                <a:gd name="T17" fmla="*/ 168 h 899"/>
                <a:gd name="T18" fmla="*/ 560 w 1574"/>
                <a:gd name="T19" fmla="*/ 207 h 899"/>
                <a:gd name="T20" fmla="*/ 588 w 1574"/>
                <a:gd name="T21" fmla="*/ 257 h 899"/>
                <a:gd name="T22" fmla="*/ 613 w 1574"/>
                <a:gd name="T23" fmla="*/ 310 h 899"/>
                <a:gd name="T24" fmla="*/ 629 w 1574"/>
                <a:gd name="T25" fmla="*/ 362 h 899"/>
                <a:gd name="T26" fmla="*/ 634 w 1574"/>
                <a:gd name="T27" fmla="*/ 412 h 899"/>
                <a:gd name="T28" fmla="*/ 632 w 1574"/>
                <a:gd name="T29" fmla="*/ 466 h 899"/>
                <a:gd name="T30" fmla="*/ 631 w 1574"/>
                <a:gd name="T31" fmla="*/ 507 h 899"/>
                <a:gd name="T32" fmla="*/ 632 w 1574"/>
                <a:gd name="T33" fmla="*/ 544 h 899"/>
                <a:gd name="T34" fmla="*/ 656 w 1574"/>
                <a:gd name="T35" fmla="*/ 572 h 899"/>
                <a:gd name="T36" fmla="*/ 676 w 1574"/>
                <a:gd name="T37" fmla="*/ 598 h 899"/>
                <a:gd name="T38" fmla="*/ 696 w 1574"/>
                <a:gd name="T39" fmla="*/ 623 h 899"/>
                <a:gd name="T40" fmla="*/ 719 w 1574"/>
                <a:gd name="T41" fmla="*/ 649 h 899"/>
                <a:gd name="T42" fmla="*/ 739 w 1574"/>
                <a:gd name="T43" fmla="*/ 664 h 899"/>
                <a:gd name="T44" fmla="*/ 757 w 1574"/>
                <a:gd name="T45" fmla="*/ 640 h 899"/>
                <a:gd name="T46" fmla="*/ 773 w 1574"/>
                <a:gd name="T47" fmla="*/ 601 h 899"/>
                <a:gd name="T48" fmla="*/ 788 w 1574"/>
                <a:gd name="T49" fmla="*/ 559 h 899"/>
                <a:gd name="T50" fmla="*/ 797 w 1574"/>
                <a:gd name="T51" fmla="*/ 521 h 899"/>
                <a:gd name="T52" fmla="*/ 802 w 1574"/>
                <a:gd name="T53" fmla="*/ 487 h 899"/>
                <a:gd name="T54" fmla="*/ 824 w 1574"/>
                <a:gd name="T55" fmla="*/ 445 h 899"/>
                <a:gd name="T56" fmla="*/ 860 w 1574"/>
                <a:gd name="T57" fmla="*/ 404 h 899"/>
                <a:gd name="T58" fmla="*/ 900 w 1574"/>
                <a:gd name="T59" fmla="*/ 368 h 899"/>
                <a:gd name="T60" fmla="*/ 934 w 1574"/>
                <a:gd name="T61" fmla="*/ 341 h 899"/>
                <a:gd name="T62" fmla="*/ 950 w 1574"/>
                <a:gd name="T63" fmla="*/ 332 h 899"/>
                <a:gd name="T64" fmla="*/ 974 w 1574"/>
                <a:gd name="T65" fmla="*/ 325 h 899"/>
                <a:gd name="T66" fmla="*/ 1013 w 1574"/>
                <a:gd name="T67" fmla="*/ 320 h 899"/>
                <a:gd name="T68" fmla="*/ 1072 w 1574"/>
                <a:gd name="T69" fmla="*/ 316 h 899"/>
                <a:gd name="T70" fmla="*/ 1132 w 1574"/>
                <a:gd name="T71" fmla="*/ 312 h 899"/>
                <a:gd name="T72" fmla="*/ 1157 w 1574"/>
                <a:gd name="T73" fmla="*/ 305 h 899"/>
                <a:gd name="T74" fmla="*/ 1143 w 1574"/>
                <a:gd name="T75" fmla="*/ 285 h 899"/>
                <a:gd name="T76" fmla="*/ 1112 w 1574"/>
                <a:gd name="T77" fmla="*/ 259 h 899"/>
                <a:gd name="T78" fmla="*/ 1098 w 1574"/>
                <a:gd name="T79" fmla="*/ 230 h 899"/>
                <a:gd name="T80" fmla="*/ 1098 w 1574"/>
                <a:gd name="T81" fmla="*/ 198 h 899"/>
                <a:gd name="T82" fmla="*/ 1109 w 1574"/>
                <a:gd name="T83" fmla="*/ 156 h 899"/>
                <a:gd name="T84" fmla="*/ 1123 w 1574"/>
                <a:gd name="T85" fmla="*/ 116 h 899"/>
                <a:gd name="T86" fmla="*/ 1133 w 1574"/>
                <a:gd name="T87" fmla="*/ 87 h 899"/>
                <a:gd name="T88" fmla="*/ 1121 w 1574"/>
                <a:gd name="T89" fmla="*/ 76 h 899"/>
                <a:gd name="T90" fmla="*/ 1097 w 1574"/>
                <a:gd name="T91" fmla="*/ 57 h 899"/>
                <a:gd name="T92" fmla="*/ 1074 w 1574"/>
                <a:gd name="T93" fmla="*/ 40 h 899"/>
                <a:gd name="T94" fmla="*/ 1060 w 1574"/>
                <a:gd name="T95" fmla="*/ 15 h 899"/>
                <a:gd name="T96" fmla="*/ 1574 w 1574"/>
                <a:gd name="T97" fmla="*/ 0 h 899"/>
                <a:gd name="T98" fmla="*/ 0 w 1574"/>
                <a:gd name="T9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99" y="13"/>
                  </a:lnTo>
                  <a:lnTo>
                    <a:pt x="399" y="29"/>
                  </a:lnTo>
                  <a:lnTo>
                    <a:pt x="399" y="45"/>
                  </a:lnTo>
                  <a:lnTo>
                    <a:pt x="400" y="61"/>
                  </a:lnTo>
                  <a:lnTo>
                    <a:pt x="413" y="72"/>
                  </a:lnTo>
                  <a:lnTo>
                    <a:pt x="430" y="86"/>
                  </a:lnTo>
                  <a:lnTo>
                    <a:pt x="439" y="94"/>
                  </a:lnTo>
                  <a:lnTo>
                    <a:pt x="452" y="104"/>
                  </a:lnTo>
                  <a:lnTo>
                    <a:pt x="465" y="114"/>
                  </a:lnTo>
                  <a:lnTo>
                    <a:pt x="476" y="123"/>
                  </a:lnTo>
                  <a:lnTo>
                    <a:pt x="486" y="130"/>
                  </a:lnTo>
                  <a:lnTo>
                    <a:pt x="493" y="135"/>
                  </a:lnTo>
                  <a:lnTo>
                    <a:pt x="504" y="142"/>
                  </a:lnTo>
                  <a:lnTo>
                    <a:pt x="517" y="152"/>
                  </a:lnTo>
                  <a:lnTo>
                    <a:pt x="530" y="168"/>
                  </a:lnTo>
                  <a:lnTo>
                    <a:pt x="545" y="186"/>
                  </a:lnTo>
                  <a:lnTo>
                    <a:pt x="560" y="207"/>
                  </a:lnTo>
                  <a:lnTo>
                    <a:pt x="575" y="231"/>
                  </a:lnTo>
                  <a:lnTo>
                    <a:pt x="588" y="257"/>
                  </a:lnTo>
                  <a:lnTo>
                    <a:pt x="602" y="283"/>
                  </a:lnTo>
                  <a:lnTo>
                    <a:pt x="613" y="310"/>
                  </a:lnTo>
                  <a:lnTo>
                    <a:pt x="622" y="337"/>
                  </a:lnTo>
                  <a:lnTo>
                    <a:pt x="629" y="362"/>
                  </a:lnTo>
                  <a:lnTo>
                    <a:pt x="633" y="388"/>
                  </a:lnTo>
                  <a:lnTo>
                    <a:pt x="634" y="412"/>
                  </a:lnTo>
                  <a:lnTo>
                    <a:pt x="633" y="438"/>
                  </a:lnTo>
                  <a:lnTo>
                    <a:pt x="632" y="466"/>
                  </a:lnTo>
                  <a:lnTo>
                    <a:pt x="632" y="486"/>
                  </a:lnTo>
                  <a:lnTo>
                    <a:pt x="631" y="507"/>
                  </a:lnTo>
                  <a:lnTo>
                    <a:pt x="631" y="528"/>
                  </a:lnTo>
                  <a:lnTo>
                    <a:pt x="632" y="544"/>
                  </a:lnTo>
                  <a:lnTo>
                    <a:pt x="643" y="557"/>
                  </a:lnTo>
                  <a:lnTo>
                    <a:pt x="656" y="572"/>
                  </a:lnTo>
                  <a:lnTo>
                    <a:pt x="669" y="588"/>
                  </a:lnTo>
                  <a:lnTo>
                    <a:pt x="676" y="598"/>
                  </a:lnTo>
                  <a:lnTo>
                    <a:pt x="686" y="611"/>
                  </a:lnTo>
                  <a:lnTo>
                    <a:pt x="696" y="623"/>
                  </a:lnTo>
                  <a:lnTo>
                    <a:pt x="708" y="637"/>
                  </a:lnTo>
                  <a:lnTo>
                    <a:pt x="719" y="649"/>
                  </a:lnTo>
                  <a:lnTo>
                    <a:pt x="730" y="658"/>
                  </a:lnTo>
                  <a:lnTo>
                    <a:pt x="739" y="664"/>
                  </a:lnTo>
                  <a:lnTo>
                    <a:pt x="748" y="655"/>
                  </a:lnTo>
                  <a:lnTo>
                    <a:pt x="757" y="640"/>
                  </a:lnTo>
                  <a:lnTo>
                    <a:pt x="766" y="621"/>
                  </a:lnTo>
                  <a:lnTo>
                    <a:pt x="773" y="601"/>
                  </a:lnTo>
                  <a:lnTo>
                    <a:pt x="781" y="580"/>
                  </a:lnTo>
                  <a:lnTo>
                    <a:pt x="788" y="559"/>
                  </a:lnTo>
                  <a:lnTo>
                    <a:pt x="792" y="539"/>
                  </a:lnTo>
                  <a:lnTo>
                    <a:pt x="797" y="521"/>
                  </a:lnTo>
                  <a:lnTo>
                    <a:pt x="798" y="508"/>
                  </a:lnTo>
                  <a:lnTo>
                    <a:pt x="802" y="487"/>
                  </a:lnTo>
                  <a:lnTo>
                    <a:pt x="810" y="467"/>
                  </a:lnTo>
                  <a:lnTo>
                    <a:pt x="824" y="445"/>
                  </a:lnTo>
                  <a:lnTo>
                    <a:pt x="841" y="425"/>
                  </a:lnTo>
                  <a:lnTo>
                    <a:pt x="860" y="404"/>
                  </a:lnTo>
                  <a:lnTo>
                    <a:pt x="880" y="385"/>
                  </a:lnTo>
                  <a:lnTo>
                    <a:pt x="900" y="368"/>
                  </a:lnTo>
                  <a:lnTo>
                    <a:pt x="918" y="353"/>
                  </a:lnTo>
                  <a:lnTo>
                    <a:pt x="934" y="341"/>
                  </a:lnTo>
                  <a:lnTo>
                    <a:pt x="941" y="336"/>
                  </a:lnTo>
                  <a:lnTo>
                    <a:pt x="950" y="332"/>
                  </a:lnTo>
                  <a:lnTo>
                    <a:pt x="960" y="329"/>
                  </a:lnTo>
                  <a:lnTo>
                    <a:pt x="974" y="325"/>
                  </a:lnTo>
                  <a:lnTo>
                    <a:pt x="991" y="322"/>
                  </a:lnTo>
                  <a:lnTo>
                    <a:pt x="1013" y="320"/>
                  </a:lnTo>
                  <a:lnTo>
                    <a:pt x="1039" y="318"/>
                  </a:lnTo>
                  <a:lnTo>
                    <a:pt x="1072" y="316"/>
                  </a:lnTo>
                  <a:lnTo>
                    <a:pt x="1111" y="313"/>
                  </a:lnTo>
                  <a:lnTo>
                    <a:pt x="1132" y="312"/>
                  </a:lnTo>
                  <a:lnTo>
                    <a:pt x="1151" y="311"/>
                  </a:lnTo>
                  <a:lnTo>
                    <a:pt x="1157" y="305"/>
                  </a:lnTo>
                  <a:lnTo>
                    <a:pt x="1162" y="298"/>
                  </a:lnTo>
                  <a:lnTo>
                    <a:pt x="1143" y="285"/>
                  </a:lnTo>
                  <a:lnTo>
                    <a:pt x="1126" y="272"/>
                  </a:lnTo>
                  <a:lnTo>
                    <a:pt x="1112" y="259"/>
                  </a:lnTo>
                  <a:lnTo>
                    <a:pt x="1103" y="245"/>
                  </a:lnTo>
                  <a:lnTo>
                    <a:pt x="1098" y="230"/>
                  </a:lnTo>
                  <a:lnTo>
                    <a:pt x="1097" y="214"/>
                  </a:lnTo>
                  <a:lnTo>
                    <a:pt x="1098" y="198"/>
                  </a:lnTo>
                  <a:lnTo>
                    <a:pt x="1103" y="179"/>
                  </a:lnTo>
                  <a:lnTo>
                    <a:pt x="1109" y="156"/>
                  </a:lnTo>
                  <a:lnTo>
                    <a:pt x="1119" y="130"/>
                  </a:lnTo>
                  <a:lnTo>
                    <a:pt x="1123" y="116"/>
                  </a:lnTo>
                  <a:lnTo>
                    <a:pt x="1128" y="101"/>
                  </a:lnTo>
                  <a:lnTo>
                    <a:pt x="1133" y="87"/>
                  </a:lnTo>
                  <a:lnTo>
                    <a:pt x="1127" y="81"/>
                  </a:lnTo>
                  <a:lnTo>
                    <a:pt x="1121" y="76"/>
                  </a:lnTo>
                  <a:lnTo>
                    <a:pt x="1108" y="67"/>
                  </a:lnTo>
                  <a:lnTo>
                    <a:pt x="1097" y="57"/>
                  </a:lnTo>
                  <a:lnTo>
                    <a:pt x="1086" y="50"/>
                  </a:lnTo>
                  <a:lnTo>
                    <a:pt x="1074" y="40"/>
                  </a:lnTo>
                  <a:lnTo>
                    <a:pt x="1065" y="29"/>
                  </a:lnTo>
                  <a:lnTo>
                    <a:pt x="1060" y="15"/>
                  </a:lnTo>
                  <a:lnTo>
                    <a:pt x="1057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8">
              <a:extLst>
                <a:ext uri="{FF2B5EF4-FFF2-40B4-BE49-F238E27FC236}">
                  <a16:creationId xmlns:a16="http://schemas.microsoft.com/office/drawing/2014/main" id="{E1E728D0-4F35-E443-8A5F-CB4940F0B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144838"/>
              <a:ext cx="355600" cy="203200"/>
            </a:xfrm>
            <a:custGeom>
              <a:avLst/>
              <a:gdLst>
                <a:gd name="T0" fmla="*/ 340 w 1574"/>
                <a:gd name="T1" fmla="*/ 0 h 899"/>
                <a:gd name="T2" fmla="*/ 340 w 1574"/>
                <a:gd name="T3" fmla="*/ 37 h 899"/>
                <a:gd name="T4" fmla="*/ 342 w 1574"/>
                <a:gd name="T5" fmla="*/ 71 h 899"/>
                <a:gd name="T6" fmla="*/ 346 w 1574"/>
                <a:gd name="T7" fmla="*/ 93 h 899"/>
                <a:gd name="T8" fmla="*/ 356 w 1574"/>
                <a:gd name="T9" fmla="*/ 101 h 899"/>
                <a:gd name="T10" fmla="*/ 378 w 1574"/>
                <a:gd name="T11" fmla="*/ 118 h 899"/>
                <a:gd name="T12" fmla="*/ 406 w 1574"/>
                <a:gd name="T13" fmla="*/ 142 h 899"/>
                <a:gd name="T14" fmla="*/ 434 w 1574"/>
                <a:gd name="T15" fmla="*/ 165 h 899"/>
                <a:gd name="T16" fmla="*/ 461 w 1574"/>
                <a:gd name="T17" fmla="*/ 183 h 899"/>
                <a:gd name="T18" fmla="*/ 480 w 1574"/>
                <a:gd name="T19" fmla="*/ 194 h 899"/>
                <a:gd name="T20" fmla="*/ 501 w 1574"/>
                <a:gd name="T21" fmla="*/ 222 h 899"/>
                <a:gd name="T22" fmla="*/ 525 w 1574"/>
                <a:gd name="T23" fmla="*/ 262 h 899"/>
                <a:gd name="T24" fmla="*/ 548 w 1574"/>
                <a:gd name="T25" fmla="*/ 308 h 899"/>
                <a:gd name="T26" fmla="*/ 566 w 1574"/>
                <a:gd name="T27" fmla="*/ 354 h 899"/>
                <a:gd name="T28" fmla="*/ 574 w 1574"/>
                <a:gd name="T29" fmla="*/ 392 h 899"/>
                <a:gd name="T30" fmla="*/ 575 w 1574"/>
                <a:gd name="T31" fmla="*/ 429 h 899"/>
                <a:gd name="T32" fmla="*/ 574 w 1574"/>
                <a:gd name="T33" fmla="*/ 472 h 899"/>
                <a:gd name="T34" fmla="*/ 573 w 1574"/>
                <a:gd name="T35" fmla="*/ 516 h 899"/>
                <a:gd name="T36" fmla="*/ 574 w 1574"/>
                <a:gd name="T37" fmla="*/ 553 h 899"/>
                <a:gd name="T38" fmla="*/ 581 w 1574"/>
                <a:gd name="T39" fmla="*/ 577 h 899"/>
                <a:gd name="T40" fmla="*/ 595 w 1574"/>
                <a:gd name="T41" fmla="*/ 589 h 899"/>
                <a:gd name="T42" fmla="*/ 616 w 1574"/>
                <a:gd name="T43" fmla="*/ 616 h 899"/>
                <a:gd name="T44" fmla="*/ 644 w 1574"/>
                <a:gd name="T45" fmla="*/ 652 h 899"/>
                <a:gd name="T46" fmla="*/ 677 w 1574"/>
                <a:gd name="T47" fmla="*/ 689 h 899"/>
                <a:gd name="T48" fmla="*/ 712 w 1574"/>
                <a:gd name="T49" fmla="*/ 716 h 899"/>
                <a:gd name="T50" fmla="*/ 749 w 1574"/>
                <a:gd name="T51" fmla="*/ 725 h 899"/>
                <a:gd name="T52" fmla="*/ 780 w 1574"/>
                <a:gd name="T53" fmla="*/ 708 h 899"/>
                <a:gd name="T54" fmla="*/ 806 w 1574"/>
                <a:gd name="T55" fmla="*/ 671 h 899"/>
                <a:gd name="T56" fmla="*/ 827 w 1574"/>
                <a:gd name="T57" fmla="*/ 624 h 899"/>
                <a:gd name="T58" fmla="*/ 843 w 1574"/>
                <a:gd name="T59" fmla="*/ 576 h 899"/>
                <a:gd name="T60" fmla="*/ 854 w 1574"/>
                <a:gd name="T61" fmla="*/ 533 h 899"/>
                <a:gd name="T62" fmla="*/ 857 w 1574"/>
                <a:gd name="T63" fmla="*/ 508 h 899"/>
                <a:gd name="T64" fmla="*/ 865 w 1574"/>
                <a:gd name="T65" fmla="*/ 488 h 899"/>
                <a:gd name="T66" fmla="*/ 886 w 1574"/>
                <a:gd name="T67" fmla="*/ 463 h 899"/>
                <a:gd name="T68" fmla="*/ 914 w 1574"/>
                <a:gd name="T69" fmla="*/ 435 h 899"/>
                <a:gd name="T70" fmla="*/ 941 w 1574"/>
                <a:gd name="T71" fmla="*/ 411 h 899"/>
                <a:gd name="T72" fmla="*/ 962 w 1574"/>
                <a:gd name="T73" fmla="*/ 393 h 899"/>
                <a:gd name="T74" fmla="*/ 976 w 1574"/>
                <a:gd name="T75" fmla="*/ 385 h 899"/>
                <a:gd name="T76" fmla="*/ 1009 w 1574"/>
                <a:gd name="T77" fmla="*/ 379 h 899"/>
                <a:gd name="T78" fmla="*/ 1055 w 1574"/>
                <a:gd name="T79" fmla="*/ 375 h 899"/>
                <a:gd name="T80" fmla="*/ 1104 w 1574"/>
                <a:gd name="T81" fmla="*/ 372 h 899"/>
                <a:gd name="T82" fmla="*/ 1147 w 1574"/>
                <a:gd name="T83" fmla="*/ 370 h 899"/>
                <a:gd name="T84" fmla="*/ 1173 w 1574"/>
                <a:gd name="T85" fmla="*/ 368 h 899"/>
                <a:gd name="T86" fmla="*/ 1191 w 1574"/>
                <a:gd name="T87" fmla="*/ 355 h 899"/>
                <a:gd name="T88" fmla="*/ 1213 w 1574"/>
                <a:gd name="T89" fmla="*/ 328 h 899"/>
                <a:gd name="T90" fmla="*/ 1236 w 1574"/>
                <a:gd name="T91" fmla="*/ 295 h 899"/>
                <a:gd name="T92" fmla="*/ 1228 w 1574"/>
                <a:gd name="T93" fmla="*/ 268 h 899"/>
                <a:gd name="T94" fmla="*/ 1194 w 1574"/>
                <a:gd name="T95" fmla="*/ 248 h 899"/>
                <a:gd name="T96" fmla="*/ 1168 w 1574"/>
                <a:gd name="T97" fmla="*/ 231 h 899"/>
                <a:gd name="T98" fmla="*/ 1156 w 1574"/>
                <a:gd name="T99" fmla="*/ 219 h 899"/>
                <a:gd name="T100" fmla="*/ 1157 w 1574"/>
                <a:gd name="T101" fmla="*/ 204 h 899"/>
                <a:gd name="T102" fmla="*/ 1164 w 1574"/>
                <a:gd name="T103" fmla="*/ 176 h 899"/>
                <a:gd name="T104" fmla="*/ 1176 w 1574"/>
                <a:gd name="T105" fmla="*/ 144 h 899"/>
                <a:gd name="T106" fmla="*/ 1187 w 1574"/>
                <a:gd name="T107" fmla="*/ 110 h 899"/>
                <a:gd name="T108" fmla="*/ 1196 w 1574"/>
                <a:gd name="T109" fmla="*/ 80 h 899"/>
                <a:gd name="T110" fmla="*/ 1196 w 1574"/>
                <a:gd name="T111" fmla="*/ 61 h 899"/>
                <a:gd name="T112" fmla="*/ 1185 w 1574"/>
                <a:gd name="T113" fmla="*/ 53 h 899"/>
                <a:gd name="T114" fmla="*/ 1164 w 1574"/>
                <a:gd name="T115" fmla="*/ 37 h 899"/>
                <a:gd name="T116" fmla="*/ 1140 w 1574"/>
                <a:gd name="T117" fmla="*/ 16 h 899"/>
                <a:gd name="T118" fmla="*/ 1116 w 1574"/>
                <a:gd name="T119" fmla="*/ 0 h 899"/>
                <a:gd name="T120" fmla="*/ 1574 w 1574"/>
                <a:gd name="T121" fmla="*/ 899 h 899"/>
                <a:gd name="T122" fmla="*/ 0 w 1574"/>
                <a:gd name="T123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40" y="0"/>
                  </a:lnTo>
                  <a:lnTo>
                    <a:pt x="340" y="19"/>
                  </a:lnTo>
                  <a:lnTo>
                    <a:pt x="340" y="37"/>
                  </a:lnTo>
                  <a:lnTo>
                    <a:pt x="341" y="55"/>
                  </a:lnTo>
                  <a:lnTo>
                    <a:pt x="342" y="71"/>
                  </a:lnTo>
                  <a:lnTo>
                    <a:pt x="343" y="83"/>
                  </a:lnTo>
                  <a:lnTo>
                    <a:pt x="346" y="93"/>
                  </a:lnTo>
                  <a:lnTo>
                    <a:pt x="350" y="97"/>
                  </a:lnTo>
                  <a:lnTo>
                    <a:pt x="356" y="101"/>
                  </a:lnTo>
                  <a:lnTo>
                    <a:pt x="366" y="109"/>
                  </a:lnTo>
                  <a:lnTo>
                    <a:pt x="378" y="118"/>
                  </a:lnTo>
                  <a:lnTo>
                    <a:pt x="391" y="130"/>
                  </a:lnTo>
                  <a:lnTo>
                    <a:pt x="406" y="142"/>
                  </a:lnTo>
                  <a:lnTo>
                    <a:pt x="420" y="153"/>
                  </a:lnTo>
                  <a:lnTo>
                    <a:pt x="434" y="165"/>
                  </a:lnTo>
                  <a:lnTo>
                    <a:pt x="448" y="175"/>
                  </a:lnTo>
                  <a:lnTo>
                    <a:pt x="461" y="183"/>
                  </a:lnTo>
                  <a:lnTo>
                    <a:pt x="470" y="189"/>
                  </a:lnTo>
                  <a:lnTo>
                    <a:pt x="480" y="194"/>
                  </a:lnTo>
                  <a:lnTo>
                    <a:pt x="489" y="206"/>
                  </a:lnTo>
                  <a:lnTo>
                    <a:pt x="501" y="222"/>
                  </a:lnTo>
                  <a:lnTo>
                    <a:pt x="513" y="241"/>
                  </a:lnTo>
                  <a:lnTo>
                    <a:pt x="525" y="262"/>
                  </a:lnTo>
                  <a:lnTo>
                    <a:pt x="538" y="285"/>
                  </a:lnTo>
                  <a:lnTo>
                    <a:pt x="548" y="308"/>
                  </a:lnTo>
                  <a:lnTo>
                    <a:pt x="558" y="332"/>
                  </a:lnTo>
                  <a:lnTo>
                    <a:pt x="566" y="354"/>
                  </a:lnTo>
                  <a:lnTo>
                    <a:pt x="572" y="375"/>
                  </a:lnTo>
                  <a:lnTo>
                    <a:pt x="574" y="392"/>
                  </a:lnTo>
                  <a:lnTo>
                    <a:pt x="575" y="410"/>
                  </a:lnTo>
                  <a:lnTo>
                    <a:pt x="575" y="429"/>
                  </a:lnTo>
                  <a:lnTo>
                    <a:pt x="574" y="450"/>
                  </a:lnTo>
                  <a:lnTo>
                    <a:pt x="574" y="472"/>
                  </a:lnTo>
                  <a:lnTo>
                    <a:pt x="573" y="494"/>
                  </a:lnTo>
                  <a:lnTo>
                    <a:pt x="573" y="516"/>
                  </a:lnTo>
                  <a:lnTo>
                    <a:pt x="573" y="535"/>
                  </a:lnTo>
                  <a:lnTo>
                    <a:pt x="574" y="553"/>
                  </a:lnTo>
                  <a:lnTo>
                    <a:pt x="577" y="566"/>
                  </a:lnTo>
                  <a:lnTo>
                    <a:pt x="581" y="577"/>
                  </a:lnTo>
                  <a:lnTo>
                    <a:pt x="586" y="583"/>
                  </a:lnTo>
                  <a:lnTo>
                    <a:pt x="595" y="589"/>
                  </a:lnTo>
                  <a:lnTo>
                    <a:pt x="604" y="601"/>
                  </a:lnTo>
                  <a:lnTo>
                    <a:pt x="616" y="616"/>
                  </a:lnTo>
                  <a:lnTo>
                    <a:pt x="630" y="633"/>
                  </a:lnTo>
                  <a:lnTo>
                    <a:pt x="644" y="652"/>
                  </a:lnTo>
                  <a:lnTo>
                    <a:pt x="660" y="671"/>
                  </a:lnTo>
                  <a:lnTo>
                    <a:pt x="677" y="689"/>
                  </a:lnTo>
                  <a:lnTo>
                    <a:pt x="694" y="705"/>
                  </a:lnTo>
                  <a:lnTo>
                    <a:pt x="712" y="716"/>
                  </a:lnTo>
                  <a:lnTo>
                    <a:pt x="730" y="724"/>
                  </a:lnTo>
                  <a:lnTo>
                    <a:pt x="749" y="725"/>
                  </a:lnTo>
                  <a:lnTo>
                    <a:pt x="765" y="719"/>
                  </a:lnTo>
                  <a:lnTo>
                    <a:pt x="780" y="708"/>
                  </a:lnTo>
                  <a:lnTo>
                    <a:pt x="793" y="691"/>
                  </a:lnTo>
                  <a:lnTo>
                    <a:pt x="806" y="671"/>
                  </a:lnTo>
                  <a:lnTo>
                    <a:pt x="818" y="649"/>
                  </a:lnTo>
                  <a:lnTo>
                    <a:pt x="827" y="624"/>
                  </a:lnTo>
                  <a:lnTo>
                    <a:pt x="837" y="600"/>
                  </a:lnTo>
                  <a:lnTo>
                    <a:pt x="843" y="576"/>
                  </a:lnTo>
                  <a:lnTo>
                    <a:pt x="849" y="554"/>
                  </a:lnTo>
                  <a:lnTo>
                    <a:pt x="854" y="533"/>
                  </a:lnTo>
                  <a:lnTo>
                    <a:pt x="856" y="519"/>
                  </a:lnTo>
                  <a:lnTo>
                    <a:pt x="857" y="508"/>
                  </a:lnTo>
                  <a:lnTo>
                    <a:pt x="859" y="500"/>
                  </a:lnTo>
                  <a:lnTo>
                    <a:pt x="865" y="488"/>
                  </a:lnTo>
                  <a:lnTo>
                    <a:pt x="875" y="475"/>
                  </a:lnTo>
                  <a:lnTo>
                    <a:pt x="886" y="463"/>
                  </a:lnTo>
                  <a:lnTo>
                    <a:pt x="899" y="449"/>
                  </a:lnTo>
                  <a:lnTo>
                    <a:pt x="914" y="435"/>
                  </a:lnTo>
                  <a:lnTo>
                    <a:pt x="927" y="423"/>
                  </a:lnTo>
                  <a:lnTo>
                    <a:pt x="941" y="411"/>
                  </a:lnTo>
                  <a:lnTo>
                    <a:pt x="953" y="400"/>
                  </a:lnTo>
                  <a:lnTo>
                    <a:pt x="962" y="393"/>
                  </a:lnTo>
                  <a:lnTo>
                    <a:pt x="969" y="388"/>
                  </a:lnTo>
                  <a:lnTo>
                    <a:pt x="976" y="385"/>
                  </a:lnTo>
                  <a:lnTo>
                    <a:pt x="991" y="382"/>
                  </a:lnTo>
                  <a:lnTo>
                    <a:pt x="1009" y="379"/>
                  </a:lnTo>
                  <a:lnTo>
                    <a:pt x="1031" y="377"/>
                  </a:lnTo>
                  <a:lnTo>
                    <a:pt x="1055" y="375"/>
                  </a:lnTo>
                  <a:lnTo>
                    <a:pt x="1080" y="374"/>
                  </a:lnTo>
                  <a:lnTo>
                    <a:pt x="1104" y="372"/>
                  </a:lnTo>
                  <a:lnTo>
                    <a:pt x="1127" y="371"/>
                  </a:lnTo>
                  <a:lnTo>
                    <a:pt x="1147" y="370"/>
                  </a:lnTo>
                  <a:lnTo>
                    <a:pt x="1162" y="369"/>
                  </a:lnTo>
                  <a:lnTo>
                    <a:pt x="1173" y="368"/>
                  </a:lnTo>
                  <a:lnTo>
                    <a:pt x="1181" y="363"/>
                  </a:lnTo>
                  <a:lnTo>
                    <a:pt x="1191" y="355"/>
                  </a:lnTo>
                  <a:lnTo>
                    <a:pt x="1201" y="342"/>
                  </a:lnTo>
                  <a:lnTo>
                    <a:pt x="1213" y="328"/>
                  </a:lnTo>
                  <a:lnTo>
                    <a:pt x="1224" y="312"/>
                  </a:lnTo>
                  <a:lnTo>
                    <a:pt x="1236" y="295"/>
                  </a:lnTo>
                  <a:lnTo>
                    <a:pt x="1247" y="279"/>
                  </a:lnTo>
                  <a:lnTo>
                    <a:pt x="1228" y="268"/>
                  </a:lnTo>
                  <a:lnTo>
                    <a:pt x="1210" y="259"/>
                  </a:lnTo>
                  <a:lnTo>
                    <a:pt x="1194" y="248"/>
                  </a:lnTo>
                  <a:lnTo>
                    <a:pt x="1179" y="239"/>
                  </a:lnTo>
                  <a:lnTo>
                    <a:pt x="1168" y="231"/>
                  </a:lnTo>
                  <a:lnTo>
                    <a:pt x="1160" y="224"/>
                  </a:lnTo>
                  <a:lnTo>
                    <a:pt x="1156" y="219"/>
                  </a:lnTo>
                  <a:lnTo>
                    <a:pt x="1155" y="213"/>
                  </a:lnTo>
                  <a:lnTo>
                    <a:pt x="1157" y="204"/>
                  </a:lnTo>
                  <a:lnTo>
                    <a:pt x="1160" y="191"/>
                  </a:lnTo>
                  <a:lnTo>
                    <a:pt x="1164" y="176"/>
                  </a:lnTo>
                  <a:lnTo>
                    <a:pt x="1170" y="161"/>
                  </a:lnTo>
                  <a:lnTo>
                    <a:pt x="1176" y="144"/>
                  </a:lnTo>
                  <a:lnTo>
                    <a:pt x="1182" y="127"/>
                  </a:lnTo>
                  <a:lnTo>
                    <a:pt x="1187" y="110"/>
                  </a:lnTo>
                  <a:lnTo>
                    <a:pt x="1192" y="94"/>
                  </a:lnTo>
                  <a:lnTo>
                    <a:pt x="1196" y="80"/>
                  </a:lnTo>
                  <a:lnTo>
                    <a:pt x="1197" y="69"/>
                  </a:lnTo>
                  <a:lnTo>
                    <a:pt x="1196" y="61"/>
                  </a:lnTo>
                  <a:lnTo>
                    <a:pt x="1193" y="57"/>
                  </a:lnTo>
                  <a:lnTo>
                    <a:pt x="1185" y="53"/>
                  </a:lnTo>
                  <a:lnTo>
                    <a:pt x="1176" y="45"/>
                  </a:lnTo>
                  <a:lnTo>
                    <a:pt x="1164" y="37"/>
                  </a:lnTo>
                  <a:lnTo>
                    <a:pt x="1151" y="26"/>
                  </a:lnTo>
                  <a:lnTo>
                    <a:pt x="1140" y="16"/>
                  </a:lnTo>
                  <a:lnTo>
                    <a:pt x="1127" y="7"/>
                  </a:lnTo>
                  <a:lnTo>
                    <a:pt x="1116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9">
              <a:extLst>
                <a:ext uri="{FF2B5EF4-FFF2-40B4-BE49-F238E27FC236}">
                  <a16:creationId xmlns:a16="http://schemas.microsoft.com/office/drawing/2014/main" id="{4FC00F46-DD4B-CF44-88D8-E01A3601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228975"/>
              <a:ext cx="117475" cy="119063"/>
            </a:xfrm>
            <a:custGeom>
              <a:avLst/>
              <a:gdLst>
                <a:gd name="T0" fmla="*/ 0 w 518"/>
                <a:gd name="T1" fmla="*/ 0 h 523"/>
                <a:gd name="T2" fmla="*/ 21 w 518"/>
                <a:gd name="T3" fmla="*/ 17 h 523"/>
                <a:gd name="T4" fmla="*/ 41 w 518"/>
                <a:gd name="T5" fmla="*/ 35 h 523"/>
                <a:gd name="T6" fmla="*/ 59 w 518"/>
                <a:gd name="T7" fmla="*/ 56 h 523"/>
                <a:gd name="T8" fmla="*/ 75 w 518"/>
                <a:gd name="T9" fmla="*/ 80 h 523"/>
                <a:gd name="T10" fmla="*/ 97 w 518"/>
                <a:gd name="T11" fmla="*/ 112 h 523"/>
                <a:gd name="T12" fmla="*/ 124 w 518"/>
                <a:gd name="T13" fmla="*/ 142 h 523"/>
                <a:gd name="T14" fmla="*/ 153 w 518"/>
                <a:gd name="T15" fmla="*/ 171 h 523"/>
                <a:gd name="T16" fmla="*/ 187 w 518"/>
                <a:gd name="T17" fmla="*/ 199 h 523"/>
                <a:gd name="T18" fmla="*/ 222 w 518"/>
                <a:gd name="T19" fmla="*/ 224 h 523"/>
                <a:gd name="T20" fmla="*/ 259 w 518"/>
                <a:gd name="T21" fmla="*/ 248 h 523"/>
                <a:gd name="T22" fmla="*/ 295 w 518"/>
                <a:gd name="T23" fmla="*/ 271 h 523"/>
                <a:gd name="T24" fmla="*/ 331 w 518"/>
                <a:gd name="T25" fmla="*/ 291 h 523"/>
                <a:gd name="T26" fmla="*/ 364 w 518"/>
                <a:gd name="T27" fmla="*/ 310 h 523"/>
                <a:gd name="T28" fmla="*/ 390 w 518"/>
                <a:gd name="T29" fmla="*/ 325 h 523"/>
                <a:gd name="T30" fmla="*/ 411 w 518"/>
                <a:gd name="T31" fmla="*/ 344 h 523"/>
                <a:gd name="T32" fmla="*/ 430 w 518"/>
                <a:gd name="T33" fmla="*/ 367 h 523"/>
                <a:gd name="T34" fmla="*/ 446 w 518"/>
                <a:gd name="T35" fmla="*/ 391 h 523"/>
                <a:gd name="T36" fmla="*/ 460 w 518"/>
                <a:gd name="T37" fmla="*/ 415 h 523"/>
                <a:gd name="T38" fmla="*/ 471 w 518"/>
                <a:gd name="T39" fmla="*/ 440 h 523"/>
                <a:gd name="T40" fmla="*/ 482 w 518"/>
                <a:gd name="T41" fmla="*/ 462 h 523"/>
                <a:gd name="T42" fmla="*/ 491 w 518"/>
                <a:gd name="T43" fmla="*/ 483 h 523"/>
                <a:gd name="T44" fmla="*/ 501 w 518"/>
                <a:gd name="T45" fmla="*/ 501 h 523"/>
                <a:gd name="T46" fmla="*/ 509 w 518"/>
                <a:gd name="T47" fmla="*/ 515 h 523"/>
                <a:gd name="T48" fmla="*/ 518 w 518"/>
                <a:gd name="T49" fmla="*/ 523 h 523"/>
                <a:gd name="T50" fmla="*/ 0 w 518"/>
                <a:gd name="T51" fmla="*/ 523 h 523"/>
                <a:gd name="T52" fmla="*/ 0 w 518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8" h="523">
                  <a:moveTo>
                    <a:pt x="0" y="0"/>
                  </a:moveTo>
                  <a:lnTo>
                    <a:pt x="21" y="17"/>
                  </a:lnTo>
                  <a:lnTo>
                    <a:pt x="41" y="35"/>
                  </a:lnTo>
                  <a:lnTo>
                    <a:pt x="59" y="56"/>
                  </a:lnTo>
                  <a:lnTo>
                    <a:pt x="75" y="80"/>
                  </a:lnTo>
                  <a:lnTo>
                    <a:pt x="97" y="112"/>
                  </a:lnTo>
                  <a:lnTo>
                    <a:pt x="124" y="142"/>
                  </a:lnTo>
                  <a:lnTo>
                    <a:pt x="153" y="171"/>
                  </a:lnTo>
                  <a:lnTo>
                    <a:pt x="187" y="199"/>
                  </a:lnTo>
                  <a:lnTo>
                    <a:pt x="222" y="224"/>
                  </a:lnTo>
                  <a:lnTo>
                    <a:pt x="259" y="248"/>
                  </a:lnTo>
                  <a:lnTo>
                    <a:pt x="295" y="271"/>
                  </a:lnTo>
                  <a:lnTo>
                    <a:pt x="331" y="291"/>
                  </a:lnTo>
                  <a:lnTo>
                    <a:pt x="364" y="310"/>
                  </a:lnTo>
                  <a:lnTo>
                    <a:pt x="390" y="325"/>
                  </a:lnTo>
                  <a:lnTo>
                    <a:pt x="411" y="344"/>
                  </a:lnTo>
                  <a:lnTo>
                    <a:pt x="430" y="367"/>
                  </a:lnTo>
                  <a:lnTo>
                    <a:pt x="446" y="391"/>
                  </a:lnTo>
                  <a:lnTo>
                    <a:pt x="460" y="415"/>
                  </a:lnTo>
                  <a:lnTo>
                    <a:pt x="471" y="440"/>
                  </a:lnTo>
                  <a:lnTo>
                    <a:pt x="482" y="462"/>
                  </a:lnTo>
                  <a:lnTo>
                    <a:pt x="491" y="483"/>
                  </a:lnTo>
                  <a:lnTo>
                    <a:pt x="501" y="501"/>
                  </a:lnTo>
                  <a:lnTo>
                    <a:pt x="509" y="515"/>
                  </a:lnTo>
                  <a:lnTo>
                    <a:pt x="518" y="523"/>
                  </a:lnTo>
                  <a:lnTo>
                    <a:pt x="0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B238D5FA-A4CC-034C-A277-67430D6B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9701" y="3186113"/>
              <a:ext cx="82550" cy="161925"/>
            </a:xfrm>
            <a:custGeom>
              <a:avLst/>
              <a:gdLst>
                <a:gd name="T0" fmla="*/ 367 w 367"/>
                <a:gd name="T1" fmla="*/ 0 h 712"/>
                <a:gd name="T2" fmla="*/ 367 w 367"/>
                <a:gd name="T3" fmla="*/ 712 h 712"/>
                <a:gd name="T4" fmla="*/ 0 w 367"/>
                <a:gd name="T5" fmla="*/ 712 h 712"/>
                <a:gd name="T6" fmla="*/ 9 w 367"/>
                <a:gd name="T7" fmla="*/ 700 h 712"/>
                <a:gd name="T8" fmla="*/ 17 w 367"/>
                <a:gd name="T9" fmla="*/ 690 h 712"/>
                <a:gd name="T10" fmla="*/ 25 w 367"/>
                <a:gd name="T11" fmla="*/ 680 h 712"/>
                <a:gd name="T12" fmla="*/ 30 w 367"/>
                <a:gd name="T13" fmla="*/ 672 h 712"/>
                <a:gd name="T14" fmla="*/ 33 w 367"/>
                <a:gd name="T15" fmla="*/ 667 h 712"/>
                <a:gd name="T16" fmla="*/ 44 w 367"/>
                <a:gd name="T17" fmla="*/ 642 h 712"/>
                <a:gd name="T18" fmla="*/ 49 w 367"/>
                <a:gd name="T19" fmla="*/ 616 h 712"/>
                <a:gd name="T20" fmla="*/ 52 w 367"/>
                <a:gd name="T21" fmla="*/ 589 h 712"/>
                <a:gd name="T22" fmla="*/ 53 w 367"/>
                <a:gd name="T23" fmla="*/ 562 h 712"/>
                <a:gd name="T24" fmla="*/ 53 w 367"/>
                <a:gd name="T25" fmla="*/ 536 h 712"/>
                <a:gd name="T26" fmla="*/ 55 w 367"/>
                <a:gd name="T27" fmla="*/ 508 h 712"/>
                <a:gd name="T28" fmla="*/ 60 w 367"/>
                <a:gd name="T29" fmla="*/ 482 h 712"/>
                <a:gd name="T30" fmla="*/ 67 w 367"/>
                <a:gd name="T31" fmla="*/ 456 h 712"/>
                <a:gd name="T32" fmla="*/ 79 w 367"/>
                <a:gd name="T33" fmla="*/ 434 h 712"/>
                <a:gd name="T34" fmla="*/ 93 w 367"/>
                <a:gd name="T35" fmla="*/ 413 h 712"/>
                <a:gd name="T36" fmla="*/ 110 w 367"/>
                <a:gd name="T37" fmla="*/ 394 h 712"/>
                <a:gd name="T38" fmla="*/ 128 w 367"/>
                <a:gd name="T39" fmla="*/ 376 h 712"/>
                <a:gd name="T40" fmla="*/ 147 w 367"/>
                <a:gd name="T41" fmla="*/ 357 h 712"/>
                <a:gd name="T42" fmla="*/ 166 w 367"/>
                <a:gd name="T43" fmla="*/ 339 h 712"/>
                <a:gd name="T44" fmla="*/ 183 w 367"/>
                <a:gd name="T45" fmla="*/ 320 h 712"/>
                <a:gd name="T46" fmla="*/ 198 w 367"/>
                <a:gd name="T47" fmla="*/ 299 h 712"/>
                <a:gd name="T48" fmla="*/ 226 w 367"/>
                <a:gd name="T49" fmla="*/ 252 h 712"/>
                <a:gd name="T50" fmla="*/ 255 w 367"/>
                <a:gd name="T51" fmla="*/ 202 h 712"/>
                <a:gd name="T52" fmla="*/ 282 w 367"/>
                <a:gd name="T53" fmla="*/ 149 h 712"/>
                <a:gd name="T54" fmla="*/ 311 w 367"/>
                <a:gd name="T55" fmla="*/ 96 h 712"/>
                <a:gd name="T56" fmla="*/ 340 w 367"/>
                <a:gd name="T57" fmla="*/ 45 h 712"/>
                <a:gd name="T58" fmla="*/ 367 w 367"/>
                <a:gd name="T5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712">
                  <a:moveTo>
                    <a:pt x="367" y="0"/>
                  </a:moveTo>
                  <a:lnTo>
                    <a:pt x="367" y="712"/>
                  </a:lnTo>
                  <a:lnTo>
                    <a:pt x="0" y="712"/>
                  </a:lnTo>
                  <a:lnTo>
                    <a:pt x="9" y="700"/>
                  </a:lnTo>
                  <a:lnTo>
                    <a:pt x="17" y="690"/>
                  </a:lnTo>
                  <a:lnTo>
                    <a:pt x="25" y="680"/>
                  </a:lnTo>
                  <a:lnTo>
                    <a:pt x="30" y="672"/>
                  </a:lnTo>
                  <a:lnTo>
                    <a:pt x="33" y="667"/>
                  </a:lnTo>
                  <a:lnTo>
                    <a:pt x="44" y="642"/>
                  </a:lnTo>
                  <a:lnTo>
                    <a:pt x="49" y="616"/>
                  </a:lnTo>
                  <a:lnTo>
                    <a:pt x="52" y="589"/>
                  </a:lnTo>
                  <a:lnTo>
                    <a:pt x="53" y="562"/>
                  </a:lnTo>
                  <a:lnTo>
                    <a:pt x="53" y="536"/>
                  </a:lnTo>
                  <a:lnTo>
                    <a:pt x="55" y="508"/>
                  </a:lnTo>
                  <a:lnTo>
                    <a:pt x="60" y="482"/>
                  </a:lnTo>
                  <a:lnTo>
                    <a:pt x="67" y="456"/>
                  </a:lnTo>
                  <a:lnTo>
                    <a:pt x="79" y="434"/>
                  </a:lnTo>
                  <a:lnTo>
                    <a:pt x="93" y="413"/>
                  </a:lnTo>
                  <a:lnTo>
                    <a:pt x="110" y="394"/>
                  </a:lnTo>
                  <a:lnTo>
                    <a:pt x="128" y="376"/>
                  </a:lnTo>
                  <a:lnTo>
                    <a:pt x="147" y="357"/>
                  </a:lnTo>
                  <a:lnTo>
                    <a:pt x="166" y="339"/>
                  </a:lnTo>
                  <a:lnTo>
                    <a:pt x="183" y="320"/>
                  </a:lnTo>
                  <a:lnTo>
                    <a:pt x="198" y="299"/>
                  </a:lnTo>
                  <a:lnTo>
                    <a:pt x="226" y="252"/>
                  </a:lnTo>
                  <a:lnTo>
                    <a:pt x="255" y="202"/>
                  </a:lnTo>
                  <a:lnTo>
                    <a:pt x="282" y="149"/>
                  </a:lnTo>
                  <a:lnTo>
                    <a:pt x="311" y="96"/>
                  </a:lnTo>
                  <a:lnTo>
                    <a:pt x="340" y="4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1">
              <a:extLst>
                <a:ext uri="{FF2B5EF4-FFF2-40B4-BE49-F238E27FC236}">
                  <a16:creationId xmlns:a16="http://schemas.microsoft.com/office/drawing/2014/main" id="{61825EC3-F5E8-1545-A3AE-88708A82C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267075"/>
              <a:ext cx="90488" cy="80963"/>
            </a:xfrm>
            <a:custGeom>
              <a:avLst/>
              <a:gdLst>
                <a:gd name="T0" fmla="*/ 0 w 402"/>
                <a:gd name="T1" fmla="*/ 0 h 359"/>
                <a:gd name="T2" fmla="*/ 18 w 402"/>
                <a:gd name="T3" fmla="*/ 18 h 359"/>
                <a:gd name="T4" fmla="*/ 34 w 402"/>
                <a:gd name="T5" fmla="*/ 38 h 359"/>
                <a:gd name="T6" fmla="*/ 48 w 402"/>
                <a:gd name="T7" fmla="*/ 59 h 359"/>
                <a:gd name="T8" fmla="*/ 61 w 402"/>
                <a:gd name="T9" fmla="*/ 79 h 359"/>
                <a:gd name="T10" fmla="*/ 79 w 402"/>
                <a:gd name="T11" fmla="*/ 96 h 359"/>
                <a:gd name="T12" fmla="*/ 101 w 402"/>
                <a:gd name="T13" fmla="*/ 111 h 359"/>
                <a:gd name="T14" fmla="*/ 125 w 402"/>
                <a:gd name="T15" fmla="*/ 123 h 359"/>
                <a:gd name="T16" fmla="*/ 151 w 402"/>
                <a:gd name="T17" fmla="*/ 135 h 359"/>
                <a:gd name="T18" fmla="*/ 180 w 402"/>
                <a:gd name="T19" fmla="*/ 146 h 359"/>
                <a:gd name="T20" fmla="*/ 208 w 402"/>
                <a:gd name="T21" fmla="*/ 156 h 359"/>
                <a:gd name="T22" fmla="*/ 238 w 402"/>
                <a:gd name="T23" fmla="*/ 167 h 359"/>
                <a:gd name="T24" fmla="*/ 267 w 402"/>
                <a:gd name="T25" fmla="*/ 178 h 359"/>
                <a:gd name="T26" fmla="*/ 296 w 402"/>
                <a:gd name="T27" fmla="*/ 191 h 359"/>
                <a:gd name="T28" fmla="*/ 323 w 402"/>
                <a:gd name="T29" fmla="*/ 206 h 359"/>
                <a:gd name="T30" fmla="*/ 342 w 402"/>
                <a:gd name="T31" fmla="*/ 220 h 359"/>
                <a:gd name="T32" fmla="*/ 357 w 402"/>
                <a:gd name="T33" fmla="*/ 235 h 359"/>
                <a:gd name="T34" fmla="*/ 370 w 402"/>
                <a:gd name="T35" fmla="*/ 253 h 359"/>
                <a:gd name="T36" fmla="*/ 380 w 402"/>
                <a:gd name="T37" fmla="*/ 273 h 359"/>
                <a:gd name="T38" fmla="*/ 389 w 402"/>
                <a:gd name="T39" fmla="*/ 295 h 359"/>
                <a:gd name="T40" fmla="*/ 395 w 402"/>
                <a:gd name="T41" fmla="*/ 317 h 359"/>
                <a:gd name="T42" fmla="*/ 399 w 402"/>
                <a:gd name="T43" fmla="*/ 338 h 359"/>
                <a:gd name="T44" fmla="*/ 402 w 402"/>
                <a:gd name="T45" fmla="*/ 359 h 359"/>
                <a:gd name="T46" fmla="*/ 0 w 402"/>
                <a:gd name="T47" fmla="*/ 359 h 359"/>
                <a:gd name="T48" fmla="*/ 0 w 402"/>
                <a:gd name="T4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359">
                  <a:moveTo>
                    <a:pt x="0" y="0"/>
                  </a:moveTo>
                  <a:lnTo>
                    <a:pt x="18" y="18"/>
                  </a:lnTo>
                  <a:lnTo>
                    <a:pt x="34" y="38"/>
                  </a:lnTo>
                  <a:lnTo>
                    <a:pt x="48" y="59"/>
                  </a:lnTo>
                  <a:lnTo>
                    <a:pt x="61" y="79"/>
                  </a:lnTo>
                  <a:lnTo>
                    <a:pt x="79" y="96"/>
                  </a:lnTo>
                  <a:lnTo>
                    <a:pt x="101" y="111"/>
                  </a:lnTo>
                  <a:lnTo>
                    <a:pt x="125" y="123"/>
                  </a:lnTo>
                  <a:lnTo>
                    <a:pt x="151" y="135"/>
                  </a:lnTo>
                  <a:lnTo>
                    <a:pt x="180" y="146"/>
                  </a:lnTo>
                  <a:lnTo>
                    <a:pt x="208" y="156"/>
                  </a:lnTo>
                  <a:lnTo>
                    <a:pt x="238" y="167"/>
                  </a:lnTo>
                  <a:lnTo>
                    <a:pt x="267" y="178"/>
                  </a:lnTo>
                  <a:lnTo>
                    <a:pt x="296" y="191"/>
                  </a:lnTo>
                  <a:lnTo>
                    <a:pt x="323" y="206"/>
                  </a:lnTo>
                  <a:lnTo>
                    <a:pt x="342" y="220"/>
                  </a:lnTo>
                  <a:lnTo>
                    <a:pt x="357" y="235"/>
                  </a:lnTo>
                  <a:lnTo>
                    <a:pt x="370" y="253"/>
                  </a:lnTo>
                  <a:lnTo>
                    <a:pt x="380" y="273"/>
                  </a:lnTo>
                  <a:lnTo>
                    <a:pt x="389" y="295"/>
                  </a:lnTo>
                  <a:lnTo>
                    <a:pt x="395" y="317"/>
                  </a:lnTo>
                  <a:lnTo>
                    <a:pt x="399" y="338"/>
                  </a:lnTo>
                  <a:lnTo>
                    <a:pt x="402" y="359"/>
                  </a:lnTo>
                  <a:lnTo>
                    <a:pt x="0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2">
              <a:extLst>
                <a:ext uri="{FF2B5EF4-FFF2-40B4-BE49-F238E27FC236}">
                  <a16:creationId xmlns:a16="http://schemas.microsoft.com/office/drawing/2014/main" id="{9BE3691C-0893-604B-B0A6-00D63ECE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3221038"/>
              <a:ext cx="22225" cy="20638"/>
            </a:xfrm>
            <a:custGeom>
              <a:avLst/>
              <a:gdLst>
                <a:gd name="T0" fmla="*/ 48 w 94"/>
                <a:gd name="T1" fmla="*/ 0 h 94"/>
                <a:gd name="T2" fmla="*/ 62 w 94"/>
                <a:gd name="T3" fmla="*/ 2 h 94"/>
                <a:gd name="T4" fmla="*/ 75 w 94"/>
                <a:gd name="T5" fmla="*/ 8 h 94"/>
                <a:gd name="T6" fmla="*/ 86 w 94"/>
                <a:gd name="T7" fmla="*/ 19 h 94"/>
                <a:gd name="T8" fmla="*/ 92 w 94"/>
                <a:gd name="T9" fmla="*/ 32 h 94"/>
                <a:gd name="T10" fmla="*/ 94 w 94"/>
                <a:gd name="T11" fmla="*/ 46 h 94"/>
                <a:gd name="T12" fmla="*/ 92 w 94"/>
                <a:gd name="T13" fmla="*/ 61 h 94"/>
                <a:gd name="T14" fmla="*/ 86 w 94"/>
                <a:gd name="T15" fmla="*/ 74 h 94"/>
                <a:gd name="T16" fmla="*/ 75 w 94"/>
                <a:gd name="T17" fmla="*/ 84 h 94"/>
                <a:gd name="T18" fmla="*/ 62 w 94"/>
                <a:gd name="T19" fmla="*/ 91 h 94"/>
                <a:gd name="T20" fmla="*/ 48 w 94"/>
                <a:gd name="T21" fmla="*/ 94 h 94"/>
                <a:gd name="T22" fmla="*/ 33 w 94"/>
                <a:gd name="T23" fmla="*/ 91 h 94"/>
                <a:gd name="T24" fmla="*/ 19 w 94"/>
                <a:gd name="T25" fmla="*/ 84 h 94"/>
                <a:gd name="T26" fmla="*/ 10 w 94"/>
                <a:gd name="T27" fmla="*/ 74 h 94"/>
                <a:gd name="T28" fmla="*/ 2 w 94"/>
                <a:gd name="T29" fmla="*/ 61 h 94"/>
                <a:gd name="T30" fmla="*/ 0 w 94"/>
                <a:gd name="T31" fmla="*/ 46 h 94"/>
                <a:gd name="T32" fmla="*/ 2 w 94"/>
                <a:gd name="T33" fmla="*/ 32 h 94"/>
                <a:gd name="T34" fmla="*/ 10 w 94"/>
                <a:gd name="T35" fmla="*/ 19 h 94"/>
                <a:gd name="T36" fmla="*/ 19 w 94"/>
                <a:gd name="T37" fmla="*/ 8 h 94"/>
                <a:gd name="T38" fmla="*/ 33 w 94"/>
                <a:gd name="T39" fmla="*/ 2 h 94"/>
                <a:gd name="T40" fmla="*/ 48 w 9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4">
                  <a:moveTo>
                    <a:pt x="48" y="0"/>
                  </a:moveTo>
                  <a:lnTo>
                    <a:pt x="62" y="2"/>
                  </a:lnTo>
                  <a:lnTo>
                    <a:pt x="75" y="8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4" y="46"/>
                  </a:lnTo>
                  <a:lnTo>
                    <a:pt x="92" y="61"/>
                  </a:lnTo>
                  <a:lnTo>
                    <a:pt x="86" y="74"/>
                  </a:lnTo>
                  <a:lnTo>
                    <a:pt x="75" y="84"/>
                  </a:lnTo>
                  <a:lnTo>
                    <a:pt x="62" y="91"/>
                  </a:lnTo>
                  <a:lnTo>
                    <a:pt x="48" y="94"/>
                  </a:lnTo>
                  <a:lnTo>
                    <a:pt x="33" y="91"/>
                  </a:lnTo>
                  <a:lnTo>
                    <a:pt x="19" y="84"/>
                  </a:lnTo>
                  <a:lnTo>
                    <a:pt x="10" y="74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10" y="19"/>
                  </a:lnTo>
                  <a:lnTo>
                    <a:pt x="19" y="8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3">
              <a:extLst>
                <a:ext uri="{FF2B5EF4-FFF2-40B4-BE49-F238E27FC236}">
                  <a16:creationId xmlns:a16="http://schemas.microsoft.com/office/drawing/2014/main" id="{CDB6906C-4910-E242-82DE-9EA20AE01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6" y="3286125"/>
              <a:ext cx="31750" cy="33338"/>
            </a:xfrm>
            <a:custGeom>
              <a:avLst/>
              <a:gdLst>
                <a:gd name="T0" fmla="*/ 72 w 144"/>
                <a:gd name="T1" fmla="*/ 0 h 143"/>
                <a:gd name="T2" fmla="*/ 91 w 144"/>
                <a:gd name="T3" fmla="*/ 2 h 143"/>
                <a:gd name="T4" fmla="*/ 108 w 144"/>
                <a:gd name="T5" fmla="*/ 9 h 143"/>
                <a:gd name="T6" fmla="*/ 123 w 144"/>
                <a:gd name="T7" fmla="*/ 21 h 143"/>
                <a:gd name="T8" fmla="*/ 134 w 144"/>
                <a:gd name="T9" fmla="*/ 35 h 143"/>
                <a:gd name="T10" fmla="*/ 142 w 144"/>
                <a:gd name="T11" fmla="*/ 52 h 143"/>
                <a:gd name="T12" fmla="*/ 144 w 144"/>
                <a:gd name="T13" fmla="*/ 71 h 143"/>
                <a:gd name="T14" fmla="*/ 142 w 144"/>
                <a:gd name="T15" fmla="*/ 90 h 143"/>
                <a:gd name="T16" fmla="*/ 134 w 144"/>
                <a:gd name="T17" fmla="*/ 107 h 143"/>
                <a:gd name="T18" fmla="*/ 123 w 144"/>
                <a:gd name="T19" fmla="*/ 122 h 143"/>
                <a:gd name="T20" fmla="*/ 108 w 144"/>
                <a:gd name="T21" fmla="*/ 134 h 143"/>
                <a:gd name="T22" fmla="*/ 91 w 144"/>
                <a:gd name="T23" fmla="*/ 141 h 143"/>
                <a:gd name="T24" fmla="*/ 72 w 144"/>
                <a:gd name="T25" fmla="*/ 143 h 143"/>
                <a:gd name="T26" fmla="*/ 53 w 144"/>
                <a:gd name="T27" fmla="*/ 141 h 143"/>
                <a:gd name="T28" fmla="*/ 36 w 144"/>
                <a:gd name="T29" fmla="*/ 134 h 143"/>
                <a:gd name="T30" fmla="*/ 21 w 144"/>
                <a:gd name="T31" fmla="*/ 122 h 143"/>
                <a:gd name="T32" fmla="*/ 10 w 144"/>
                <a:gd name="T33" fmla="*/ 107 h 143"/>
                <a:gd name="T34" fmla="*/ 2 w 144"/>
                <a:gd name="T35" fmla="*/ 90 h 143"/>
                <a:gd name="T36" fmla="*/ 0 w 144"/>
                <a:gd name="T37" fmla="*/ 71 h 143"/>
                <a:gd name="T38" fmla="*/ 2 w 144"/>
                <a:gd name="T39" fmla="*/ 52 h 143"/>
                <a:gd name="T40" fmla="*/ 10 w 144"/>
                <a:gd name="T41" fmla="*/ 35 h 143"/>
                <a:gd name="T42" fmla="*/ 21 w 144"/>
                <a:gd name="T43" fmla="*/ 21 h 143"/>
                <a:gd name="T44" fmla="*/ 36 w 144"/>
                <a:gd name="T45" fmla="*/ 9 h 143"/>
                <a:gd name="T46" fmla="*/ 53 w 144"/>
                <a:gd name="T47" fmla="*/ 2 h 143"/>
                <a:gd name="T48" fmla="*/ 72 w 144"/>
                <a:gd name="T4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3">
                  <a:moveTo>
                    <a:pt x="72" y="0"/>
                  </a:moveTo>
                  <a:lnTo>
                    <a:pt x="91" y="2"/>
                  </a:lnTo>
                  <a:lnTo>
                    <a:pt x="108" y="9"/>
                  </a:lnTo>
                  <a:lnTo>
                    <a:pt x="123" y="21"/>
                  </a:lnTo>
                  <a:lnTo>
                    <a:pt x="134" y="35"/>
                  </a:lnTo>
                  <a:lnTo>
                    <a:pt x="142" y="52"/>
                  </a:lnTo>
                  <a:lnTo>
                    <a:pt x="144" y="71"/>
                  </a:lnTo>
                  <a:lnTo>
                    <a:pt x="142" y="90"/>
                  </a:lnTo>
                  <a:lnTo>
                    <a:pt x="134" y="107"/>
                  </a:lnTo>
                  <a:lnTo>
                    <a:pt x="123" y="122"/>
                  </a:lnTo>
                  <a:lnTo>
                    <a:pt x="108" y="134"/>
                  </a:lnTo>
                  <a:lnTo>
                    <a:pt x="91" y="141"/>
                  </a:lnTo>
                  <a:lnTo>
                    <a:pt x="72" y="143"/>
                  </a:lnTo>
                  <a:lnTo>
                    <a:pt x="53" y="141"/>
                  </a:lnTo>
                  <a:lnTo>
                    <a:pt x="36" y="134"/>
                  </a:lnTo>
                  <a:lnTo>
                    <a:pt x="21" y="122"/>
                  </a:lnTo>
                  <a:lnTo>
                    <a:pt x="10" y="107"/>
                  </a:lnTo>
                  <a:lnTo>
                    <a:pt x="2" y="90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4">
              <a:extLst>
                <a:ext uri="{FF2B5EF4-FFF2-40B4-BE49-F238E27FC236}">
                  <a16:creationId xmlns:a16="http://schemas.microsoft.com/office/drawing/2014/main" id="{207EC304-5208-C843-A933-D3F20ACD9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1576" y="3184525"/>
              <a:ext cx="22225" cy="20638"/>
            </a:xfrm>
            <a:custGeom>
              <a:avLst/>
              <a:gdLst>
                <a:gd name="T0" fmla="*/ 48 w 94"/>
                <a:gd name="T1" fmla="*/ 0 h 95"/>
                <a:gd name="T2" fmla="*/ 63 w 94"/>
                <a:gd name="T3" fmla="*/ 4 h 95"/>
                <a:gd name="T4" fmla="*/ 75 w 94"/>
                <a:gd name="T5" fmla="*/ 10 h 95"/>
                <a:gd name="T6" fmla="*/ 86 w 94"/>
                <a:gd name="T7" fmla="*/ 20 h 95"/>
                <a:gd name="T8" fmla="*/ 92 w 94"/>
                <a:gd name="T9" fmla="*/ 33 h 95"/>
                <a:gd name="T10" fmla="*/ 94 w 94"/>
                <a:gd name="T11" fmla="*/ 48 h 95"/>
                <a:gd name="T12" fmla="*/ 92 w 94"/>
                <a:gd name="T13" fmla="*/ 63 h 95"/>
                <a:gd name="T14" fmla="*/ 86 w 94"/>
                <a:gd name="T15" fmla="*/ 75 h 95"/>
                <a:gd name="T16" fmla="*/ 75 w 94"/>
                <a:gd name="T17" fmla="*/ 86 h 95"/>
                <a:gd name="T18" fmla="*/ 63 w 94"/>
                <a:gd name="T19" fmla="*/ 92 h 95"/>
                <a:gd name="T20" fmla="*/ 48 w 94"/>
                <a:gd name="T21" fmla="*/ 95 h 95"/>
                <a:gd name="T22" fmla="*/ 32 w 94"/>
                <a:gd name="T23" fmla="*/ 92 h 95"/>
                <a:gd name="T24" fmla="*/ 19 w 94"/>
                <a:gd name="T25" fmla="*/ 86 h 95"/>
                <a:gd name="T26" fmla="*/ 10 w 94"/>
                <a:gd name="T27" fmla="*/ 75 h 95"/>
                <a:gd name="T28" fmla="*/ 3 w 94"/>
                <a:gd name="T29" fmla="*/ 63 h 95"/>
                <a:gd name="T30" fmla="*/ 0 w 94"/>
                <a:gd name="T31" fmla="*/ 48 h 95"/>
                <a:gd name="T32" fmla="*/ 3 w 94"/>
                <a:gd name="T33" fmla="*/ 33 h 95"/>
                <a:gd name="T34" fmla="*/ 10 w 94"/>
                <a:gd name="T35" fmla="*/ 20 h 95"/>
                <a:gd name="T36" fmla="*/ 19 w 94"/>
                <a:gd name="T37" fmla="*/ 10 h 95"/>
                <a:gd name="T38" fmla="*/ 32 w 94"/>
                <a:gd name="T39" fmla="*/ 4 h 95"/>
                <a:gd name="T40" fmla="*/ 48 w 94"/>
                <a:gd name="T4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5">
                  <a:moveTo>
                    <a:pt x="48" y="0"/>
                  </a:moveTo>
                  <a:lnTo>
                    <a:pt x="63" y="4"/>
                  </a:lnTo>
                  <a:lnTo>
                    <a:pt x="75" y="10"/>
                  </a:lnTo>
                  <a:lnTo>
                    <a:pt x="86" y="20"/>
                  </a:lnTo>
                  <a:lnTo>
                    <a:pt x="92" y="33"/>
                  </a:lnTo>
                  <a:lnTo>
                    <a:pt x="94" y="48"/>
                  </a:lnTo>
                  <a:lnTo>
                    <a:pt x="92" y="63"/>
                  </a:lnTo>
                  <a:lnTo>
                    <a:pt x="86" y="75"/>
                  </a:lnTo>
                  <a:lnTo>
                    <a:pt x="75" y="86"/>
                  </a:lnTo>
                  <a:lnTo>
                    <a:pt x="63" y="92"/>
                  </a:lnTo>
                  <a:lnTo>
                    <a:pt x="48" y="95"/>
                  </a:lnTo>
                  <a:lnTo>
                    <a:pt x="32" y="92"/>
                  </a:lnTo>
                  <a:lnTo>
                    <a:pt x="19" y="86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48"/>
                  </a:lnTo>
                  <a:lnTo>
                    <a:pt x="3" y="33"/>
                  </a:lnTo>
                  <a:lnTo>
                    <a:pt x="10" y="20"/>
                  </a:lnTo>
                  <a:lnTo>
                    <a:pt x="19" y="10"/>
                  </a:lnTo>
                  <a:lnTo>
                    <a:pt x="32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5">
              <a:extLst>
                <a:ext uri="{FF2B5EF4-FFF2-40B4-BE49-F238E27FC236}">
                  <a16:creationId xmlns:a16="http://schemas.microsoft.com/office/drawing/2014/main" id="{9086AF82-360F-C84D-B155-6E2C94CEF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951" y="3268663"/>
              <a:ext cx="22225" cy="20638"/>
            </a:xfrm>
            <a:custGeom>
              <a:avLst/>
              <a:gdLst>
                <a:gd name="T0" fmla="*/ 47 w 95"/>
                <a:gd name="T1" fmla="*/ 0 h 94"/>
                <a:gd name="T2" fmla="*/ 62 w 95"/>
                <a:gd name="T3" fmla="*/ 2 h 94"/>
                <a:gd name="T4" fmla="*/ 75 w 95"/>
                <a:gd name="T5" fmla="*/ 9 h 94"/>
                <a:gd name="T6" fmla="*/ 86 w 95"/>
                <a:gd name="T7" fmla="*/ 19 h 94"/>
                <a:gd name="T8" fmla="*/ 92 w 95"/>
                <a:gd name="T9" fmla="*/ 32 h 94"/>
                <a:gd name="T10" fmla="*/ 95 w 95"/>
                <a:gd name="T11" fmla="*/ 47 h 94"/>
                <a:gd name="T12" fmla="*/ 92 w 95"/>
                <a:gd name="T13" fmla="*/ 61 h 94"/>
                <a:gd name="T14" fmla="*/ 86 w 95"/>
                <a:gd name="T15" fmla="*/ 75 h 94"/>
                <a:gd name="T16" fmla="*/ 75 w 95"/>
                <a:gd name="T17" fmla="*/ 85 h 94"/>
                <a:gd name="T18" fmla="*/ 62 w 95"/>
                <a:gd name="T19" fmla="*/ 92 h 94"/>
                <a:gd name="T20" fmla="*/ 47 w 95"/>
                <a:gd name="T21" fmla="*/ 94 h 94"/>
                <a:gd name="T22" fmla="*/ 33 w 95"/>
                <a:gd name="T23" fmla="*/ 92 h 94"/>
                <a:gd name="T24" fmla="*/ 20 w 95"/>
                <a:gd name="T25" fmla="*/ 85 h 94"/>
                <a:gd name="T26" fmla="*/ 9 w 95"/>
                <a:gd name="T27" fmla="*/ 75 h 94"/>
                <a:gd name="T28" fmla="*/ 3 w 95"/>
                <a:gd name="T29" fmla="*/ 61 h 94"/>
                <a:gd name="T30" fmla="*/ 0 w 95"/>
                <a:gd name="T31" fmla="*/ 47 h 94"/>
                <a:gd name="T32" fmla="*/ 3 w 95"/>
                <a:gd name="T33" fmla="*/ 32 h 94"/>
                <a:gd name="T34" fmla="*/ 9 w 95"/>
                <a:gd name="T35" fmla="*/ 19 h 94"/>
                <a:gd name="T36" fmla="*/ 20 w 95"/>
                <a:gd name="T37" fmla="*/ 9 h 94"/>
                <a:gd name="T38" fmla="*/ 33 w 95"/>
                <a:gd name="T39" fmla="*/ 2 h 94"/>
                <a:gd name="T40" fmla="*/ 47 w 95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lnTo>
                    <a:pt x="62" y="2"/>
                  </a:lnTo>
                  <a:lnTo>
                    <a:pt x="75" y="9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5" y="47"/>
                  </a:lnTo>
                  <a:lnTo>
                    <a:pt x="92" y="61"/>
                  </a:lnTo>
                  <a:lnTo>
                    <a:pt x="86" y="75"/>
                  </a:lnTo>
                  <a:lnTo>
                    <a:pt x="75" y="85"/>
                  </a:lnTo>
                  <a:lnTo>
                    <a:pt x="62" y="92"/>
                  </a:lnTo>
                  <a:lnTo>
                    <a:pt x="47" y="94"/>
                  </a:lnTo>
                  <a:lnTo>
                    <a:pt x="33" y="92"/>
                  </a:lnTo>
                  <a:lnTo>
                    <a:pt x="20" y="85"/>
                  </a:lnTo>
                  <a:lnTo>
                    <a:pt x="9" y="75"/>
                  </a:lnTo>
                  <a:lnTo>
                    <a:pt x="3" y="61"/>
                  </a:lnTo>
                  <a:lnTo>
                    <a:pt x="0" y="47"/>
                  </a:lnTo>
                  <a:lnTo>
                    <a:pt x="3" y="32"/>
                  </a:lnTo>
                  <a:lnTo>
                    <a:pt x="9" y="19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6">
              <a:extLst>
                <a:ext uri="{FF2B5EF4-FFF2-40B4-BE49-F238E27FC236}">
                  <a16:creationId xmlns:a16="http://schemas.microsoft.com/office/drawing/2014/main" id="{3331C321-D7A8-8E4A-8EB7-5654D8D2E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219450"/>
              <a:ext cx="52388" cy="128588"/>
            </a:xfrm>
            <a:custGeom>
              <a:avLst/>
              <a:gdLst>
                <a:gd name="T0" fmla="*/ 235 w 235"/>
                <a:gd name="T1" fmla="*/ 0 h 568"/>
                <a:gd name="T2" fmla="*/ 235 w 235"/>
                <a:gd name="T3" fmla="*/ 568 h 568"/>
                <a:gd name="T4" fmla="*/ 19 w 235"/>
                <a:gd name="T5" fmla="*/ 568 h 568"/>
                <a:gd name="T6" fmla="*/ 15 w 235"/>
                <a:gd name="T7" fmla="*/ 568 h 568"/>
                <a:gd name="T8" fmla="*/ 9 w 235"/>
                <a:gd name="T9" fmla="*/ 567 h 568"/>
                <a:gd name="T10" fmla="*/ 4 w 235"/>
                <a:gd name="T11" fmla="*/ 567 h 568"/>
                <a:gd name="T12" fmla="*/ 0 w 235"/>
                <a:gd name="T13" fmla="*/ 568 h 568"/>
                <a:gd name="T14" fmla="*/ 10 w 235"/>
                <a:gd name="T15" fmla="*/ 554 h 568"/>
                <a:gd name="T16" fmla="*/ 17 w 235"/>
                <a:gd name="T17" fmla="*/ 538 h 568"/>
                <a:gd name="T18" fmla="*/ 24 w 235"/>
                <a:gd name="T19" fmla="*/ 522 h 568"/>
                <a:gd name="T20" fmla="*/ 29 w 235"/>
                <a:gd name="T21" fmla="*/ 490 h 568"/>
                <a:gd name="T22" fmla="*/ 31 w 235"/>
                <a:gd name="T23" fmla="*/ 458 h 568"/>
                <a:gd name="T24" fmla="*/ 32 w 235"/>
                <a:gd name="T25" fmla="*/ 426 h 568"/>
                <a:gd name="T26" fmla="*/ 33 w 235"/>
                <a:gd name="T27" fmla="*/ 402 h 568"/>
                <a:gd name="T28" fmla="*/ 36 w 235"/>
                <a:gd name="T29" fmla="*/ 378 h 568"/>
                <a:gd name="T30" fmla="*/ 43 w 235"/>
                <a:gd name="T31" fmla="*/ 355 h 568"/>
                <a:gd name="T32" fmla="*/ 52 w 235"/>
                <a:gd name="T33" fmla="*/ 332 h 568"/>
                <a:gd name="T34" fmla="*/ 66 w 235"/>
                <a:gd name="T35" fmla="*/ 312 h 568"/>
                <a:gd name="T36" fmla="*/ 83 w 235"/>
                <a:gd name="T37" fmla="*/ 293 h 568"/>
                <a:gd name="T38" fmla="*/ 102 w 235"/>
                <a:gd name="T39" fmla="*/ 275 h 568"/>
                <a:gd name="T40" fmla="*/ 121 w 235"/>
                <a:gd name="T41" fmla="*/ 258 h 568"/>
                <a:gd name="T42" fmla="*/ 139 w 235"/>
                <a:gd name="T43" fmla="*/ 239 h 568"/>
                <a:gd name="T44" fmla="*/ 154 w 235"/>
                <a:gd name="T45" fmla="*/ 218 h 568"/>
                <a:gd name="T46" fmla="*/ 178 w 235"/>
                <a:gd name="T47" fmla="*/ 176 h 568"/>
                <a:gd name="T48" fmla="*/ 185 w 235"/>
                <a:gd name="T49" fmla="*/ 159 h 568"/>
                <a:gd name="T50" fmla="*/ 192 w 235"/>
                <a:gd name="T51" fmla="*/ 140 h 568"/>
                <a:gd name="T52" fmla="*/ 196 w 235"/>
                <a:gd name="T53" fmla="*/ 122 h 568"/>
                <a:gd name="T54" fmla="*/ 234 w 235"/>
                <a:gd name="T55" fmla="*/ 3 h 568"/>
                <a:gd name="T56" fmla="*/ 234 w 235"/>
                <a:gd name="T57" fmla="*/ 2 h 568"/>
                <a:gd name="T58" fmla="*/ 235 w 235"/>
                <a:gd name="T5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5" h="568">
                  <a:moveTo>
                    <a:pt x="235" y="0"/>
                  </a:moveTo>
                  <a:lnTo>
                    <a:pt x="235" y="568"/>
                  </a:lnTo>
                  <a:lnTo>
                    <a:pt x="19" y="568"/>
                  </a:lnTo>
                  <a:lnTo>
                    <a:pt x="15" y="568"/>
                  </a:lnTo>
                  <a:lnTo>
                    <a:pt x="9" y="567"/>
                  </a:lnTo>
                  <a:lnTo>
                    <a:pt x="4" y="567"/>
                  </a:lnTo>
                  <a:lnTo>
                    <a:pt x="0" y="568"/>
                  </a:lnTo>
                  <a:lnTo>
                    <a:pt x="10" y="554"/>
                  </a:lnTo>
                  <a:lnTo>
                    <a:pt x="17" y="538"/>
                  </a:lnTo>
                  <a:lnTo>
                    <a:pt x="24" y="522"/>
                  </a:lnTo>
                  <a:lnTo>
                    <a:pt x="29" y="490"/>
                  </a:lnTo>
                  <a:lnTo>
                    <a:pt x="31" y="458"/>
                  </a:lnTo>
                  <a:lnTo>
                    <a:pt x="32" y="426"/>
                  </a:lnTo>
                  <a:lnTo>
                    <a:pt x="33" y="402"/>
                  </a:lnTo>
                  <a:lnTo>
                    <a:pt x="36" y="378"/>
                  </a:lnTo>
                  <a:lnTo>
                    <a:pt x="43" y="355"/>
                  </a:lnTo>
                  <a:lnTo>
                    <a:pt x="52" y="332"/>
                  </a:lnTo>
                  <a:lnTo>
                    <a:pt x="66" y="312"/>
                  </a:lnTo>
                  <a:lnTo>
                    <a:pt x="83" y="293"/>
                  </a:lnTo>
                  <a:lnTo>
                    <a:pt x="102" y="275"/>
                  </a:lnTo>
                  <a:lnTo>
                    <a:pt x="121" y="258"/>
                  </a:lnTo>
                  <a:lnTo>
                    <a:pt x="139" y="239"/>
                  </a:lnTo>
                  <a:lnTo>
                    <a:pt x="154" y="218"/>
                  </a:lnTo>
                  <a:lnTo>
                    <a:pt x="178" y="176"/>
                  </a:lnTo>
                  <a:lnTo>
                    <a:pt x="185" y="159"/>
                  </a:lnTo>
                  <a:lnTo>
                    <a:pt x="192" y="140"/>
                  </a:lnTo>
                  <a:lnTo>
                    <a:pt x="196" y="122"/>
                  </a:lnTo>
                  <a:lnTo>
                    <a:pt x="234" y="3"/>
                  </a:lnTo>
                  <a:lnTo>
                    <a:pt x="234" y="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5" name="Picture 5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61790E-6330-1E42-BCA2-D3174332A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580" y="2057942"/>
            <a:ext cx="3191907" cy="2344893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EED19E-4FD7-C541-8B73-6C5F73AFE9D6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3755" y="2056321"/>
            <a:ext cx="2814825" cy="797042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AF72B9-13D8-2C47-9928-3990F7EE7D98}"/>
              </a:ext>
            </a:extLst>
          </p:cNvPr>
          <p:cNvCxnSpPr>
            <a:cxnSpLocks/>
          </p:cNvCxnSpPr>
          <p:nvPr/>
        </p:nvCxnSpPr>
        <p:spPr bwMode="auto">
          <a:xfrm>
            <a:off x="4855205" y="3384765"/>
            <a:ext cx="2683375" cy="101807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D37C6D-6953-F34E-B139-BAD6C9E4393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3970" y="3113812"/>
            <a:ext cx="569430" cy="4470"/>
          </a:xfrm>
          <a:prstGeom prst="straightConnector1">
            <a:avLst/>
          </a:prstGeom>
          <a:noFill/>
          <a:ln w="762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2227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78C2476-CC39-4447-94C9-0F7777C830F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BE693E-FF36-384A-A7A1-F4C75B90714B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452F75-7562-A14D-9179-318F240E42D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gradFill>
                <a:gsLst>
                  <a:gs pos="35000">
                    <a:srgbClr val="143F95"/>
                  </a:gs>
                  <a:gs pos="82000">
                    <a:srgbClr val="0E53C1"/>
                  </a:gs>
                  <a:gs pos="7000">
                    <a:srgbClr val="1E3073"/>
                  </a:gs>
                </a:gsLst>
                <a:path path="circle">
                  <a:fillToRect t="100000" r="100000"/>
                </a:path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27AC915-F78E-4C49-A1D3-90DED5090D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alphaModFix amt="41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70152" r="75622"/>
              <a:stretch/>
            </p:blipFill>
            <p:spPr>
              <a:xfrm>
                <a:off x="9021" y="4810991"/>
                <a:ext cx="2930236" cy="2047009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FC0A221-38DE-274B-8A16-41374509CAE5}"/>
                </a:ext>
              </a:extLst>
            </p:cNvPr>
            <p:cNvGrpSpPr/>
            <p:nvPr/>
          </p:nvGrpSpPr>
          <p:grpSpPr>
            <a:xfrm>
              <a:off x="208303" y="146055"/>
              <a:ext cx="11731071" cy="6595922"/>
              <a:chOff x="208303" y="146055"/>
              <a:chExt cx="11731071" cy="659592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51967F1-3826-D644-8BDC-C212063C613E}"/>
                  </a:ext>
                </a:extLst>
              </p:cNvPr>
              <p:cNvGrpSpPr/>
              <p:nvPr/>
            </p:nvGrpSpPr>
            <p:grpSpPr>
              <a:xfrm>
                <a:off x="11604987" y="146055"/>
                <a:ext cx="334387" cy="435843"/>
                <a:chOff x="11604987" y="146055"/>
                <a:chExt cx="334387" cy="43584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B0B05A3-DDAA-AF46-815D-8E4A6D7836C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70125" y="399018"/>
                  <a:ext cx="169249" cy="182880"/>
                  <a:chOff x="7310041" y="760941"/>
                  <a:chExt cx="1043386" cy="1127422"/>
                </a:xfrm>
              </p:grpSpPr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105E37B1-C74F-E24F-83CF-A111102A79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58" y="760941"/>
                    <a:ext cx="618069" cy="704087"/>
                  </a:xfrm>
                  <a:custGeom>
                    <a:avLst/>
                    <a:gdLst>
                      <a:gd name="connsiteX0" fmla="*/ 2 w 618069"/>
                      <a:gd name="connsiteY0" fmla="*/ 0 h 704087"/>
                      <a:gd name="connsiteX1" fmla="*/ 278345 w 618069"/>
                      <a:gd name="connsiteY1" fmla="*/ 0 h 704087"/>
                      <a:gd name="connsiteX2" fmla="*/ 278345 w 618069"/>
                      <a:gd name="connsiteY2" fmla="*/ 423334 h 704087"/>
                      <a:gd name="connsiteX3" fmla="*/ 618069 w 618069"/>
                      <a:gd name="connsiteY3" fmla="*/ 423334 h 704087"/>
                      <a:gd name="connsiteX4" fmla="*/ 618069 w 618069"/>
                      <a:gd name="connsiteY4" fmla="*/ 704087 h 704087"/>
                      <a:gd name="connsiteX5" fmla="*/ 278345 w 618069"/>
                      <a:gd name="connsiteY5" fmla="*/ 704087 h 704087"/>
                      <a:gd name="connsiteX6" fmla="*/ 2 w 618069"/>
                      <a:gd name="connsiteY6" fmla="*/ 704087 h 704087"/>
                      <a:gd name="connsiteX7" fmla="*/ 0 w 618069"/>
                      <a:gd name="connsiteY7" fmla="*/ 704087 h 704087"/>
                      <a:gd name="connsiteX8" fmla="*/ 0 w 618069"/>
                      <a:gd name="connsiteY8" fmla="*/ 423334 h 704087"/>
                      <a:gd name="connsiteX9" fmla="*/ 2 w 618069"/>
                      <a:gd name="connsiteY9" fmla="*/ 423334 h 704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8069" h="704087">
                        <a:moveTo>
                          <a:pt x="2" y="0"/>
                        </a:moveTo>
                        <a:lnTo>
                          <a:pt x="278345" y="0"/>
                        </a:lnTo>
                        <a:lnTo>
                          <a:pt x="278345" y="423334"/>
                        </a:lnTo>
                        <a:lnTo>
                          <a:pt x="618069" y="423334"/>
                        </a:lnTo>
                        <a:lnTo>
                          <a:pt x="618069" y="704087"/>
                        </a:lnTo>
                        <a:lnTo>
                          <a:pt x="278345" y="704087"/>
                        </a:lnTo>
                        <a:lnTo>
                          <a:pt x="2" y="704087"/>
                        </a:lnTo>
                        <a:lnTo>
                          <a:pt x="0" y="704087"/>
                        </a:lnTo>
                        <a:lnTo>
                          <a:pt x="0" y="423334"/>
                        </a:lnTo>
                        <a:lnTo>
                          <a:pt x="2" y="423334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48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9C99691-CA94-F74C-A4EF-A41F1BC98D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60" y="1483281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7C0E121-026D-8E47-A96E-CBF539152AC7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7373410" y="1120906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A12906A-6F7E-3446-AC0A-55462B211D8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04987" y="146055"/>
                  <a:ext cx="73152" cy="73152"/>
                  <a:chOff x="7310041" y="760941"/>
                  <a:chExt cx="1043386" cy="1127422"/>
                </a:xfrm>
              </p:grpSpPr>
              <p:sp>
                <p:nvSpPr>
                  <p:cNvPr id="31" name="Freeform 30">
                    <a:extLst>
                      <a:ext uri="{FF2B5EF4-FFF2-40B4-BE49-F238E27FC236}">
                        <a16:creationId xmlns:a16="http://schemas.microsoft.com/office/drawing/2014/main" id="{C65C6FEF-7D3E-5541-A653-E3F8864997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58" y="760941"/>
                    <a:ext cx="618069" cy="704087"/>
                  </a:xfrm>
                  <a:custGeom>
                    <a:avLst/>
                    <a:gdLst>
                      <a:gd name="connsiteX0" fmla="*/ 2 w 618069"/>
                      <a:gd name="connsiteY0" fmla="*/ 0 h 704087"/>
                      <a:gd name="connsiteX1" fmla="*/ 278345 w 618069"/>
                      <a:gd name="connsiteY1" fmla="*/ 0 h 704087"/>
                      <a:gd name="connsiteX2" fmla="*/ 278345 w 618069"/>
                      <a:gd name="connsiteY2" fmla="*/ 423334 h 704087"/>
                      <a:gd name="connsiteX3" fmla="*/ 618069 w 618069"/>
                      <a:gd name="connsiteY3" fmla="*/ 423334 h 704087"/>
                      <a:gd name="connsiteX4" fmla="*/ 618069 w 618069"/>
                      <a:gd name="connsiteY4" fmla="*/ 704087 h 704087"/>
                      <a:gd name="connsiteX5" fmla="*/ 278345 w 618069"/>
                      <a:gd name="connsiteY5" fmla="*/ 704087 h 704087"/>
                      <a:gd name="connsiteX6" fmla="*/ 2 w 618069"/>
                      <a:gd name="connsiteY6" fmla="*/ 704087 h 704087"/>
                      <a:gd name="connsiteX7" fmla="*/ 0 w 618069"/>
                      <a:gd name="connsiteY7" fmla="*/ 704087 h 704087"/>
                      <a:gd name="connsiteX8" fmla="*/ 0 w 618069"/>
                      <a:gd name="connsiteY8" fmla="*/ 423334 h 704087"/>
                      <a:gd name="connsiteX9" fmla="*/ 2 w 618069"/>
                      <a:gd name="connsiteY9" fmla="*/ 423334 h 704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8069" h="704087">
                        <a:moveTo>
                          <a:pt x="2" y="0"/>
                        </a:moveTo>
                        <a:lnTo>
                          <a:pt x="278345" y="0"/>
                        </a:lnTo>
                        <a:lnTo>
                          <a:pt x="278345" y="423334"/>
                        </a:lnTo>
                        <a:lnTo>
                          <a:pt x="618069" y="423334"/>
                        </a:lnTo>
                        <a:lnTo>
                          <a:pt x="618069" y="704087"/>
                        </a:lnTo>
                        <a:lnTo>
                          <a:pt x="278345" y="704087"/>
                        </a:lnTo>
                        <a:lnTo>
                          <a:pt x="2" y="704087"/>
                        </a:lnTo>
                        <a:lnTo>
                          <a:pt x="0" y="704087"/>
                        </a:lnTo>
                        <a:lnTo>
                          <a:pt x="0" y="423334"/>
                        </a:lnTo>
                        <a:lnTo>
                          <a:pt x="2" y="423334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48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7B89B-422A-1C41-84F2-17715BAB2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60" y="1483281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00110B3-DD3C-794F-B57D-C9CD64022A02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7373410" y="1120906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B97D2CB-6A00-984D-8AAF-F4F32D6E3D8A}"/>
                  </a:ext>
                </a:extLst>
              </p:cNvPr>
              <p:cNvGrpSpPr/>
              <p:nvPr/>
            </p:nvGrpSpPr>
            <p:grpSpPr>
              <a:xfrm>
                <a:off x="208303" y="5787704"/>
                <a:ext cx="437544" cy="389381"/>
                <a:chOff x="9178262" y="1315181"/>
                <a:chExt cx="437544" cy="389381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E22CA31B-F14C-C142-9B8B-3ED3A94683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5759" y="1521682"/>
                  <a:ext cx="170047" cy="182880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685FD3A1-0597-2947-9986-9B384CF9FC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78262" y="1315181"/>
                  <a:ext cx="85024" cy="9144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D0D3998-90B2-1A46-A7D6-62D7ED0836E4}"/>
                  </a:ext>
                </a:extLst>
              </p:cNvPr>
              <p:cNvGrpSpPr/>
              <p:nvPr/>
            </p:nvGrpSpPr>
            <p:grpSpPr>
              <a:xfrm>
                <a:off x="250899" y="6421937"/>
                <a:ext cx="669934" cy="274320"/>
                <a:chOff x="9445759" y="1430242"/>
                <a:chExt cx="669934" cy="274320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BD6D3FC4-2536-7E44-924F-D31D4ABD45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5759" y="1521682"/>
                  <a:ext cx="170047" cy="182880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6653E309-C66C-DC44-9C60-FC5F3D0CF1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0669" y="1430242"/>
                  <a:ext cx="85024" cy="91440"/>
                </a:xfrm>
                <a:prstGeom prst="rect">
                  <a:avLst/>
                </a:prstGeom>
              </p:spPr>
            </p:pic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1CCE5939-97D2-3F4E-8D5E-1EF06DD03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alphaModFix amt="59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8384" y="6650537"/>
                <a:ext cx="85024" cy="91440"/>
              </a:xfrm>
              <a:prstGeom prst="rect">
                <a:avLst/>
              </a:prstGeom>
            </p:spPr>
          </p:pic>
        </p:grp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72785C17-6F74-CB44-AE78-A6AD5BC8A2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27992" y="728933"/>
            <a:ext cx="1083890" cy="1092101"/>
            <a:chOff x="2593" y="1509"/>
            <a:chExt cx="528" cy="532"/>
          </a:xfrm>
        </p:grpSpPr>
        <p:sp>
          <p:nvSpPr>
            <p:cNvPr id="27" name="AutoShape 3">
              <a:extLst>
                <a:ext uri="{FF2B5EF4-FFF2-40B4-BE49-F238E27FC236}">
                  <a16:creationId xmlns:a16="http://schemas.microsoft.com/office/drawing/2014/main" id="{B8A1BA61-6350-0449-8C30-B7F72A3762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93" y="1509"/>
              <a:ext cx="528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8" name="Freeform 5">
              <a:extLst>
                <a:ext uri="{FF2B5EF4-FFF2-40B4-BE49-F238E27FC236}">
                  <a16:creationId xmlns:a16="http://schemas.microsoft.com/office/drawing/2014/main" id="{E081BE00-6E9F-1642-A5E2-DC84CF114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569"/>
              <a:ext cx="391" cy="403"/>
            </a:xfrm>
            <a:custGeom>
              <a:avLst/>
              <a:gdLst>
                <a:gd name="T0" fmla="*/ 6133 w 6133"/>
                <a:gd name="T1" fmla="*/ 2000 h 6266"/>
                <a:gd name="T2" fmla="*/ 6098 w 6133"/>
                <a:gd name="T3" fmla="*/ 2133 h 6266"/>
                <a:gd name="T4" fmla="*/ 6133 w 6133"/>
                <a:gd name="T5" fmla="*/ 2266 h 6266"/>
                <a:gd name="T6" fmla="*/ 6133 w 6133"/>
                <a:gd name="T7" fmla="*/ 4000 h 6266"/>
                <a:gd name="T8" fmla="*/ 6098 w 6133"/>
                <a:gd name="T9" fmla="*/ 4133 h 6266"/>
                <a:gd name="T10" fmla="*/ 6133 w 6133"/>
                <a:gd name="T11" fmla="*/ 4266 h 6266"/>
                <a:gd name="T12" fmla="*/ 6133 w 6133"/>
                <a:gd name="T13" fmla="*/ 6000 h 6266"/>
                <a:gd name="T14" fmla="*/ 5867 w 6133"/>
                <a:gd name="T15" fmla="*/ 6266 h 6266"/>
                <a:gd name="T16" fmla="*/ 267 w 6133"/>
                <a:gd name="T17" fmla="*/ 6266 h 6266"/>
                <a:gd name="T18" fmla="*/ 0 w 6133"/>
                <a:gd name="T19" fmla="*/ 6000 h 6266"/>
                <a:gd name="T20" fmla="*/ 0 w 6133"/>
                <a:gd name="T21" fmla="*/ 4266 h 6266"/>
                <a:gd name="T22" fmla="*/ 36 w 6133"/>
                <a:gd name="T23" fmla="*/ 4133 h 6266"/>
                <a:gd name="T24" fmla="*/ 0 w 6133"/>
                <a:gd name="T25" fmla="*/ 4000 h 6266"/>
                <a:gd name="T26" fmla="*/ 0 w 6133"/>
                <a:gd name="T27" fmla="*/ 2266 h 6266"/>
                <a:gd name="T28" fmla="*/ 36 w 6133"/>
                <a:gd name="T29" fmla="*/ 2133 h 6266"/>
                <a:gd name="T30" fmla="*/ 0 w 6133"/>
                <a:gd name="T31" fmla="*/ 2000 h 6266"/>
                <a:gd name="T32" fmla="*/ 0 w 6133"/>
                <a:gd name="T33" fmla="*/ 266 h 6266"/>
                <a:gd name="T34" fmla="*/ 267 w 6133"/>
                <a:gd name="T35" fmla="*/ 0 h 6266"/>
                <a:gd name="T36" fmla="*/ 5867 w 6133"/>
                <a:gd name="T37" fmla="*/ 0 h 6266"/>
                <a:gd name="T38" fmla="*/ 6133 w 6133"/>
                <a:gd name="T39" fmla="*/ 266 h 6266"/>
                <a:gd name="T40" fmla="*/ 6133 w 6133"/>
                <a:gd name="T41" fmla="*/ 2000 h 6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33" h="6266">
                  <a:moveTo>
                    <a:pt x="6133" y="2000"/>
                  </a:moveTo>
                  <a:cubicBezTo>
                    <a:pt x="6133" y="2046"/>
                    <a:pt x="6121" y="2092"/>
                    <a:pt x="6098" y="2133"/>
                  </a:cubicBezTo>
                  <a:cubicBezTo>
                    <a:pt x="6121" y="2174"/>
                    <a:pt x="6133" y="2220"/>
                    <a:pt x="6133" y="2266"/>
                  </a:cubicBezTo>
                  <a:cubicBezTo>
                    <a:pt x="6133" y="4000"/>
                    <a:pt x="6133" y="4000"/>
                    <a:pt x="6133" y="4000"/>
                  </a:cubicBezTo>
                  <a:cubicBezTo>
                    <a:pt x="6133" y="4046"/>
                    <a:pt x="6121" y="4092"/>
                    <a:pt x="6098" y="4133"/>
                  </a:cubicBezTo>
                  <a:cubicBezTo>
                    <a:pt x="6121" y="4174"/>
                    <a:pt x="6133" y="4220"/>
                    <a:pt x="6133" y="4266"/>
                  </a:cubicBezTo>
                  <a:cubicBezTo>
                    <a:pt x="6133" y="6000"/>
                    <a:pt x="6133" y="6000"/>
                    <a:pt x="6133" y="6000"/>
                  </a:cubicBezTo>
                  <a:cubicBezTo>
                    <a:pt x="6133" y="6147"/>
                    <a:pt x="6014" y="6266"/>
                    <a:pt x="5867" y="6266"/>
                  </a:cubicBezTo>
                  <a:cubicBezTo>
                    <a:pt x="267" y="6266"/>
                    <a:pt x="267" y="6266"/>
                    <a:pt x="267" y="6266"/>
                  </a:cubicBezTo>
                  <a:cubicBezTo>
                    <a:pt x="119" y="6266"/>
                    <a:pt x="0" y="6147"/>
                    <a:pt x="0" y="6000"/>
                  </a:cubicBezTo>
                  <a:cubicBezTo>
                    <a:pt x="0" y="4266"/>
                    <a:pt x="0" y="4266"/>
                    <a:pt x="0" y="4266"/>
                  </a:cubicBezTo>
                  <a:cubicBezTo>
                    <a:pt x="0" y="4220"/>
                    <a:pt x="12" y="4174"/>
                    <a:pt x="36" y="4133"/>
                  </a:cubicBezTo>
                  <a:cubicBezTo>
                    <a:pt x="12" y="4092"/>
                    <a:pt x="0" y="4046"/>
                    <a:pt x="0" y="4000"/>
                  </a:cubicBezTo>
                  <a:cubicBezTo>
                    <a:pt x="0" y="2266"/>
                    <a:pt x="0" y="2266"/>
                    <a:pt x="0" y="2266"/>
                  </a:cubicBezTo>
                  <a:cubicBezTo>
                    <a:pt x="0" y="2220"/>
                    <a:pt x="12" y="2174"/>
                    <a:pt x="36" y="2133"/>
                  </a:cubicBezTo>
                  <a:cubicBezTo>
                    <a:pt x="12" y="2092"/>
                    <a:pt x="0" y="2046"/>
                    <a:pt x="0" y="200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119"/>
                    <a:pt x="119" y="0"/>
                    <a:pt x="267" y="0"/>
                  </a:cubicBezTo>
                  <a:cubicBezTo>
                    <a:pt x="5867" y="0"/>
                    <a:pt x="5867" y="0"/>
                    <a:pt x="5867" y="0"/>
                  </a:cubicBezTo>
                  <a:cubicBezTo>
                    <a:pt x="6014" y="0"/>
                    <a:pt x="6133" y="119"/>
                    <a:pt x="6133" y="266"/>
                  </a:cubicBezTo>
                  <a:lnTo>
                    <a:pt x="6133" y="2000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C5ECCEE1-2C5A-6646-AA3E-2CE03985A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7" y="1586"/>
              <a:ext cx="357" cy="369"/>
            </a:xfrm>
            <a:custGeom>
              <a:avLst/>
              <a:gdLst>
                <a:gd name="T0" fmla="*/ 0 w 5600"/>
                <a:gd name="T1" fmla="*/ 0 h 5734"/>
                <a:gd name="T2" fmla="*/ 5600 w 5600"/>
                <a:gd name="T3" fmla="*/ 1734 h 5734"/>
                <a:gd name="T4" fmla="*/ 1000 w 5600"/>
                <a:gd name="T5" fmla="*/ 1200 h 5734"/>
                <a:gd name="T6" fmla="*/ 1000 w 5600"/>
                <a:gd name="T7" fmla="*/ 534 h 5734"/>
                <a:gd name="T8" fmla="*/ 1000 w 5600"/>
                <a:gd name="T9" fmla="*/ 1200 h 5734"/>
                <a:gd name="T10" fmla="*/ 1994 w 5600"/>
                <a:gd name="T11" fmla="*/ 1067 h 5734"/>
                <a:gd name="T12" fmla="*/ 1733 w 5600"/>
                <a:gd name="T13" fmla="*/ 927 h 5734"/>
                <a:gd name="T14" fmla="*/ 1873 w 5600"/>
                <a:gd name="T15" fmla="*/ 667 h 5734"/>
                <a:gd name="T16" fmla="*/ 2133 w 5600"/>
                <a:gd name="T17" fmla="*/ 807 h 5734"/>
                <a:gd name="T18" fmla="*/ 2933 w 5600"/>
                <a:gd name="T19" fmla="*/ 927 h 5734"/>
                <a:gd name="T20" fmla="*/ 2673 w 5600"/>
                <a:gd name="T21" fmla="*/ 1067 h 5734"/>
                <a:gd name="T22" fmla="*/ 2533 w 5600"/>
                <a:gd name="T23" fmla="*/ 807 h 5734"/>
                <a:gd name="T24" fmla="*/ 2794 w 5600"/>
                <a:gd name="T25" fmla="*/ 667 h 5734"/>
                <a:gd name="T26" fmla="*/ 2933 w 5600"/>
                <a:gd name="T27" fmla="*/ 927 h 5734"/>
                <a:gd name="T28" fmla="*/ 4800 w 5600"/>
                <a:gd name="T29" fmla="*/ 1067 h 5734"/>
                <a:gd name="T30" fmla="*/ 3866 w 5600"/>
                <a:gd name="T31" fmla="*/ 934 h 5734"/>
                <a:gd name="T32" fmla="*/ 4000 w 5600"/>
                <a:gd name="T33" fmla="*/ 667 h 5734"/>
                <a:gd name="T34" fmla="*/ 4933 w 5600"/>
                <a:gd name="T35" fmla="*/ 800 h 5734"/>
                <a:gd name="T36" fmla="*/ 5600 w 5600"/>
                <a:gd name="T37" fmla="*/ 3734 h 5734"/>
                <a:gd name="T38" fmla="*/ 0 w 5600"/>
                <a:gd name="T39" fmla="*/ 2000 h 5734"/>
                <a:gd name="T40" fmla="*/ 5600 w 5600"/>
                <a:gd name="T41" fmla="*/ 3734 h 5734"/>
                <a:gd name="T42" fmla="*/ 666 w 5600"/>
                <a:gd name="T43" fmla="*/ 2867 h 5734"/>
                <a:gd name="T44" fmla="*/ 1333 w 5600"/>
                <a:gd name="T45" fmla="*/ 2867 h 5734"/>
                <a:gd name="T46" fmla="*/ 2133 w 5600"/>
                <a:gd name="T47" fmla="*/ 2927 h 5734"/>
                <a:gd name="T48" fmla="*/ 1873 w 5600"/>
                <a:gd name="T49" fmla="*/ 3067 h 5734"/>
                <a:gd name="T50" fmla="*/ 1733 w 5600"/>
                <a:gd name="T51" fmla="*/ 2807 h 5734"/>
                <a:gd name="T52" fmla="*/ 1994 w 5600"/>
                <a:gd name="T53" fmla="*/ 2667 h 5734"/>
                <a:gd name="T54" fmla="*/ 2133 w 5600"/>
                <a:gd name="T55" fmla="*/ 2927 h 5734"/>
                <a:gd name="T56" fmla="*/ 2794 w 5600"/>
                <a:gd name="T57" fmla="*/ 3067 h 5734"/>
                <a:gd name="T58" fmla="*/ 2533 w 5600"/>
                <a:gd name="T59" fmla="*/ 2927 h 5734"/>
                <a:gd name="T60" fmla="*/ 2673 w 5600"/>
                <a:gd name="T61" fmla="*/ 2667 h 5734"/>
                <a:gd name="T62" fmla="*/ 2933 w 5600"/>
                <a:gd name="T63" fmla="*/ 2807 h 5734"/>
                <a:gd name="T64" fmla="*/ 3866 w 5600"/>
                <a:gd name="T65" fmla="*/ 2934 h 5734"/>
                <a:gd name="T66" fmla="*/ 4000 w 5600"/>
                <a:gd name="T67" fmla="*/ 2667 h 5734"/>
                <a:gd name="T68" fmla="*/ 4933 w 5600"/>
                <a:gd name="T69" fmla="*/ 2800 h 5734"/>
                <a:gd name="T70" fmla="*/ 4800 w 5600"/>
                <a:gd name="T71" fmla="*/ 3067 h 5734"/>
                <a:gd name="T72" fmla="*/ 3866 w 5600"/>
                <a:gd name="T73" fmla="*/ 2934 h 5734"/>
                <a:gd name="T74" fmla="*/ 0 w 5600"/>
                <a:gd name="T75" fmla="*/ 4000 h 5734"/>
                <a:gd name="T76" fmla="*/ 5600 w 5600"/>
                <a:gd name="T77" fmla="*/ 5734 h 5734"/>
                <a:gd name="T78" fmla="*/ 1000 w 5600"/>
                <a:gd name="T79" fmla="*/ 5200 h 5734"/>
                <a:gd name="T80" fmla="*/ 1000 w 5600"/>
                <a:gd name="T81" fmla="*/ 4534 h 5734"/>
                <a:gd name="T82" fmla="*/ 1000 w 5600"/>
                <a:gd name="T83" fmla="*/ 5200 h 5734"/>
                <a:gd name="T84" fmla="*/ 1994 w 5600"/>
                <a:gd name="T85" fmla="*/ 5067 h 5734"/>
                <a:gd name="T86" fmla="*/ 1733 w 5600"/>
                <a:gd name="T87" fmla="*/ 4927 h 5734"/>
                <a:gd name="T88" fmla="*/ 1873 w 5600"/>
                <a:gd name="T89" fmla="*/ 4667 h 5734"/>
                <a:gd name="T90" fmla="*/ 2133 w 5600"/>
                <a:gd name="T91" fmla="*/ 4807 h 5734"/>
                <a:gd name="T92" fmla="*/ 2933 w 5600"/>
                <a:gd name="T93" fmla="*/ 4927 h 5734"/>
                <a:gd name="T94" fmla="*/ 2673 w 5600"/>
                <a:gd name="T95" fmla="*/ 5067 h 5734"/>
                <a:gd name="T96" fmla="*/ 2533 w 5600"/>
                <a:gd name="T97" fmla="*/ 4807 h 5734"/>
                <a:gd name="T98" fmla="*/ 2794 w 5600"/>
                <a:gd name="T99" fmla="*/ 4667 h 5734"/>
                <a:gd name="T100" fmla="*/ 2933 w 5600"/>
                <a:gd name="T101" fmla="*/ 4927 h 5734"/>
                <a:gd name="T102" fmla="*/ 4800 w 5600"/>
                <a:gd name="T103" fmla="*/ 5067 h 5734"/>
                <a:gd name="T104" fmla="*/ 3866 w 5600"/>
                <a:gd name="T105" fmla="*/ 4934 h 5734"/>
                <a:gd name="T106" fmla="*/ 4000 w 5600"/>
                <a:gd name="T107" fmla="*/ 4667 h 5734"/>
                <a:gd name="T108" fmla="*/ 4933 w 5600"/>
                <a:gd name="T109" fmla="*/ 4800 h 5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00" h="5734">
                  <a:moveTo>
                    <a:pt x="5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34"/>
                    <a:pt x="0" y="1734"/>
                    <a:pt x="0" y="1734"/>
                  </a:cubicBezTo>
                  <a:cubicBezTo>
                    <a:pt x="5600" y="1734"/>
                    <a:pt x="5600" y="1734"/>
                    <a:pt x="5600" y="1734"/>
                  </a:cubicBezTo>
                  <a:lnTo>
                    <a:pt x="5600" y="0"/>
                  </a:lnTo>
                  <a:close/>
                  <a:moveTo>
                    <a:pt x="1000" y="1200"/>
                  </a:moveTo>
                  <a:cubicBezTo>
                    <a:pt x="816" y="1200"/>
                    <a:pt x="666" y="1051"/>
                    <a:pt x="666" y="867"/>
                  </a:cubicBezTo>
                  <a:cubicBezTo>
                    <a:pt x="666" y="683"/>
                    <a:pt x="816" y="534"/>
                    <a:pt x="1000" y="534"/>
                  </a:cubicBezTo>
                  <a:cubicBezTo>
                    <a:pt x="1184" y="534"/>
                    <a:pt x="1333" y="683"/>
                    <a:pt x="1333" y="867"/>
                  </a:cubicBezTo>
                  <a:cubicBezTo>
                    <a:pt x="1333" y="1051"/>
                    <a:pt x="1184" y="1200"/>
                    <a:pt x="1000" y="1200"/>
                  </a:cubicBezTo>
                  <a:close/>
                  <a:moveTo>
                    <a:pt x="2133" y="927"/>
                  </a:moveTo>
                  <a:cubicBezTo>
                    <a:pt x="2133" y="1005"/>
                    <a:pt x="2071" y="1067"/>
                    <a:pt x="1994" y="1067"/>
                  </a:cubicBezTo>
                  <a:cubicBezTo>
                    <a:pt x="1873" y="1067"/>
                    <a:pt x="1873" y="1067"/>
                    <a:pt x="1873" y="1067"/>
                  </a:cubicBezTo>
                  <a:cubicBezTo>
                    <a:pt x="1795" y="1067"/>
                    <a:pt x="1733" y="1005"/>
                    <a:pt x="1733" y="927"/>
                  </a:cubicBezTo>
                  <a:cubicBezTo>
                    <a:pt x="1733" y="807"/>
                    <a:pt x="1733" y="807"/>
                    <a:pt x="1733" y="807"/>
                  </a:cubicBezTo>
                  <a:cubicBezTo>
                    <a:pt x="1733" y="729"/>
                    <a:pt x="1795" y="667"/>
                    <a:pt x="1873" y="667"/>
                  </a:cubicBezTo>
                  <a:cubicBezTo>
                    <a:pt x="1994" y="667"/>
                    <a:pt x="1994" y="667"/>
                    <a:pt x="1994" y="667"/>
                  </a:cubicBezTo>
                  <a:cubicBezTo>
                    <a:pt x="2071" y="667"/>
                    <a:pt x="2133" y="729"/>
                    <a:pt x="2133" y="807"/>
                  </a:cubicBezTo>
                  <a:lnTo>
                    <a:pt x="2133" y="927"/>
                  </a:lnTo>
                  <a:close/>
                  <a:moveTo>
                    <a:pt x="2933" y="927"/>
                  </a:moveTo>
                  <a:cubicBezTo>
                    <a:pt x="2933" y="1005"/>
                    <a:pt x="2871" y="1067"/>
                    <a:pt x="2794" y="1067"/>
                  </a:cubicBezTo>
                  <a:cubicBezTo>
                    <a:pt x="2673" y="1067"/>
                    <a:pt x="2673" y="1067"/>
                    <a:pt x="2673" y="1067"/>
                  </a:cubicBezTo>
                  <a:cubicBezTo>
                    <a:pt x="2595" y="1067"/>
                    <a:pt x="2533" y="1005"/>
                    <a:pt x="2533" y="927"/>
                  </a:cubicBezTo>
                  <a:cubicBezTo>
                    <a:pt x="2533" y="807"/>
                    <a:pt x="2533" y="807"/>
                    <a:pt x="2533" y="807"/>
                  </a:cubicBezTo>
                  <a:cubicBezTo>
                    <a:pt x="2533" y="729"/>
                    <a:pt x="2595" y="667"/>
                    <a:pt x="2673" y="667"/>
                  </a:cubicBezTo>
                  <a:cubicBezTo>
                    <a:pt x="2794" y="667"/>
                    <a:pt x="2794" y="667"/>
                    <a:pt x="2794" y="667"/>
                  </a:cubicBezTo>
                  <a:cubicBezTo>
                    <a:pt x="2871" y="667"/>
                    <a:pt x="2933" y="729"/>
                    <a:pt x="2933" y="807"/>
                  </a:cubicBezTo>
                  <a:lnTo>
                    <a:pt x="2933" y="927"/>
                  </a:lnTo>
                  <a:close/>
                  <a:moveTo>
                    <a:pt x="4933" y="934"/>
                  </a:moveTo>
                  <a:cubicBezTo>
                    <a:pt x="4933" y="1007"/>
                    <a:pt x="4873" y="1067"/>
                    <a:pt x="4800" y="1067"/>
                  </a:cubicBezTo>
                  <a:cubicBezTo>
                    <a:pt x="4000" y="1067"/>
                    <a:pt x="4000" y="1067"/>
                    <a:pt x="4000" y="1067"/>
                  </a:cubicBezTo>
                  <a:cubicBezTo>
                    <a:pt x="3926" y="1067"/>
                    <a:pt x="3866" y="1007"/>
                    <a:pt x="3866" y="934"/>
                  </a:cubicBezTo>
                  <a:cubicBezTo>
                    <a:pt x="3866" y="800"/>
                    <a:pt x="3866" y="800"/>
                    <a:pt x="3866" y="800"/>
                  </a:cubicBezTo>
                  <a:cubicBezTo>
                    <a:pt x="3866" y="727"/>
                    <a:pt x="3926" y="667"/>
                    <a:pt x="4000" y="667"/>
                  </a:cubicBezTo>
                  <a:cubicBezTo>
                    <a:pt x="4800" y="667"/>
                    <a:pt x="4800" y="667"/>
                    <a:pt x="4800" y="667"/>
                  </a:cubicBezTo>
                  <a:cubicBezTo>
                    <a:pt x="4873" y="667"/>
                    <a:pt x="4933" y="727"/>
                    <a:pt x="4933" y="800"/>
                  </a:cubicBezTo>
                  <a:lnTo>
                    <a:pt x="4933" y="934"/>
                  </a:lnTo>
                  <a:close/>
                  <a:moveTo>
                    <a:pt x="5600" y="3734"/>
                  </a:moveTo>
                  <a:cubicBezTo>
                    <a:pt x="5600" y="2000"/>
                    <a:pt x="5600" y="2000"/>
                    <a:pt x="5600" y="2000"/>
                  </a:cubicBezTo>
                  <a:cubicBezTo>
                    <a:pt x="0" y="2000"/>
                    <a:pt x="0" y="2000"/>
                    <a:pt x="0" y="2000"/>
                  </a:cubicBezTo>
                  <a:cubicBezTo>
                    <a:pt x="0" y="3734"/>
                    <a:pt x="0" y="3734"/>
                    <a:pt x="0" y="3734"/>
                  </a:cubicBezTo>
                  <a:lnTo>
                    <a:pt x="5600" y="3734"/>
                  </a:lnTo>
                  <a:close/>
                  <a:moveTo>
                    <a:pt x="1000" y="3200"/>
                  </a:moveTo>
                  <a:cubicBezTo>
                    <a:pt x="816" y="3200"/>
                    <a:pt x="666" y="3051"/>
                    <a:pt x="666" y="2867"/>
                  </a:cubicBezTo>
                  <a:cubicBezTo>
                    <a:pt x="666" y="2683"/>
                    <a:pt x="816" y="2534"/>
                    <a:pt x="1000" y="2534"/>
                  </a:cubicBezTo>
                  <a:cubicBezTo>
                    <a:pt x="1184" y="2534"/>
                    <a:pt x="1333" y="2683"/>
                    <a:pt x="1333" y="2867"/>
                  </a:cubicBezTo>
                  <a:cubicBezTo>
                    <a:pt x="1333" y="3051"/>
                    <a:pt x="1184" y="3200"/>
                    <a:pt x="1000" y="3200"/>
                  </a:cubicBezTo>
                  <a:close/>
                  <a:moveTo>
                    <a:pt x="2133" y="2927"/>
                  </a:moveTo>
                  <a:cubicBezTo>
                    <a:pt x="2133" y="3005"/>
                    <a:pt x="2071" y="3067"/>
                    <a:pt x="1994" y="3067"/>
                  </a:cubicBezTo>
                  <a:cubicBezTo>
                    <a:pt x="1873" y="3067"/>
                    <a:pt x="1873" y="3067"/>
                    <a:pt x="1873" y="3067"/>
                  </a:cubicBezTo>
                  <a:cubicBezTo>
                    <a:pt x="1795" y="3067"/>
                    <a:pt x="1733" y="3005"/>
                    <a:pt x="1733" y="2927"/>
                  </a:cubicBezTo>
                  <a:cubicBezTo>
                    <a:pt x="1733" y="2807"/>
                    <a:pt x="1733" y="2807"/>
                    <a:pt x="1733" y="2807"/>
                  </a:cubicBezTo>
                  <a:cubicBezTo>
                    <a:pt x="1733" y="2729"/>
                    <a:pt x="1795" y="2667"/>
                    <a:pt x="1873" y="2667"/>
                  </a:cubicBezTo>
                  <a:cubicBezTo>
                    <a:pt x="1994" y="2667"/>
                    <a:pt x="1994" y="2667"/>
                    <a:pt x="1994" y="2667"/>
                  </a:cubicBezTo>
                  <a:cubicBezTo>
                    <a:pt x="2071" y="2667"/>
                    <a:pt x="2133" y="2729"/>
                    <a:pt x="2133" y="2807"/>
                  </a:cubicBezTo>
                  <a:lnTo>
                    <a:pt x="2133" y="2927"/>
                  </a:lnTo>
                  <a:close/>
                  <a:moveTo>
                    <a:pt x="2933" y="2927"/>
                  </a:moveTo>
                  <a:cubicBezTo>
                    <a:pt x="2933" y="3005"/>
                    <a:pt x="2871" y="3067"/>
                    <a:pt x="2794" y="3067"/>
                  </a:cubicBezTo>
                  <a:cubicBezTo>
                    <a:pt x="2673" y="3067"/>
                    <a:pt x="2673" y="3067"/>
                    <a:pt x="2673" y="3067"/>
                  </a:cubicBezTo>
                  <a:cubicBezTo>
                    <a:pt x="2595" y="3067"/>
                    <a:pt x="2533" y="3005"/>
                    <a:pt x="2533" y="2927"/>
                  </a:cubicBezTo>
                  <a:cubicBezTo>
                    <a:pt x="2533" y="2807"/>
                    <a:pt x="2533" y="2807"/>
                    <a:pt x="2533" y="2807"/>
                  </a:cubicBezTo>
                  <a:cubicBezTo>
                    <a:pt x="2533" y="2729"/>
                    <a:pt x="2595" y="2667"/>
                    <a:pt x="2673" y="2667"/>
                  </a:cubicBezTo>
                  <a:cubicBezTo>
                    <a:pt x="2794" y="2667"/>
                    <a:pt x="2794" y="2667"/>
                    <a:pt x="2794" y="2667"/>
                  </a:cubicBezTo>
                  <a:cubicBezTo>
                    <a:pt x="2871" y="2667"/>
                    <a:pt x="2933" y="2729"/>
                    <a:pt x="2933" y="2807"/>
                  </a:cubicBezTo>
                  <a:lnTo>
                    <a:pt x="2933" y="2927"/>
                  </a:lnTo>
                  <a:close/>
                  <a:moveTo>
                    <a:pt x="3866" y="2934"/>
                  </a:moveTo>
                  <a:cubicBezTo>
                    <a:pt x="3866" y="2800"/>
                    <a:pt x="3866" y="2800"/>
                    <a:pt x="3866" y="2800"/>
                  </a:cubicBezTo>
                  <a:cubicBezTo>
                    <a:pt x="3866" y="2727"/>
                    <a:pt x="3926" y="2667"/>
                    <a:pt x="4000" y="2667"/>
                  </a:cubicBezTo>
                  <a:cubicBezTo>
                    <a:pt x="4800" y="2667"/>
                    <a:pt x="4800" y="2667"/>
                    <a:pt x="4800" y="2667"/>
                  </a:cubicBezTo>
                  <a:cubicBezTo>
                    <a:pt x="4873" y="2667"/>
                    <a:pt x="4933" y="2727"/>
                    <a:pt x="4933" y="2800"/>
                  </a:cubicBezTo>
                  <a:cubicBezTo>
                    <a:pt x="4933" y="2934"/>
                    <a:pt x="4933" y="2934"/>
                    <a:pt x="4933" y="2934"/>
                  </a:cubicBezTo>
                  <a:cubicBezTo>
                    <a:pt x="4933" y="3007"/>
                    <a:pt x="4873" y="3067"/>
                    <a:pt x="4800" y="3067"/>
                  </a:cubicBezTo>
                  <a:cubicBezTo>
                    <a:pt x="4000" y="3067"/>
                    <a:pt x="4000" y="3067"/>
                    <a:pt x="4000" y="3067"/>
                  </a:cubicBezTo>
                  <a:cubicBezTo>
                    <a:pt x="3926" y="3067"/>
                    <a:pt x="3866" y="3007"/>
                    <a:pt x="3866" y="2934"/>
                  </a:cubicBezTo>
                  <a:close/>
                  <a:moveTo>
                    <a:pt x="5600" y="4000"/>
                  </a:moveTo>
                  <a:cubicBezTo>
                    <a:pt x="0" y="4000"/>
                    <a:pt x="0" y="4000"/>
                    <a:pt x="0" y="4000"/>
                  </a:cubicBezTo>
                  <a:cubicBezTo>
                    <a:pt x="0" y="5734"/>
                    <a:pt x="0" y="5734"/>
                    <a:pt x="0" y="5734"/>
                  </a:cubicBezTo>
                  <a:cubicBezTo>
                    <a:pt x="5600" y="5734"/>
                    <a:pt x="5600" y="5734"/>
                    <a:pt x="5600" y="5734"/>
                  </a:cubicBezTo>
                  <a:lnTo>
                    <a:pt x="5600" y="4000"/>
                  </a:lnTo>
                  <a:close/>
                  <a:moveTo>
                    <a:pt x="1000" y="5200"/>
                  </a:moveTo>
                  <a:cubicBezTo>
                    <a:pt x="816" y="5200"/>
                    <a:pt x="666" y="5051"/>
                    <a:pt x="666" y="4867"/>
                  </a:cubicBezTo>
                  <a:cubicBezTo>
                    <a:pt x="666" y="4683"/>
                    <a:pt x="816" y="4534"/>
                    <a:pt x="1000" y="4534"/>
                  </a:cubicBezTo>
                  <a:cubicBezTo>
                    <a:pt x="1184" y="4534"/>
                    <a:pt x="1333" y="4683"/>
                    <a:pt x="1333" y="4867"/>
                  </a:cubicBezTo>
                  <a:cubicBezTo>
                    <a:pt x="1333" y="5051"/>
                    <a:pt x="1184" y="5200"/>
                    <a:pt x="1000" y="5200"/>
                  </a:cubicBezTo>
                  <a:close/>
                  <a:moveTo>
                    <a:pt x="2133" y="4927"/>
                  </a:moveTo>
                  <a:cubicBezTo>
                    <a:pt x="2133" y="5005"/>
                    <a:pt x="2071" y="5067"/>
                    <a:pt x="1994" y="5067"/>
                  </a:cubicBezTo>
                  <a:cubicBezTo>
                    <a:pt x="1873" y="5067"/>
                    <a:pt x="1873" y="5067"/>
                    <a:pt x="1873" y="5067"/>
                  </a:cubicBezTo>
                  <a:cubicBezTo>
                    <a:pt x="1795" y="5067"/>
                    <a:pt x="1733" y="5005"/>
                    <a:pt x="1733" y="4927"/>
                  </a:cubicBezTo>
                  <a:cubicBezTo>
                    <a:pt x="1733" y="4807"/>
                    <a:pt x="1733" y="4807"/>
                    <a:pt x="1733" y="4807"/>
                  </a:cubicBezTo>
                  <a:cubicBezTo>
                    <a:pt x="1733" y="4729"/>
                    <a:pt x="1795" y="4667"/>
                    <a:pt x="1873" y="4667"/>
                  </a:cubicBezTo>
                  <a:cubicBezTo>
                    <a:pt x="1994" y="4667"/>
                    <a:pt x="1994" y="4667"/>
                    <a:pt x="1994" y="4667"/>
                  </a:cubicBezTo>
                  <a:cubicBezTo>
                    <a:pt x="2071" y="4667"/>
                    <a:pt x="2133" y="4729"/>
                    <a:pt x="2133" y="4807"/>
                  </a:cubicBezTo>
                  <a:lnTo>
                    <a:pt x="2133" y="4927"/>
                  </a:lnTo>
                  <a:close/>
                  <a:moveTo>
                    <a:pt x="2933" y="4927"/>
                  </a:moveTo>
                  <a:cubicBezTo>
                    <a:pt x="2933" y="5005"/>
                    <a:pt x="2871" y="5067"/>
                    <a:pt x="2794" y="5067"/>
                  </a:cubicBezTo>
                  <a:cubicBezTo>
                    <a:pt x="2673" y="5067"/>
                    <a:pt x="2673" y="5067"/>
                    <a:pt x="2673" y="5067"/>
                  </a:cubicBezTo>
                  <a:cubicBezTo>
                    <a:pt x="2595" y="5067"/>
                    <a:pt x="2533" y="5005"/>
                    <a:pt x="2533" y="4927"/>
                  </a:cubicBezTo>
                  <a:cubicBezTo>
                    <a:pt x="2533" y="4807"/>
                    <a:pt x="2533" y="4807"/>
                    <a:pt x="2533" y="4807"/>
                  </a:cubicBezTo>
                  <a:cubicBezTo>
                    <a:pt x="2533" y="4729"/>
                    <a:pt x="2595" y="4667"/>
                    <a:pt x="2673" y="4667"/>
                  </a:cubicBezTo>
                  <a:cubicBezTo>
                    <a:pt x="2794" y="4667"/>
                    <a:pt x="2794" y="4667"/>
                    <a:pt x="2794" y="4667"/>
                  </a:cubicBezTo>
                  <a:cubicBezTo>
                    <a:pt x="2871" y="4667"/>
                    <a:pt x="2933" y="4729"/>
                    <a:pt x="2933" y="4807"/>
                  </a:cubicBezTo>
                  <a:lnTo>
                    <a:pt x="2933" y="4927"/>
                  </a:lnTo>
                  <a:close/>
                  <a:moveTo>
                    <a:pt x="4933" y="4934"/>
                  </a:moveTo>
                  <a:cubicBezTo>
                    <a:pt x="4933" y="5007"/>
                    <a:pt x="4873" y="5067"/>
                    <a:pt x="4800" y="5067"/>
                  </a:cubicBezTo>
                  <a:cubicBezTo>
                    <a:pt x="4000" y="5067"/>
                    <a:pt x="4000" y="5067"/>
                    <a:pt x="4000" y="5067"/>
                  </a:cubicBezTo>
                  <a:cubicBezTo>
                    <a:pt x="3926" y="5067"/>
                    <a:pt x="3866" y="5007"/>
                    <a:pt x="3866" y="4934"/>
                  </a:cubicBezTo>
                  <a:cubicBezTo>
                    <a:pt x="3866" y="4800"/>
                    <a:pt x="3866" y="4800"/>
                    <a:pt x="3866" y="4800"/>
                  </a:cubicBezTo>
                  <a:cubicBezTo>
                    <a:pt x="3866" y="4727"/>
                    <a:pt x="3926" y="4667"/>
                    <a:pt x="4000" y="4667"/>
                  </a:cubicBezTo>
                  <a:cubicBezTo>
                    <a:pt x="4800" y="4667"/>
                    <a:pt x="4800" y="4667"/>
                    <a:pt x="4800" y="4667"/>
                  </a:cubicBezTo>
                  <a:cubicBezTo>
                    <a:pt x="4873" y="4667"/>
                    <a:pt x="4933" y="4727"/>
                    <a:pt x="4933" y="4800"/>
                  </a:cubicBezTo>
                  <a:lnTo>
                    <a:pt x="4933" y="49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156B47-2379-024A-91B9-BB8A8AA6686B}"/>
              </a:ext>
            </a:extLst>
          </p:cNvPr>
          <p:cNvGrpSpPr>
            <a:grpSpLocks noChangeAspect="1"/>
          </p:cNvGrpSpPr>
          <p:nvPr/>
        </p:nvGrpSpPr>
        <p:grpSpPr>
          <a:xfrm>
            <a:off x="7000792" y="446670"/>
            <a:ext cx="1133300" cy="757491"/>
            <a:chOff x="5135880" y="2560109"/>
            <a:chExt cx="666378" cy="445403"/>
          </a:xfrm>
        </p:grpSpPr>
        <p:sp useBgFill="1">
          <p:nvSpPr>
            <p:cNvPr id="53" name="Freeform 6">
              <a:extLst>
                <a:ext uri="{FF2B5EF4-FFF2-40B4-BE49-F238E27FC236}">
                  <a16:creationId xmlns:a16="http://schemas.microsoft.com/office/drawing/2014/main" id="{BFE8FB3F-10E2-7E4C-A557-34D12F0F7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880" y="2560109"/>
              <a:ext cx="666378" cy="445403"/>
            </a:xfrm>
            <a:custGeom>
              <a:avLst/>
              <a:gdLst>
                <a:gd name="T0" fmla="*/ 1489 w 2698"/>
                <a:gd name="T1" fmla="*/ 1 h 1807"/>
                <a:gd name="T2" fmla="*/ 1579 w 2698"/>
                <a:gd name="T3" fmla="*/ 16 h 1807"/>
                <a:gd name="T4" fmla="*/ 1667 w 2698"/>
                <a:gd name="T5" fmla="*/ 44 h 1807"/>
                <a:gd name="T6" fmla="*/ 1750 w 2698"/>
                <a:gd name="T7" fmla="*/ 86 h 1807"/>
                <a:gd name="T8" fmla="*/ 1825 w 2698"/>
                <a:gd name="T9" fmla="*/ 143 h 1807"/>
                <a:gd name="T10" fmla="*/ 1891 w 2698"/>
                <a:gd name="T11" fmla="*/ 213 h 1807"/>
                <a:gd name="T12" fmla="*/ 1945 w 2698"/>
                <a:gd name="T13" fmla="*/ 297 h 1807"/>
                <a:gd name="T14" fmla="*/ 1983 w 2698"/>
                <a:gd name="T15" fmla="*/ 395 h 1807"/>
                <a:gd name="T16" fmla="*/ 2082 w 2698"/>
                <a:gd name="T17" fmla="*/ 408 h 1807"/>
                <a:gd name="T18" fmla="*/ 2176 w 2698"/>
                <a:gd name="T19" fmla="*/ 441 h 1807"/>
                <a:gd name="T20" fmla="*/ 2262 w 2698"/>
                <a:gd name="T21" fmla="*/ 494 h 1807"/>
                <a:gd name="T22" fmla="*/ 2335 w 2698"/>
                <a:gd name="T23" fmla="*/ 564 h 1807"/>
                <a:gd name="T24" fmla="*/ 2393 w 2698"/>
                <a:gd name="T25" fmla="*/ 648 h 1807"/>
                <a:gd name="T26" fmla="*/ 2432 w 2698"/>
                <a:gd name="T27" fmla="*/ 741 h 1807"/>
                <a:gd name="T28" fmla="*/ 2450 w 2698"/>
                <a:gd name="T29" fmla="*/ 840 h 1807"/>
                <a:gd name="T30" fmla="*/ 2448 w 2698"/>
                <a:gd name="T31" fmla="*/ 939 h 1807"/>
                <a:gd name="T32" fmla="*/ 2531 w 2698"/>
                <a:gd name="T33" fmla="*/ 995 h 1807"/>
                <a:gd name="T34" fmla="*/ 2601 w 2698"/>
                <a:gd name="T35" fmla="*/ 1067 h 1807"/>
                <a:gd name="T36" fmla="*/ 2654 w 2698"/>
                <a:gd name="T37" fmla="*/ 1151 h 1807"/>
                <a:gd name="T38" fmla="*/ 2686 w 2698"/>
                <a:gd name="T39" fmla="*/ 1246 h 1807"/>
                <a:gd name="T40" fmla="*/ 2698 w 2698"/>
                <a:gd name="T41" fmla="*/ 1348 h 1807"/>
                <a:gd name="T42" fmla="*/ 2686 w 2698"/>
                <a:gd name="T43" fmla="*/ 1453 h 1807"/>
                <a:gd name="T44" fmla="*/ 2651 w 2698"/>
                <a:gd name="T45" fmla="*/ 1550 h 1807"/>
                <a:gd name="T46" fmla="*/ 2598 w 2698"/>
                <a:gd name="T47" fmla="*/ 1635 h 1807"/>
                <a:gd name="T48" fmla="*/ 2527 w 2698"/>
                <a:gd name="T49" fmla="*/ 1706 h 1807"/>
                <a:gd name="T50" fmla="*/ 2441 w 2698"/>
                <a:gd name="T51" fmla="*/ 1760 h 1807"/>
                <a:gd name="T52" fmla="*/ 2345 w 2698"/>
                <a:gd name="T53" fmla="*/ 1795 h 1807"/>
                <a:gd name="T54" fmla="*/ 2240 w 2698"/>
                <a:gd name="T55" fmla="*/ 1807 h 1807"/>
                <a:gd name="T56" fmla="*/ 533 w 2698"/>
                <a:gd name="T57" fmla="*/ 1804 h 1807"/>
                <a:gd name="T58" fmla="*/ 417 w 2698"/>
                <a:gd name="T59" fmla="*/ 1783 h 1807"/>
                <a:gd name="T60" fmla="*/ 311 w 2698"/>
                <a:gd name="T61" fmla="*/ 1740 h 1807"/>
                <a:gd name="T62" fmla="*/ 216 w 2698"/>
                <a:gd name="T63" fmla="*/ 1676 h 1807"/>
                <a:gd name="T64" fmla="*/ 135 w 2698"/>
                <a:gd name="T65" fmla="*/ 1597 h 1807"/>
                <a:gd name="T66" fmla="*/ 71 w 2698"/>
                <a:gd name="T67" fmla="*/ 1504 h 1807"/>
                <a:gd name="T68" fmla="*/ 26 w 2698"/>
                <a:gd name="T69" fmla="*/ 1398 h 1807"/>
                <a:gd name="T70" fmla="*/ 2 w 2698"/>
                <a:gd name="T71" fmla="*/ 1284 h 1807"/>
                <a:gd name="T72" fmla="*/ 2 w 2698"/>
                <a:gd name="T73" fmla="*/ 1167 h 1807"/>
                <a:gd name="T74" fmla="*/ 24 w 2698"/>
                <a:gd name="T75" fmla="*/ 1056 h 1807"/>
                <a:gd name="T76" fmla="*/ 67 w 2698"/>
                <a:gd name="T77" fmla="*/ 954 h 1807"/>
                <a:gd name="T78" fmla="*/ 127 w 2698"/>
                <a:gd name="T79" fmla="*/ 862 h 1807"/>
                <a:gd name="T80" fmla="*/ 204 w 2698"/>
                <a:gd name="T81" fmla="*/ 783 h 1807"/>
                <a:gd name="T82" fmla="*/ 294 w 2698"/>
                <a:gd name="T83" fmla="*/ 719 h 1807"/>
                <a:gd name="T84" fmla="*/ 395 w 2698"/>
                <a:gd name="T85" fmla="*/ 673 h 1807"/>
                <a:gd name="T86" fmla="*/ 408 w 2698"/>
                <a:gd name="T87" fmla="*/ 568 h 1807"/>
                <a:gd name="T88" fmla="*/ 444 w 2698"/>
                <a:gd name="T89" fmla="*/ 469 h 1807"/>
                <a:gd name="T90" fmla="*/ 501 w 2698"/>
                <a:gd name="T91" fmla="*/ 379 h 1807"/>
                <a:gd name="T92" fmla="*/ 569 w 2698"/>
                <a:gd name="T93" fmla="*/ 309 h 1807"/>
                <a:gd name="T94" fmla="*/ 649 w 2698"/>
                <a:gd name="T95" fmla="*/ 255 h 1807"/>
                <a:gd name="T96" fmla="*/ 737 w 2698"/>
                <a:gd name="T97" fmla="*/ 217 h 1807"/>
                <a:gd name="T98" fmla="*/ 831 w 2698"/>
                <a:gd name="T99" fmla="*/ 198 h 1807"/>
                <a:gd name="T100" fmla="*/ 923 w 2698"/>
                <a:gd name="T101" fmla="*/ 198 h 1807"/>
                <a:gd name="T102" fmla="*/ 1008 w 2698"/>
                <a:gd name="T103" fmla="*/ 213 h 1807"/>
                <a:gd name="T104" fmla="*/ 1085 w 2698"/>
                <a:gd name="T105" fmla="*/ 132 h 1807"/>
                <a:gd name="T106" fmla="*/ 1175 w 2698"/>
                <a:gd name="T107" fmla="*/ 68 h 1807"/>
                <a:gd name="T108" fmla="*/ 1276 w 2698"/>
                <a:gd name="T109" fmla="*/ 25 h 1807"/>
                <a:gd name="T110" fmla="*/ 1386 w 2698"/>
                <a:gd name="T111" fmla="*/ 2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8" h="1807">
                  <a:moveTo>
                    <a:pt x="1444" y="0"/>
                  </a:moveTo>
                  <a:lnTo>
                    <a:pt x="1489" y="1"/>
                  </a:lnTo>
                  <a:lnTo>
                    <a:pt x="1534" y="6"/>
                  </a:lnTo>
                  <a:lnTo>
                    <a:pt x="1579" y="16"/>
                  </a:lnTo>
                  <a:lnTo>
                    <a:pt x="1624" y="28"/>
                  </a:lnTo>
                  <a:lnTo>
                    <a:pt x="1667" y="44"/>
                  </a:lnTo>
                  <a:lnTo>
                    <a:pt x="1709" y="63"/>
                  </a:lnTo>
                  <a:lnTo>
                    <a:pt x="1750" y="86"/>
                  </a:lnTo>
                  <a:lnTo>
                    <a:pt x="1790" y="113"/>
                  </a:lnTo>
                  <a:lnTo>
                    <a:pt x="1825" y="143"/>
                  </a:lnTo>
                  <a:lnTo>
                    <a:pt x="1860" y="176"/>
                  </a:lnTo>
                  <a:lnTo>
                    <a:pt x="1891" y="213"/>
                  </a:lnTo>
                  <a:lnTo>
                    <a:pt x="1919" y="253"/>
                  </a:lnTo>
                  <a:lnTo>
                    <a:pt x="1945" y="297"/>
                  </a:lnTo>
                  <a:lnTo>
                    <a:pt x="1966" y="344"/>
                  </a:lnTo>
                  <a:lnTo>
                    <a:pt x="1983" y="395"/>
                  </a:lnTo>
                  <a:lnTo>
                    <a:pt x="2034" y="398"/>
                  </a:lnTo>
                  <a:lnTo>
                    <a:pt x="2082" y="408"/>
                  </a:lnTo>
                  <a:lnTo>
                    <a:pt x="2131" y="422"/>
                  </a:lnTo>
                  <a:lnTo>
                    <a:pt x="2176" y="441"/>
                  </a:lnTo>
                  <a:lnTo>
                    <a:pt x="2221" y="466"/>
                  </a:lnTo>
                  <a:lnTo>
                    <a:pt x="2262" y="494"/>
                  </a:lnTo>
                  <a:lnTo>
                    <a:pt x="2300" y="527"/>
                  </a:lnTo>
                  <a:lnTo>
                    <a:pt x="2335" y="564"/>
                  </a:lnTo>
                  <a:lnTo>
                    <a:pt x="2365" y="604"/>
                  </a:lnTo>
                  <a:lnTo>
                    <a:pt x="2393" y="648"/>
                  </a:lnTo>
                  <a:lnTo>
                    <a:pt x="2415" y="694"/>
                  </a:lnTo>
                  <a:lnTo>
                    <a:pt x="2432" y="741"/>
                  </a:lnTo>
                  <a:lnTo>
                    <a:pt x="2443" y="790"/>
                  </a:lnTo>
                  <a:lnTo>
                    <a:pt x="2450" y="840"/>
                  </a:lnTo>
                  <a:lnTo>
                    <a:pt x="2452" y="889"/>
                  </a:lnTo>
                  <a:lnTo>
                    <a:pt x="2448" y="939"/>
                  </a:lnTo>
                  <a:lnTo>
                    <a:pt x="2491" y="964"/>
                  </a:lnTo>
                  <a:lnTo>
                    <a:pt x="2531" y="995"/>
                  </a:lnTo>
                  <a:lnTo>
                    <a:pt x="2568" y="1029"/>
                  </a:lnTo>
                  <a:lnTo>
                    <a:pt x="2601" y="1067"/>
                  </a:lnTo>
                  <a:lnTo>
                    <a:pt x="2629" y="1107"/>
                  </a:lnTo>
                  <a:lnTo>
                    <a:pt x="2654" y="1151"/>
                  </a:lnTo>
                  <a:lnTo>
                    <a:pt x="2673" y="1198"/>
                  </a:lnTo>
                  <a:lnTo>
                    <a:pt x="2686" y="1246"/>
                  </a:lnTo>
                  <a:lnTo>
                    <a:pt x="2696" y="1296"/>
                  </a:lnTo>
                  <a:lnTo>
                    <a:pt x="2698" y="1348"/>
                  </a:lnTo>
                  <a:lnTo>
                    <a:pt x="2695" y="1402"/>
                  </a:lnTo>
                  <a:lnTo>
                    <a:pt x="2686" y="1453"/>
                  </a:lnTo>
                  <a:lnTo>
                    <a:pt x="2672" y="1503"/>
                  </a:lnTo>
                  <a:lnTo>
                    <a:pt x="2651" y="1550"/>
                  </a:lnTo>
                  <a:lnTo>
                    <a:pt x="2627" y="1594"/>
                  </a:lnTo>
                  <a:lnTo>
                    <a:pt x="2598" y="1635"/>
                  </a:lnTo>
                  <a:lnTo>
                    <a:pt x="2564" y="1672"/>
                  </a:lnTo>
                  <a:lnTo>
                    <a:pt x="2527" y="1706"/>
                  </a:lnTo>
                  <a:lnTo>
                    <a:pt x="2486" y="1735"/>
                  </a:lnTo>
                  <a:lnTo>
                    <a:pt x="2441" y="1760"/>
                  </a:lnTo>
                  <a:lnTo>
                    <a:pt x="2394" y="1780"/>
                  </a:lnTo>
                  <a:lnTo>
                    <a:pt x="2345" y="1795"/>
                  </a:lnTo>
                  <a:lnTo>
                    <a:pt x="2293" y="1804"/>
                  </a:lnTo>
                  <a:lnTo>
                    <a:pt x="2240" y="1807"/>
                  </a:lnTo>
                  <a:lnTo>
                    <a:pt x="558" y="1807"/>
                  </a:lnTo>
                  <a:lnTo>
                    <a:pt x="533" y="1804"/>
                  </a:lnTo>
                  <a:lnTo>
                    <a:pt x="474" y="1797"/>
                  </a:lnTo>
                  <a:lnTo>
                    <a:pt x="417" y="1783"/>
                  </a:lnTo>
                  <a:lnTo>
                    <a:pt x="362" y="1764"/>
                  </a:lnTo>
                  <a:lnTo>
                    <a:pt x="311" y="1740"/>
                  </a:lnTo>
                  <a:lnTo>
                    <a:pt x="261" y="1710"/>
                  </a:lnTo>
                  <a:lnTo>
                    <a:pt x="216" y="1676"/>
                  </a:lnTo>
                  <a:lnTo>
                    <a:pt x="173" y="1639"/>
                  </a:lnTo>
                  <a:lnTo>
                    <a:pt x="135" y="1597"/>
                  </a:lnTo>
                  <a:lnTo>
                    <a:pt x="100" y="1553"/>
                  </a:lnTo>
                  <a:lnTo>
                    <a:pt x="71" y="1504"/>
                  </a:lnTo>
                  <a:lnTo>
                    <a:pt x="47" y="1452"/>
                  </a:lnTo>
                  <a:lnTo>
                    <a:pt x="26" y="1398"/>
                  </a:lnTo>
                  <a:lnTo>
                    <a:pt x="12" y="1342"/>
                  </a:lnTo>
                  <a:lnTo>
                    <a:pt x="2" y="1284"/>
                  </a:lnTo>
                  <a:lnTo>
                    <a:pt x="0" y="1224"/>
                  </a:lnTo>
                  <a:lnTo>
                    <a:pt x="2" y="1167"/>
                  </a:lnTo>
                  <a:lnTo>
                    <a:pt x="11" y="1111"/>
                  </a:lnTo>
                  <a:lnTo>
                    <a:pt x="24" y="1056"/>
                  </a:lnTo>
                  <a:lnTo>
                    <a:pt x="43" y="1004"/>
                  </a:lnTo>
                  <a:lnTo>
                    <a:pt x="67" y="954"/>
                  </a:lnTo>
                  <a:lnTo>
                    <a:pt x="95" y="906"/>
                  </a:lnTo>
                  <a:lnTo>
                    <a:pt x="127" y="862"/>
                  </a:lnTo>
                  <a:lnTo>
                    <a:pt x="164" y="821"/>
                  </a:lnTo>
                  <a:lnTo>
                    <a:pt x="204" y="783"/>
                  </a:lnTo>
                  <a:lnTo>
                    <a:pt x="247" y="749"/>
                  </a:lnTo>
                  <a:lnTo>
                    <a:pt x="294" y="719"/>
                  </a:lnTo>
                  <a:lnTo>
                    <a:pt x="343" y="694"/>
                  </a:lnTo>
                  <a:lnTo>
                    <a:pt x="395" y="673"/>
                  </a:lnTo>
                  <a:lnTo>
                    <a:pt x="399" y="620"/>
                  </a:lnTo>
                  <a:lnTo>
                    <a:pt x="408" y="568"/>
                  </a:lnTo>
                  <a:lnTo>
                    <a:pt x="423" y="517"/>
                  </a:lnTo>
                  <a:lnTo>
                    <a:pt x="444" y="469"/>
                  </a:lnTo>
                  <a:lnTo>
                    <a:pt x="469" y="422"/>
                  </a:lnTo>
                  <a:lnTo>
                    <a:pt x="501" y="379"/>
                  </a:lnTo>
                  <a:lnTo>
                    <a:pt x="533" y="342"/>
                  </a:lnTo>
                  <a:lnTo>
                    <a:pt x="569" y="309"/>
                  </a:lnTo>
                  <a:lnTo>
                    <a:pt x="607" y="281"/>
                  </a:lnTo>
                  <a:lnTo>
                    <a:pt x="649" y="255"/>
                  </a:lnTo>
                  <a:lnTo>
                    <a:pt x="692" y="234"/>
                  </a:lnTo>
                  <a:lnTo>
                    <a:pt x="737" y="217"/>
                  </a:lnTo>
                  <a:lnTo>
                    <a:pt x="784" y="206"/>
                  </a:lnTo>
                  <a:lnTo>
                    <a:pt x="831" y="198"/>
                  </a:lnTo>
                  <a:lnTo>
                    <a:pt x="880" y="196"/>
                  </a:lnTo>
                  <a:lnTo>
                    <a:pt x="923" y="198"/>
                  </a:lnTo>
                  <a:lnTo>
                    <a:pt x="966" y="204"/>
                  </a:lnTo>
                  <a:lnTo>
                    <a:pt x="1008" y="213"/>
                  </a:lnTo>
                  <a:lnTo>
                    <a:pt x="1044" y="171"/>
                  </a:lnTo>
                  <a:lnTo>
                    <a:pt x="1085" y="132"/>
                  </a:lnTo>
                  <a:lnTo>
                    <a:pt x="1128" y="98"/>
                  </a:lnTo>
                  <a:lnTo>
                    <a:pt x="1175" y="68"/>
                  </a:lnTo>
                  <a:lnTo>
                    <a:pt x="1224" y="44"/>
                  </a:lnTo>
                  <a:lnTo>
                    <a:pt x="1276" y="25"/>
                  </a:lnTo>
                  <a:lnTo>
                    <a:pt x="1330" y="10"/>
                  </a:lnTo>
                  <a:lnTo>
                    <a:pt x="1386" y="2"/>
                  </a:lnTo>
                  <a:lnTo>
                    <a:pt x="144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324D4E9D-83D9-7944-B252-4C068A501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3502" y="2587731"/>
              <a:ext cx="611134" cy="390159"/>
            </a:xfrm>
            <a:custGeom>
              <a:avLst/>
              <a:gdLst>
                <a:gd name="T0" fmla="*/ 1380 w 2474"/>
                <a:gd name="T1" fmla="*/ 2 h 1582"/>
                <a:gd name="T2" fmla="*/ 1462 w 2474"/>
                <a:gd name="T3" fmla="*/ 18 h 1582"/>
                <a:gd name="T4" fmla="*/ 1540 w 2474"/>
                <a:gd name="T5" fmla="*/ 48 h 1582"/>
                <a:gd name="T6" fmla="*/ 1612 w 2474"/>
                <a:gd name="T7" fmla="*/ 94 h 1582"/>
                <a:gd name="T8" fmla="*/ 1674 w 2474"/>
                <a:gd name="T9" fmla="*/ 152 h 1582"/>
                <a:gd name="T10" fmla="*/ 1724 w 2474"/>
                <a:gd name="T11" fmla="*/ 223 h 1582"/>
                <a:gd name="T12" fmla="*/ 1760 w 2474"/>
                <a:gd name="T13" fmla="*/ 307 h 1582"/>
                <a:gd name="T14" fmla="*/ 1779 w 2474"/>
                <a:gd name="T15" fmla="*/ 403 h 1582"/>
                <a:gd name="T16" fmla="*/ 1878 w 2474"/>
                <a:gd name="T17" fmla="*/ 395 h 1582"/>
                <a:gd name="T18" fmla="*/ 1970 w 2474"/>
                <a:gd name="T19" fmla="*/ 413 h 1582"/>
                <a:gd name="T20" fmla="*/ 2053 w 2474"/>
                <a:gd name="T21" fmla="*/ 452 h 1582"/>
                <a:gd name="T22" fmla="*/ 2122 w 2474"/>
                <a:gd name="T23" fmla="*/ 509 h 1582"/>
                <a:gd name="T24" fmla="*/ 2177 w 2474"/>
                <a:gd name="T25" fmla="*/ 581 h 1582"/>
                <a:gd name="T26" fmla="*/ 2212 w 2474"/>
                <a:gd name="T27" fmla="*/ 663 h 1582"/>
                <a:gd name="T28" fmla="*/ 2227 w 2474"/>
                <a:gd name="T29" fmla="*/ 754 h 1582"/>
                <a:gd name="T30" fmla="*/ 2217 w 2474"/>
                <a:gd name="T31" fmla="*/ 850 h 1582"/>
                <a:gd name="T32" fmla="*/ 2244 w 2474"/>
                <a:gd name="T33" fmla="*/ 909 h 1582"/>
                <a:gd name="T34" fmla="*/ 2319 w 2474"/>
                <a:gd name="T35" fmla="*/ 947 h 1582"/>
                <a:gd name="T36" fmla="*/ 2382 w 2474"/>
                <a:gd name="T37" fmla="*/ 1002 h 1582"/>
                <a:gd name="T38" fmla="*/ 2432 w 2474"/>
                <a:gd name="T39" fmla="*/ 1070 h 1582"/>
                <a:gd name="T40" fmla="*/ 2462 w 2474"/>
                <a:gd name="T41" fmla="*/ 1149 h 1582"/>
                <a:gd name="T42" fmla="*/ 2474 w 2474"/>
                <a:gd name="T43" fmla="*/ 1236 h 1582"/>
                <a:gd name="T44" fmla="*/ 2461 w 2474"/>
                <a:gd name="T45" fmla="*/ 1329 h 1582"/>
                <a:gd name="T46" fmla="*/ 2426 w 2474"/>
                <a:gd name="T47" fmla="*/ 1411 h 1582"/>
                <a:gd name="T48" fmla="*/ 2373 w 2474"/>
                <a:gd name="T49" fmla="*/ 1481 h 1582"/>
                <a:gd name="T50" fmla="*/ 2303 w 2474"/>
                <a:gd name="T51" fmla="*/ 1535 h 1582"/>
                <a:gd name="T52" fmla="*/ 2219 w 2474"/>
                <a:gd name="T53" fmla="*/ 1571 h 1582"/>
                <a:gd name="T54" fmla="*/ 2128 w 2474"/>
                <a:gd name="T55" fmla="*/ 1582 h 1582"/>
                <a:gd name="T56" fmla="*/ 446 w 2474"/>
                <a:gd name="T57" fmla="*/ 1581 h 1582"/>
                <a:gd name="T58" fmla="*/ 342 w 2474"/>
                <a:gd name="T59" fmla="*/ 1564 h 1582"/>
                <a:gd name="T60" fmla="*/ 248 w 2474"/>
                <a:gd name="T61" fmla="*/ 1526 h 1582"/>
                <a:gd name="T62" fmla="*/ 166 w 2474"/>
                <a:gd name="T63" fmla="*/ 1470 h 1582"/>
                <a:gd name="T64" fmla="*/ 97 w 2474"/>
                <a:gd name="T65" fmla="*/ 1398 h 1582"/>
                <a:gd name="T66" fmla="*/ 45 w 2474"/>
                <a:gd name="T67" fmla="*/ 1313 h 1582"/>
                <a:gd name="T68" fmla="*/ 12 w 2474"/>
                <a:gd name="T69" fmla="*/ 1217 h 1582"/>
                <a:gd name="T70" fmla="*/ 0 w 2474"/>
                <a:gd name="T71" fmla="*/ 1112 h 1582"/>
                <a:gd name="T72" fmla="*/ 12 w 2474"/>
                <a:gd name="T73" fmla="*/ 1007 h 1582"/>
                <a:gd name="T74" fmla="*/ 46 w 2474"/>
                <a:gd name="T75" fmla="*/ 908 h 1582"/>
                <a:gd name="T76" fmla="*/ 100 w 2474"/>
                <a:gd name="T77" fmla="*/ 823 h 1582"/>
                <a:gd name="T78" fmla="*/ 171 w 2474"/>
                <a:gd name="T79" fmla="*/ 750 h 1582"/>
                <a:gd name="T80" fmla="*/ 257 w 2474"/>
                <a:gd name="T81" fmla="*/ 694 h 1582"/>
                <a:gd name="T82" fmla="*/ 353 w 2474"/>
                <a:gd name="T83" fmla="*/ 658 h 1582"/>
                <a:gd name="T84" fmla="*/ 397 w 2474"/>
                <a:gd name="T85" fmla="*/ 599 h 1582"/>
                <a:gd name="T86" fmla="*/ 400 w 2474"/>
                <a:gd name="T87" fmla="*/ 507 h 1582"/>
                <a:gd name="T88" fmla="*/ 425 w 2474"/>
                <a:gd name="T89" fmla="*/ 422 h 1582"/>
                <a:gd name="T90" fmla="*/ 468 w 2474"/>
                <a:gd name="T91" fmla="*/ 348 h 1582"/>
                <a:gd name="T92" fmla="*/ 527 w 2474"/>
                <a:gd name="T93" fmla="*/ 286 h 1582"/>
                <a:gd name="T94" fmla="*/ 597 w 2474"/>
                <a:gd name="T95" fmla="*/ 239 h 1582"/>
                <a:gd name="T96" fmla="*/ 677 w 2474"/>
                <a:gd name="T97" fmla="*/ 208 h 1582"/>
                <a:gd name="T98" fmla="*/ 763 w 2474"/>
                <a:gd name="T99" fmla="*/ 196 h 1582"/>
                <a:gd name="T100" fmla="*/ 851 w 2474"/>
                <a:gd name="T101" fmla="*/ 207 h 1582"/>
                <a:gd name="T102" fmla="*/ 940 w 2474"/>
                <a:gd name="T103" fmla="*/ 241 h 1582"/>
                <a:gd name="T104" fmla="*/ 994 w 2474"/>
                <a:gd name="T105" fmla="*/ 158 h 1582"/>
                <a:gd name="T106" fmla="*/ 1058 w 2474"/>
                <a:gd name="T107" fmla="*/ 94 h 1582"/>
                <a:gd name="T108" fmla="*/ 1132 w 2474"/>
                <a:gd name="T109" fmla="*/ 46 h 1582"/>
                <a:gd name="T110" fmla="*/ 1212 w 2474"/>
                <a:gd name="T111" fmla="*/ 16 h 1582"/>
                <a:gd name="T112" fmla="*/ 1295 w 2474"/>
                <a:gd name="T113" fmla="*/ 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4" h="1582">
                  <a:moveTo>
                    <a:pt x="1337" y="0"/>
                  </a:moveTo>
                  <a:lnTo>
                    <a:pt x="1380" y="2"/>
                  </a:lnTo>
                  <a:lnTo>
                    <a:pt x="1421" y="8"/>
                  </a:lnTo>
                  <a:lnTo>
                    <a:pt x="1462" y="18"/>
                  </a:lnTo>
                  <a:lnTo>
                    <a:pt x="1502" y="31"/>
                  </a:lnTo>
                  <a:lnTo>
                    <a:pt x="1540" y="48"/>
                  </a:lnTo>
                  <a:lnTo>
                    <a:pt x="1577" y="70"/>
                  </a:lnTo>
                  <a:lnTo>
                    <a:pt x="1612" y="94"/>
                  </a:lnTo>
                  <a:lnTo>
                    <a:pt x="1645" y="121"/>
                  </a:lnTo>
                  <a:lnTo>
                    <a:pt x="1674" y="152"/>
                  </a:lnTo>
                  <a:lnTo>
                    <a:pt x="1701" y="186"/>
                  </a:lnTo>
                  <a:lnTo>
                    <a:pt x="1724" y="223"/>
                  </a:lnTo>
                  <a:lnTo>
                    <a:pt x="1744" y="264"/>
                  </a:lnTo>
                  <a:lnTo>
                    <a:pt x="1760" y="307"/>
                  </a:lnTo>
                  <a:lnTo>
                    <a:pt x="1773" y="354"/>
                  </a:lnTo>
                  <a:lnTo>
                    <a:pt x="1779" y="403"/>
                  </a:lnTo>
                  <a:lnTo>
                    <a:pt x="1830" y="396"/>
                  </a:lnTo>
                  <a:lnTo>
                    <a:pt x="1878" y="395"/>
                  </a:lnTo>
                  <a:lnTo>
                    <a:pt x="1926" y="401"/>
                  </a:lnTo>
                  <a:lnTo>
                    <a:pt x="1970" y="413"/>
                  </a:lnTo>
                  <a:lnTo>
                    <a:pt x="2013" y="430"/>
                  </a:lnTo>
                  <a:lnTo>
                    <a:pt x="2053" y="452"/>
                  </a:lnTo>
                  <a:lnTo>
                    <a:pt x="2089" y="478"/>
                  </a:lnTo>
                  <a:lnTo>
                    <a:pt x="2122" y="509"/>
                  </a:lnTo>
                  <a:lnTo>
                    <a:pt x="2152" y="543"/>
                  </a:lnTo>
                  <a:lnTo>
                    <a:pt x="2177" y="581"/>
                  </a:lnTo>
                  <a:lnTo>
                    <a:pt x="2197" y="621"/>
                  </a:lnTo>
                  <a:lnTo>
                    <a:pt x="2212" y="663"/>
                  </a:lnTo>
                  <a:lnTo>
                    <a:pt x="2223" y="709"/>
                  </a:lnTo>
                  <a:lnTo>
                    <a:pt x="2227" y="754"/>
                  </a:lnTo>
                  <a:lnTo>
                    <a:pt x="2225" y="802"/>
                  </a:lnTo>
                  <a:lnTo>
                    <a:pt x="2217" y="850"/>
                  </a:lnTo>
                  <a:lnTo>
                    <a:pt x="2203" y="898"/>
                  </a:lnTo>
                  <a:lnTo>
                    <a:pt x="2244" y="909"/>
                  </a:lnTo>
                  <a:lnTo>
                    <a:pt x="2283" y="926"/>
                  </a:lnTo>
                  <a:lnTo>
                    <a:pt x="2319" y="947"/>
                  </a:lnTo>
                  <a:lnTo>
                    <a:pt x="2353" y="973"/>
                  </a:lnTo>
                  <a:lnTo>
                    <a:pt x="2382" y="1002"/>
                  </a:lnTo>
                  <a:lnTo>
                    <a:pt x="2410" y="1034"/>
                  </a:lnTo>
                  <a:lnTo>
                    <a:pt x="2432" y="1070"/>
                  </a:lnTo>
                  <a:lnTo>
                    <a:pt x="2450" y="1108"/>
                  </a:lnTo>
                  <a:lnTo>
                    <a:pt x="2462" y="1149"/>
                  </a:lnTo>
                  <a:lnTo>
                    <a:pt x="2471" y="1191"/>
                  </a:lnTo>
                  <a:lnTo>
                    <a:pt x="2474" y="1236"/>
                  </a:lnTo>
                  <a:lnTo>
                    <a:pt x="2471" y="1283"/>
                  </a:lnTo>
                  <a:lnTo>
                    <a:pt x="2461" y="1329"/>
                  </a:lnTo>
                  <a:lnTo>
                    <a:pt x="2447" y="1371"/>
                  </a:lnTo>
                  <a:lnTo>
                    <a:pt x="2426" y="1411"/>
                  </a:lnTo>
                  <a:lnTo>
                    <a:pt x="2402" y="1448"/>
                  </a:lnTo>
                  <a:lnTo>
                    <a:pt x="2373" y="1481"/>
                  </a:lnTo>
                  <a:lnTo>
                    <a:pt x="2339" y="1510"/>
                  </a:lnTo>
                  <a:lnTo>
                    <a:pt x="2303" y="1535"/>
                  </a:lnTo>
                  <a:lnTo>
                    <a:pt x="2263" y="1555"/>
                  </a:lnTo>
                  <a:lnTo>
                    <a:pt x="2219" y="1571"/>
                  </a:lnTo>
                  <a:lnTo>
                    <a:pt x="2175" y="1579"/>
                  </a:lnTo>
                  <a:lnTo>
                    <a:pt x="2128" y="1582"/>
                  </a:lnTo>
                  <a:lnTo>
                    <a:pt x="446" y="1582"/>
                  </a:lnTo>
                  <a:lnTo>
                    <a:pt x="446" y="1581"/>
                  </a:lnTo>
                  <a:lnTo>
                    <a:pt x="393" y="1576"/>
                  </a:lnTo>
                  <a:lnTo>
                    <a:pt x="342" y="1564"/>
                  </a:lnTo>
                  <a:lnTo>
                    <a:pt x="295" y="1548"/>
                  </a:lnTo>
                  <a:lnTo>
                    <a:pt x="248" y="1526"/>
                  </a:lnTo>
                  <a:lnTo>
                    <a:pt x="206" y="1501"/>
                  </a:lnTo>
                  <a:lnTo>
                    <a:pt x="166" y="1470"/>
                  </a:lnTo>
                  <a:lnTo>
                    <a:pt x="130" y="1436"/>
                  </a:lnTo>
                  <a:lnTo>
                    <a:pt x="97" y="1398"/>
                  </a:lnTo>
                  <a:lnTo>
                    <a:pt x="69" y="1357"/>
                  </a:lnTo>
                  <a:lnTo>
                    <a:pt x="45" y="1313"/>
                  </a:lnTo>
                  <a:lnTo>
                    <a:pt x="25" y="1266"/>
                  </a:lnTo>
                  <a:lnTo>
                    <a:pt x="12" y="1217"/>
                  </a:lnTo>
                  <a:lnTo>
                    <a:pt x="3" y="1166"/>
                  </a:lnTo>
                  <a:lnTo>
                    <a:pt x="0" y="1112"/>
                  </a:lnTo>
                  <a:lnTo>
                    <a:pt x="3" y="1058"/>
                  </a:lnTo>
                  <a:lnTo>
                    <a:pt x="12" y="1007"/>
                  </a:lnTo>
                  <a:lnTo>
                    <a:pt x="26" y="956"/>
                  </a:lnTo>
                  <a:lnTo>
                    <a:pt x="46" y="908"/>
                  </a:lnTo>
                  <a:lnTo>
                    <a:pt x="71" y="864"/>
                  </a:lnTo>
                  <a:lnTo>
                    <a:pt x="100" y="823"/>
                  </a:lnTo>
                  <a:lnTo>
                    <a:pt x="134" y="785"/>
                  </a:lnTo>
                  <a:lnTo>
                    <a:pt x="171" y="750"/>
                  </a:lnTo>
                  <a:lnTo>
                    <a:pt x="212" y="720"/>
                  </a:lnTo>
                  <a:lnTo>
                    <a:pt x="257" y="694"/>
                  </a:lnTo>
                  <a:lnTo>
                    <a:pt x="303" y="674"/>
                  </a:lnTo>
                  <a:lnTo>
                    <a:pt x="353" y="658"/>
                  </a:lnTo>
                  <a:lnTo>
                    <a:pt x="405" y="647"/>
                  </a:lnTo>
                  <a:lnTo>
                    <a:pt x="397" y="599"/>
                  </a:lnTo>
                  <a:lnTo>
                    <a:pt x="396" y="552"/>
                  </a:lnTo>
                  <a:lnTo>
                    <a:pt x="400" y="507"/>
                  </a:lnTo>
                  <a:lnTo>
                    <a:pt x="410" y="464"/>
                  </a:lnTo>
                  <a:lnTo>
                    <a:pt x="425" y="422"/>
                  </a:lnTo>
                  <a:lnTo>
                    <a:pt x="445" y="384"/>
                  </a:lnTo>
                  <a:lnTo>
                    <a:pt x="468" y="348"/>
                  </a:lnTo>
                  <a:lnTo>
                    <a:pt x="495" y="316"/>
                  </a:lnTo>
                  <a:lnTo>
                    <a:pt x="527" y="286"/>
                  </a:lnTo>
                  <a:lnTo>
                    <a:pt x="561" y="261"/>
                  </a:lnTo>
                  <a:lnTo>
                    <a:pt x="597" y="239"/>
                  </a:lnTo>
                  <a:lnTo>
                    <a:pt x="636" y="221"/>
                  </a:lnTo>
                  <a:lnTo>
                    <a:pt x="677" y="208"/>
                  </a:lnTo>
                  <a:lnTo>
                    <a:pt x="719" y="199"/>
                  </a:lnTo>
                  <a:lnTo>
                    <a:pt x="763" y="196"/>
                  </a:lnTo>
                  <a:lnTo>
                    <a:pt x="807" y="198"/>
                  </a:lnTo>
                  <a:lnTo>
                    <a:pt x="851" y="207"/>
                  </a:lnTo>
                  <a:lnTo>
                    <a:pt x="897" y="221"/>
                  </a:lnTo>
                  <a:lnTo>
                    <a:pt x="940" y="241"/>
                  </a:lnTo>
                  <a:lnTo>
                    <a:pt x="966" y="197"/>
                  </a:lnTo>
                  <a:lnTo>
                    <a:pt x="994" y="158"/>
                  </a:lnTo>
                  <a:lnTo>
                    <a:pt x="1026" y="123"/>
                  </a:lnTo>
                  <a:lnTo>
                    <a:pt x="1058" y="94"/>
                  </a:lnTo>
                  <a:lnTo>
                    <a:pt x="1094" y="68"/>
                  </a:lnTo>
                  <a:lnTo>
                    <a:pt x="1132" y="46"/>
                  </a:lnTo>
                  <a:lnTo>
                    <a:pt x="1172" y="29"/>
                  </a:lnTo>
                  <a:lnTo>
                    <a:pt x="1212" y="16"/>
                  </a:lnTo>
                  <a:lnTo>
                    <a:pt x="1254" y="6"/>
                  </a:lnTo>
                  <a:lnTo>
                    <a:pt x="1295" y="1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8BAAC2-1412-A84B-98EE-D8A81C6275E1}"/>
              </a:ext>
            </a:extLst>
          </p:cNvPr>
          <p:cNvGrpSpPr>
            <a:grpSpLocks noChangeAspect="1"/>
          </p:cNvGrpSpPr>
          <p:nvPr/>
        </p:nvGrpSpPr>
        <p:grpSpPr>
          <a:xfrm>
            <a:off x="1998030" y="2544338"/>
            <a:ext cx="1657861" cy="1500902"/>
            <a:chOff x="3769426" y="2481860"/>
            <a:chExt cx="548423" cy="496501"/>
          </a:xfrm>
        </p:grpSpPr>
        <p:sp useBgFill="1">
          <p:nvSpPr>
            <p:cNvPr id="85" name="Freeform 20">
              <a:extLst>
                <a:ext uri="{FF2B5EF4-FFF2-40B4-BE49-F238E27FC236}">
                  <a16:creationId xmlns:a16="http://schemas.microsoft.com/office/drawing/2014/main" id="{2A45DAF1-3912-E140-A8BB-816D7E33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426" y="2481860"/>
              <a:ext cx="548423" cy="496501"/>
            </a:xfrm>
            <a:custGeom>
              <a:avLst/>
              <a:gdLst>
                <a:gd name="T0" fmla="*/ 2081 w 2362"/>
                <a:gd name="T1" fmla="*/ 0 h 2136"/>
                <a:gd name="T2" fmla="*/ 2161 w 2362"/>
                <a:gd name="T3" fmla="*/ 12 h 2136"/>
                <a:gd name="T4" fmla="*/ 2233 w 2362"/>
                <a:gd name="T5" fmla="*/ 45 h 2136"/>
                <a:gd name="T6" fmla="*/ 2292 w 2362"/>
                <a:gd name="T7" fmla="*/ 96 h 2136"/>
                <a:gd name="T8" fmla="*/ 2336 w 2362"/>
                <a:gd name="T9" fmla="*/ 163 h 2136"/>
                <a:gd name="T10" fmla="*/ 2359 w 2362"/>
                <a:gd name="T11" fmla="*/ 240 h 2136"/>
                <a:gd name="T12" fmla="*/ 2362 w 2362"/>
                <a:gd name="T13" fmla="*/ 1462 h 2136"/>
                <a:gd name="T14" fmla="*/ 2349 w 2362"/>
                <a:gd name="T15" fmla="*/ 1542 h 2136"/>
                <a:gd name="T16" fmla="*/ 2317 w 2362"/>
                <a:gd name="T17" fmla="*/ 1614 h 2136"/>
                <a:gd name="T18" fmla="*/ 2265 w 2362"/>
                <a:gd name="T19" fmla="*/ 1673 h 2136"/>
                <a:gd name="T20" fmla="*/ 2199 w 2362"/>
                <a:gd name="T21" fmla="*/ 1717 h 2136"/>
                <a:gd name="T22" fmla="*/ 2122 w 2362"/>
                <a:gd name="T23" fmla="*/ 1740 h 2136"/>
                <a:gd name="T24" fmla="*/ 1518 w 2362"/>
                <a:gd name="T25" fmla="*/ 1743 h 2136"/>
                <a:gd name="T26" fmla="*/ 1555 w 2362"/>
                <a:gd name="T27" fmla="*/ 1802 h 2136"/>
                <a:gd name="T28" fmla="*/ 1622 w 2362"/>
                <a:gd name="T29" fmla="*/ 1824 h 2136"/>
                <a:gd name="T30" fmla="*/ 1677 w 2362"/>
                <a:gd name="T31" fmla="*/ 1864 h 2136"/>
                <a:gd name="T32" fmla="*/ 1718 w 2362"/>
                <a:gd name="T33" fmla="*/ 1920 h 2136"/>
                <a:gd name="T34" fmla="*/ 1740 w 2362"/>
                <a:gd name="T35" fmla="*/ 1987 h 2136"/>
                <a:gd name="T36" fmla="*/ 1740 w 2362"/>
                <a:gd name="T37" fmla="*/ 2049 h 2136"/>
                <a:gd name="T38" fmla="*/ 1719 w 2362"/>
                <a:gd name="T39" fmla="*/ 2094 h 2136"/>
                <a:gd name="T40" fmla="*/ 1681 w 2362"/>
                <a:gd name="T41" fmla="*/ 2124 h 2136"/>
                <a:gd name="T42" fmla="*/ 1631 w 2362"/>
                <a:gd name="T43" fmla="*/ 2136 h 2136"/>
                <a:gd name="T44" fmla="*/ 706 w 2362"/>
                <a:gd name="T45" fmla="*/ 2133 h 2136"/>
                <a:gd name="T46" fmla="*/ 661 w 2362"/>
                <a:gd name="T47" fmla="*/ 2112 h 2136"/>
                <a:gd name="T48" fmla="*/ 631 w 2362"/>
                <a:gd name="T49" fmla="*/ 2074 h 2136"/>
                <a:gd name="T50" fmla="*/ 619 w 2362"/>
                <a:gd name="T51" fmla="*/ 2024 h 2136"/>
                <a:gd name="T52" fmla="*/ 631 w 2362"/>
                <a:gd name="T53" fmla="*/ 1953 h 2136"/>
                <a:gd name="T54" fmla="*/ 662 w 2362"/>
                <a:gd name="T55" fmla="*/ 1891 h 2136"/>
                <a:gd name="T56" fmla="*/ 711 w 2362"/>
                <a:gd name="T57" fmla="*/ 1842 h 2136"/>
                <a:gd name="T58" fmla="*/ 772 w 2362"/>
                <a:gd name="T59" fmla="*/ 1811 h 2136"/>
                <a:gd name="T60" fmla="*/ 844 w 2362"/>
                <a:gd name="T61" fmla="*/ 1799 h 2136"/>
                <a:gd name="T62" fmla="*/ 281 w 2362"/>
                <a:gd name="T63" fmla="*/ 1743 h 2136"/>
                <a:gd name="T64" fmla="*/ 201 w 2362"/>
                <a:gd name="T65" fmla="*/ 1730 h 2136"/>
                <a:gd name="T66" fmla="*/ 129 w 2362"/>
                <a:gd name="T67" fmla="*/ 1698 h 2136"/>
                <a:gd name="T68" fmla="*/ 70 w 2362"/>
                <a:gd name="T69" fmla="*/ 1646 h 2136"/>
                <a:gd name="T70" fmla="*/ 26 w 2362"/>
                <a:gd name="T71" fmla="*/ 1580 h 2136"/>
                <a:gd name="T72" fmla="*/ 3 w 2362"/>
                <a:gd name="T73" fmla="*/ 1503 h 2136"/>
                <a:gd name="T74" fmla="*/ 0 w 2362"/>
                <a:gd name="T75" fmla="*/ 281 h 2136"/>
                <a:gd name="T76" fmla="*/ 13 w 2362"/>
                <a:gd name="T77" fmla="*/ 200 h 2136"/>
                <a:gd name="T78" fmla="*/ 45 w 2362"/>
                <a:gd name="T79" fmla="*/ 128 h 2136"/>
                <a:gd name="T80" fmla="*/ 97 w 2362"/>
                <a:gd name="T81" fmla="*/ 69 h 2136"/>
                <a:gd name="T82" fmla="*/ 163 w 2362"/>
                <a:gd name="T83" fmla="*/ 25 h 2136"/>
                <a:gd name="T84" fmla="*/ 240 w 2362"/>
                <a:gd name="T85" fmla="*/ 3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6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5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6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2"/>
                  </a:lnTo>
                  <a:lnTo>
                    <a:pt x="2336" y="1580"/>
                  </a:lnTo>
                  <a:lnTo>
                    <a:pt x="2317" y="1614"/>
                  </a:lnTo>
                  <a:lnTo>
                    <a:pt x="2292" y="1646"/>
                  </a:lnTo>
                  <a:lnTo>
                    <a:pt x="2265" y="1673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0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4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7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4"/>
                  </a:lnTo>
                  <a:lnTo>
                    <a:pt x="1701" y="2112"/>
                  </a:lnTo>
                  <a:lnTo>
                    <a:pt x="1681" y="2124"/>
                  </a:lnTo>
                  <a:lnTo>
                    <a:pt x="1656" y="2133"/>
                  </a:lnTo>
                  <a:lnTo>
                    <a:pt x="1631" y="2136"/>
                  </a:lnTo>
                  <a:lnTo>
                    <a:pt x="731" y="2136"/>
                  </a:lnTo>
                  <a:lnTo>
                    <a:pt x="706" y="2133"/>
                  </a:lnTo>
                  <a:lnTo>
                    <a:pt x="681" y="2124"/>
                  </a:lnTo>
                  <a:lnTo>
                    <a:pt x="661" y="2112"/>
                  </a:lnTo>
                  <a:lnTo>
                    <a:pt x="643" y="2094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7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4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0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3"/>
                  </a:lnTo>
                  <a:lnTo>
                    <a:pt x="70" y="1646"/>
                  </a:lnTo>
                  <a:lnTo>
                    <a:pt x="45" y="1614"/>
                  </a:lnTo>
                  <a:lnTo>
                    <a:pt x="26" y="1580"/>
                  </a:lnTo>
                  <a:lnTo>
                    <a:pt x="13" y="1542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6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7C22E783-5B3F-9E48-A827-AF0BA7AB6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387" y="2507821"/>
              <a:ext cx="496501" cy="444579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799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6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799 h 1912"/>
                <a:gd name="T20" fmla="*/ 168 w 2136"/>
                <a:gd name="T21" fmla="*/ 169 h 1912"/>
                <a:gd name="T22" fmla="*/ 1968 w 2136"/>
                <a:gd name="T23" fmla="*/ 1293 h 1912"/>
                <a:gd name="T24" fmla="*/ 168 w 2136"/>
                <a:gd name="T25" fmla="*/ 169 h 1912"/>
                <a:gd name="T26" fmla="*/ 483 w 2136"/>
                <a:gd name="T27" fmla="*/ 0 h 1912"/>
                <a:gd name="T28" fmla="*/ 663 w 2136"/>
                <a:gd name="T29" fmla="*/ 0 h 1912"/>
                <a:gd name="T30" fmla="*/ 829 w 2136"/>
                <a:gd name="T31" fmla="*/ 0 h 1912"/>
                <a:gd name="T32" fmla="*/ 989 w 2136"/>
                <a:gd name="T33" fmla="*/ 0 h 1912"/>
                <a:gd name="T34" fmla="*/ 1226 w 2136"/>
                <a:gd name="T35" fmla="*/ 0 h 1912"/>
                <a:gd name="T36" fmla="*/ 1389 w 2136"/>
                <a:gd name="T37" fmla="*/ 0 h 1912"/>
                <a:gd name="T38" fmla="*/ 1561 w 2136"/>
                <a:gd name="T39" fmla="*/ 0 h 1912"/>
                <a:gd name="T40" fmla="*/ 1751 w 2136"/>
                <a:gd name="T41" fmla="*/ 0 h 1912"/>
                <a:gd name="T42" fmla="*/ 1968 w 2136"/>
                <a:gd name="T43" fmla="*/ 0 h 1912"/>
                <a:gd name="T44" fmla="*/ 2026 w 2136"/>
                <a:gd name="T45" fmla="*/ 11 h 1912"/>
                <a:gd name="T46" fmla="*/ 2076 w 2136"/>
                <a:gd name="T47" fmla="*/ 40 h 1912"/>
                <a:gd name="T48" fmla="*/ 2113 w 2136"/>
                <a:gd name="T49" fmla="*/ 83 h 1912"/>
                <a:gd name="T50" fmla="*/ 2134 w 2136"/>
                <a:gd name="T51" fmla="*/ 138 h 1912"/>
                <a:gd name="T52" fmla="*/ 2136 w 2136"/>
                <a:gd name="T53" fmla="*/ 570 h 1912"/>
                <a:gd name="T54" fmla="*/ 2136 w 2136"/>
                <a:gd name="T55" fmla="*/ 822 h 1912"/>
                <a:gd name="T56" fmla="*/ 2134 w 2136"/>
                <a:gd name="T57" fmla="*/ 1380 h 1912"/>
                <a:gd name="T58" fmla="*/ 2113 w 2136"/>
                <a:gd name="T59" fmla="*/ 1435 h 1912"/>
                <a:gd name="T60" fmla="*/ 2076 w 2136"/>
                <a:gd name="T61" fmla="*/ 1479 h 1912"/>
                <a:gd name="T62" fmla="*/ 2026 w 2136"/>
                <a:gd name="T63" fmla="*/ 1507 h 1912"/>
                <a:gd name="T64" fmla="*/ 1968 w 2136"/>
                <a:gd name="T65" fmla="*/ 1518 h 1912"/>
                <a:gd name="T66" fmla="*/ 138 w 2136"/>
                <a:gd name="T67" fmla="*/ 1516 h 1912"/>
                <a:gd name="T68" fmla="*/ 83 w 2136"/>
                <a:gd name="T69" fmla="*/ 1495 h 1912"/>
                <a:gd name="T70" fmla="*/ 39 w 2136"/>
                <a:gd name="T71" fmla="*/ 1458 h 1912"/>
                <a:gd name="T72" fmla="*/ 11 w 2136"/>
                <a:gd name="T73" fmla="*/ 1408 h 1912"/>
                <a:gd name="T74" fmla="*/ 0 w 2136"/>
                <a:gd name="T75" fmla="*/ 1350 h 1912"/>
                <a:gd name="T76" fmla="*/ 0 w 2136"/>
                <a:gd name="T77" fmla="*/ 822 h 1912"/>
                <a:gd name="T78" fmla="*/ 0 w 2136"/>
                <a:gd name="T79" fmla="*/ 169 h 1912"/>
                <a:gd name="T80" fmla="*/ 11 w 2136"/>
                <a:gd name="T81" fmla="*/ 110 h 1912"/>
                <a:gd name="T82" fmla="*/ 39 w 2136"/>
                <a:gd name="T83" fmla="*/ 60 h 1912"/>
                <a:gd name="T84" fmla="*/ 83 w 2136"/>
                <a:gd name="T85" fmla="*/ 23 h 1912"/>
                <a:gd name="T86" fmla="*/ 138 w 2136"/>
                <a:gd name="T87" fmla="*/ 3 h 1912"/>
                <a:gd name="T88" fmla="*/ 280 w 2136"/>
                <a:gd name="T89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799"/>
                  </a:lnTo>
                  <a:lnTo>
                    <a:pt x="1405" y="1799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6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6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799"/>
                  </a:lnTo>
                  <a:lnTo>
                    <a:pt x="843" y="1799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3"/>
                  </a:lnTo>
                  <a:lnTo>
                    <a:pt x="1968" y="1293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663" y="0"/>
                  </a:lnTo>
                  <a:lnTo>
                    <a:pt x="747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473" y="0"/>
                  </a:lnTo>
                  <a:lnTo>
                    <a:pt x="1561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0"/>
                  </a:lnTo>
                  <a:lnTo>
                    <a:pt x="2125" y="1408"/>
                  </a:lnTo>
                  <a:lnTo>
                    <a:pt x="2113" y="1435"/>
                  </a:lnTo>
                  <a:lnTo>
                    <a:pt x="2097" y="1458"/>
                  </a:lnTo>
                  <a:lnTo>
                    <a:pt x="2076" y="1479"/>
                  </a:lnTo>
                  <a:lnTo>
                    <a:pt x="2053" y="1495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5"/>
                  </a:lnTo>
                  <a:lnTo>
                    <a:pt x="60" y="1479"/>
                  </a:lnTo>
                  <a:lnTo>
                    <a:pt x="39" y="1458"/>
                  </a:lnTo>
                  <a:lnTo>
                    <a:pt x="23" y="1435"/>
                  </a:lnTo>
                  <a:lnTo>
                    <a:pt x="11" y="1408"/>
                  </a:lnTo>
                  <a:lnTo>
                    <a:pt x="2" y="1380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6E7C4DF-A345-F940-AB12-FE8339974878}"/>
              </a:ext>
            </a:extLst>
          </p:cNvPr>
          <p:cNvGrpSpPr>
            <a:grpSpLocks noChangeAspect="1"/>
          </p:cNvGrpSpPr>
          <p:nvPr/>
        </p:nvGrpSpPr>
        <p:grpSpPr>
          <a:xfrm>
            <a:off x="4476463" y="2876326"/>
            <a:ext cx="404825" cy="530352"/>
            <a:chOff x="1123093" y="2482692"/>
            <a:chExt cx="404825" cy="530352"/>
          </a:xfrm>
        </p:grpSpPr>
        <p:sp useBgFill="1">
          <p:nvSpPr>
            <p:cNvPr id="102" name="Freeform 101">
              <a:extLst>
                <a:ext uri="{FF2B5EF4-FFF2-40B4-BE49-F238E27FC236}">
                  <a16:creationId xmlns:a16="http://schemas.microsoft.com/office/drawing/2014/main" id="{B9332871-DC9A-1646-B60F-526B5F20A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93" y="2482692"/>
              <a:ext cx="404825" cy="530352"/>
            </a:xfrm>
            <a:custGeom>
              <a:avLst/>
              <a:gdLst>
                <a:gd name="T0" fmla="*/ 1069 w 1800"/>
                <a:gd name="T1" fmla="*/ 0 h 2362"/>
                <a:gd name="T2" fmla="*/ 1111 w 1800"/>
                <a:gd name="T3" fmla="*/ 8 h 2362"/>
                <a:gd name="T4" fmla="*/ 1148 w 1800"/>
                <a:gd name="T5" fmla="*/ 33 h 2362"/>
                <a:gd name="T6" fmla="*/ 1781 w 1800"/>
                <a:gd name="T7" fmla="*/ 669 h 2362"/>
                <a:gd name="T8" fmla="*/ 1797 w 1800"/>
                <a:gd name="T9" fmla="*/ 710 h 2362"/>
                <a:gd name="T10" fmla="*/ 1800 w 1800"/>
                <a:gd name="T11" fmla="*/ 731 h 2362"/>
                <a:gd name="T12" fmla="*/ 1800 w 1800"/>
                <a:gd name="T13" fmla="*/ 783 h 2362"/>
                <a:gd name="T14" fmla="*/ 1800 w 1800"/>
                <a:gd name="T15" fmla="*/ 822 h 2362"/>
                <a:gd name="T16" fmla="*/ 1800 w 1800"/>
                <a:gd name="T17" fmla="*/ 852 h 2362"/>
                <a:gd name="T18" fmla="*/ 1800 w 1800"/>
                <a:gd name="T19" fmla="*/ 876 h 2362"/>
                <a:gd name="T20" fmla="*/ 1800 w 1800"/>
                <a:gd name="T21" fmla="*/ 935 h 2362"/>
                <a:gd name="T22" fmla="*/ 1800 w 1800"/>
                <a:gd name="T23" fmla="*/ 954 h 2362"/>
                <a:gd name="T24" fmla="*/ 1800 w 1800"/>
                <a:gd name="T25" fmla="*/ 979 h 2362"/>
                <a:gd name="T26" fmla="*/ 1800 w 1800"/>
                <a:gd name="T27" fmla="*/ 1012 h 2362"/>
                <a:gd name="T28" fmla="*/ 1800 w 1800"/>
                <a:gd name="T29" fmla="*/ 1054 h 2362"/>
                <a:gd name="T30" fmla="*/ 1800 w 1800"/>
                <a:gd name="T31" fmla="*/ 1218 h 2362"/>
                <a:gd name="T32" fmla="*/ 1800 w 1800"/>
                <a:gd name="T33" fmla="*/ 1367 h 2362"/>
                <a:gd name="T34" fmla="*/ 1800 w 1800"/>
                <a:gd name="T35" fmla="*/ 1492 h 2362"/>
                <a:gd name="T36" fmla="*/ 1800 w 1800"/>
                <a:gd name="T37" fmla="*/ 1641 h 2362"/>
                <a:gd name="T38" fmla="*/ 1800 w 1800"/>
                <a:gd name="T39" fmla="*/ 1815 h 2362"/>
                <a:gd name="T40" fmla="*/ 1800 w 1800"/>
                <a:gd name="T41" fmla="*/ 2017 h 2362"/>
                <a:gd name="T42" fmla="*/ 1800 w 1800"/>
                <a:gd name="T43" fmla="*/ 2249 h 2362"/>
                <a:gd name="T44" fmla="*/ 1788 w 1800"/>
                <a:gd name="T45" fmla="*/ 2299 h 2362"/>
                <a:gd name="T46" fmla="*/ 1758 w 1800"/>
                <a:gd name="T47" fmla="*/ 2337 h 2362"/>
                <a:gd name="T48" fmla="*/ 1713 w 1800"/>
                <a:gd name="T49" fmla="*/ 2359 h 2362"/>
                <a:gd name="T50" fmla="*/ 113 w 1800"/>
                <a:gd name="T51" fmla="*/ 2362 h 2362"/>
                <a:gd name="T52" fmla="*/ 63 w 1800"/>
                <a:gd name="T53" fmla="*/ 2350 h 2362"/>
                <a:gd name="T54" fmla="*/ 25 w 1800"/>
                <a:gd name="T55" fmla="*/ 2320 h 2362"/>
                <a:gd name="T56" fmla="*/ 3 w 1800"/>
                <a:gd name="T57" fmla="*/ 2275 h 2362"/>
                <a:gd name="T58" fmla="*/ 0 w 1800"/>
                <a:gd name="T59" fmla="*/ 113 h 2362"/>
                <a:gd name="T60" fmla="*/ 12 w 1800"/>
                <a:gd name="T61" fmla="*/ 63 h 2362"/>
                <a:gd name="T62" fmla="*/ 42 w 1800"/>
                <a:gd name="T63" fmla="*/ 25 h 2362"/>
                <a:gd name="T64" fmla="*/ 87 w 1800"/>
                <a:gd name="T65" fmla="*/ 3 h 2362"/>
                <a:gd name="T66" fmla="*/ 316 w 1800"/>
                <a:gd name="T67" fmla="*/ 0 h 2362"/>
                <a:gd name="T68" fmla="*/ 500 w 1800"/>
                <a:gd name="T69" fmla="*/ 0 h 2362"/>
                <a:gd name="T70" fmla="*/ 769 w 1800"/>
                <a:gd name="T71" fmla="*/ 0 h 2362"/>
                <a:gd name="T72" fmla="*/ 962 w 1800"/>
                <a:gd name="T73" fmla="*/ 0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0" h="2362">
                  <a:moveTo>
                    <a:pt x="962" y="0"/>
                  </a:moveTo>
                  <a:lnTo>
                    <a:pt x="1069" y="0"/>
                  </a:lnTo>
                  <a:lnTo>
                    <a:pt x="1090" y="2"/>
                  </a:lnTo>
                  <a:lnTo>
                    <a:pt x="1111" y="8"/>
                  </a:lnTo>
                  <a:lnTo>
                    <a:pt x="1130" y="19"/>
                  </a:lnTo>
                  <a:lnTo>
                    <a:pt x="1148" y="33"/>
                  </a:lnTo>
                  <a:lnTo>
                    <a:pt x="1766" y="652"/>
                  </a:lnTo>
                  <a:lnTo>
                    <a:pt x="1781" y="669"/>
                  </a:lnTo>
                  <a:lnTo>
                    <a:pt x="1791" y="689"/>
                  </a:lnTo>
                  <a:lnTo>
                    <a:pt x="1797" y="710"/>
                  </a:lnTo>
                  <a:lnTo>
                    <a:pt x="1799" y="731"/>
                  </a:lnTo>
                  <a:lnTo>
                    <a:pt x="1800" y="731"/>
                  </a:lnTo>
                  <a:lnTo>
                    <a:pt x="1800" y="758"/>
                  </a:lnTo>
                  <a:lnTo>
                    <a:pt x="1800" y="783"/>
                  </a:lnTo>
                  <a:lnTo>
                    <a:pt x="1800" y="804"/>
                  </a:lnTo>
                  <a:lnTo>
                    <a:pt x="1800" y="822"/>
                  </a:lnTo>
                  <a:lnTo>
                    <a:pt x="1800" y="839"/>
                  </a:lnTo>
                  <a:lnTo>
                    <a:pt x="1800" y="852"/>
                  </a:lnTo>
                  <a:lnTo>
                    <a:pt x="1800" y="865"/>
                  </a:lnTo>
                  <a:lnTo>
                    <a:pt x="1800" y="876"/>
                  </a:lnTo>
                  <a:lnTo>
                    <a:pt x="1800" y="926"/>
                  </a:lnTo>
                  <a:lnTo>
                    <a:pt x="1800" y="935"/>
                  </a:lnTo>
                  <a:lnTo>
                    <a:pt x="1800" y="944"/>
                  </a:lnTo>
                  <a:lnTo>
                    <a:pt x="1800" y="954"/>
                  </a:lnTo>
                  <a:lnTo>
                    <a:pt x="1800" y="966"/>
                  </a:lnTo>
                  <a:lnTo>
                    <a:pt x="1800" y="979"/>
                  </a:lnTo>
                  <a:lnTo>
                    <a:pt x="1800" y="994"/>
                  </a:lnTo>
                  <a:lnTo>
                    <a:pt x="1800" y="1012"/>
                  </a:lnTo>
                  <a:lnTo>
                    <a:pt x="1800" y="1031"/>
                  </a:lnTo>
                  <a:lnTo>
                    <a:pt x="1800" y="1054"/>
                  </a:lnTo>
                  <a:lnTo>
                    <a:pt x="1800" y="1080"/>
                  </a:lnTo>
                  <a:lnTo>
                    <a:pt x="1800" y="1218"/>
                  </a:lnTo>
                  <a:lnTo>
                    <a:pt x="1800" y="1262"/>
                  </a:lnTo>
                  <a:lnTo>
                    <a:pt x="1800" y="1367"/>
                  </a:lnTo>
                  <a:lnTo>
                    <a:pt x="1800" y="1426"/>
                  </a:lnTo>
                  <a:lnTo>
                    <a:pt x="1800" y="1492"/>
                  </a:lnTo>
                  <a:lnTo>
                    <a:pt x="1800" y="1563"/>
                  </a:lnTo>
                  <a:lnTo>
                    <a:pt x="1800" y="1641"/>
                  </a:lnTo>
                  <a:lnTo>
                    <a:pt x="1800" y="1724"/>
                  </a:lnTo>
                  <a:lnTo>
                    <a:pt x="1800" y="1815"/>
                  </a:lnTo>
                  <a:lnTo>
                    <a:pt x="1800" y="1912"/>
                  </a:lnTo>
                  <a:lnTo>
                    <a:pt x="1800" y="2017"/>
                  </a:lnTo>
                  <a:lnTo>
                    <a:pt x="1800" y="2130"/>
                  </a:lnTo>
                  <a:lnTo>
                    <a:pt x="1800" y="2249"/>
                  </a:lnTo>
                  <a:lnTo>
                    <a:pt x="1797" y="2275"/>
                  </a:lnTo>
                  <a:lnTo>
                    <a:pt x="1788" y="2299"/>
                  </a:lnTo>
                  <a:lnTo>
                    <a:pt x="1775" y="2320"/>
                  </a:lnTo>
                  <a:lnTo>
                    <a:pt x="1758" y="2337"/>
                  </a:lnTo>
                  <a:lnTo>
                    <a:pt x="1737" y="2350"/>
                  </a:lnTo>
                  <a:lnTo>
                    <a:pt x="1713" y="2359"/>
                  </a:lnTo>
                  <a:lnTo>
                    <a:pt x="1687" y="2362"/>
                  </a:lnTo>
                  <a:lnTo>
                    <a:pt x="113" y="2362"/>
                  </a:lnTo>
                  <a:lnTo>
                    <a:pt x="87" y="2359"/>
                  </a:lnTo>
                  <a:lnTo>
                    <a:pt x="63" y="2350"/>
                  </a:lnTo>
                  <a:lnTo>
                    <a:pt x="42" y="2337"/>
                  </a:lnTo>
                  <a:lnTo>
                    <a:pt x="25" y="2320"/>
                  </a:lnTo>
                  <a:lnTo>
                    <a:pt x="12" y="2299"/>
                  </a:lnTo>
                  <a:lnTo>
                    <a:pt x="3" y="2275"/>
                  </a:lnTo>
                  <a:lnTo>
                    <a:pt x="0" y="2249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lnTo>
                    <a:pt x="316" y="0"/>
                  </a:lnTo>
                  <a:lnTo>
                    <a:pt x="409" y="0"/>
                  </a:lnTo>
                  <a:lnTo>
                    <a:pt x="500" y="0"/>
                  </a:lnTo>
                  <a:lnTo>
                    <a:pt x="678" y="0"/>
                  </a:lnTo>
                  <a:lnTo>
                    <a:pt x="769" y="0"/>
                  </a:lnTo>
                  <a:lnTo>
                    <a:pt x="863" y="0"/>
                  </a:lnTo>
                  <a:lnTo>
                    <a:pt x="96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300C3D6-309F-374F-9443-1CA844566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768" y="2507797"/>
              <a:ext cx="351476" cy="480141"/>
            </a:xfrm>
            <a:custGeom>
              <a:avLst/>
              <a:gdLst>
                <a:gd name="T0" fmla="*/ 225 w 1574"/>
                <a:gd name="T1" fmla="*/ 1743 h 2136"/>
                <a:gd name="T2" fmla="*/ 225 w 1574"/>
                <a:gd name="T3" fmla="*/ 1911 h 2136"/>
                <a:gd name="T4" fmla="*/ 899 w 1574"/>
                <a:gd name="T5" fmla="*/ 1911 h 2136"/>
                <a:gd name="T6" fmla="*/ 899 w 1574"/>
                <a:gd name="T7" fmla="*/ 1743 h 2136"/>
                <a:gd name="T8" fmla="*/ 225 w 1574"/>
                <a:gd name="T9" fmla="*/ 1743 h 2136"/>
                <a:gd name="T10" fmla="*/ 225 w 1574"/>
                <a:gd name="T11" fmla="*/ 1349 h 2136"/>
                <a:gd name="T12" fmla="*/ 225 w 1574"/>
                <a:gd name="T13" fmla="*/ 1518 h 2136"/>
                <a:gd name="T14" fmla="*/ 1181 w 1574"/>
                <a:gd name="T15" fmla="*/ 1518 h 2136"/>
                <a:gd name="T16" fmla="*/ 1181 w 1574"/>
                <a:gd name="T17" fmla="*/ 1349 h 2136"/>
                <a:gd name="T18" fmla="*/ 225 w 1574"/>
                <a:gd name="T19" fmla="*/ 1349 h 2136"/>
                <a:gd name="T20" fmla="*/ 225 w 1574"/>
                <a:gd name="T21" fmla="*/ 956 h 2136"/>
                <a:gd name="T22" fmla="*/ 225 w 1574"/>
                <a:gd name="T23" fmla="*/ 1124 h 2136"/>
                <a:gd name="T24" fmla="*/ 1181 w 1574"/>
                <a:gd name="T25" fmla="*/ 1124 h 2136"/>
                <a:gd name="T26" fmla="*/ 1181 w 1574"/>
                <a:gd name="T27" fmla="*/ 956 h 2136"/>
                <a:gd name="T28" fmla="*/ 225 w 1574"/>
                <a:gd name="T29" fmla="*/ 956 h 2136"/>
                <a:gd name="T30" fmla="*/ 225 w 1574"/>
                <a:gd name="T31" fmla="*/ 562 h 2136"/>
                <a:gd name="T32" fmla="*/ 225 w 1574"/>
                <a:gd name="T33" fmla="*/ 731 h 2136"/>
                <a:gd name="T34" fmla="*/ 562 w 1574"/>
                <a:gd name="T35" fmla="*/ 731 h 2136"/>
                <a:gd name="T36" fmla="*/ 562 w 1574"/>
                <a:gd name="T37" fmla="*/ 562 h 2136"/>
                <a:gd name="T38" fmla="*/ 225 w 1574"/>
                <a:gd name="T39" fmla="*/ 562 h 2136"/>
                <a:gd name="T40" fmla="*/ 956 w 1574"/>
                <a:gd name="T41" fmla="*/ 0 h 2136"/>
                <a:gd name="T42" fmla="*/ 1574 w 1574"/>
                <a:gd name="T43" fmla="*/ 618 h 2136"/>
                <a:gd name="T44" fmla="*/ 956 w 1574"/>
                <a:gd name="T45" fmla="*/ 618 h 2136"/>
                <a:gd name="T46" fmla="*/ 956 w 1574"/>
                <a:gd name="T47" fmla="*/ 0 h 2136"/>
                <a:gd name="T48" fmla="*/ 0 w 1574"/>
                <a:gd name="T49" fmla="*/ 0 h 2136"/>
                <a:gd name="T50" fmla="*/ 786 w 1574"/>
                <a:gd name="T51" fmla="*/ 0 h 2136"/>
                <a:gd name="T52" fmla="*/ 787 w 1574"/>
                <a:gd name="T53" fmla="*/ 674 h 2136"/>
                <a:gd name="T54" fmla="*/ 790 w 1574"/>
                <a:gd name="T55" fmla="*/ 700 h 2136"/>
                <a:gd name="T56" fmla="*/ 799 w 1574"/>
                <a:gd name="T57" fmla="*/ 724 h 2136"/>
                <a:gd name="T58" fmla="*/ 811 w 1574"/>
                <a:gd name="T59" fmla="*/ 745 h 2136"/>
                <a:gd name="T60" fmla="*/ 829 w 1574"/>
                <a:gd name="T61" fmla="*/ 762 h 2136"/>
                <a:gd name="T62" fmla="*/ 850 w 1574"/>
                <a:gd name="T63" fmla="*/ 775 h 2136"/>
                <a:gd name="T64" fmla="*/ 874 w 1574"/>
                <a:gd name="T65" fmla="*/ 784 h 2136"/>
                <a:gd name="T66" fmla="*/ 899 w 1574"/>
                <a:gd name="T67" fmla="*/ 787 h 2136"/>
                <a:gd name="T68" fmla="*/ 1574 w 1574"/>
                <a:gd name="T69" fmla="*/ 787 h 2136"/>
                <a:gd name="T70" fmla="*/ 1574 w 1574"/>
                <a:gd name="T71" fmla="*/ 2136 h 2136"/>
                <a:gd name="T72" fmla="*/ 0 w 1574"/>
                <a:gd name="T73" fmla="*/ 2136 h 2136"/>
                <a:gd name="T74" fmla="*/ 0 w 1574"/>
                <a:gd name="T75" fmla="*/ 2023 h 2136"/>
                <a:gd name="T76" fmla="*/ 0 w 1574"/>
                <a:gd name="T77" fmla="*/ 1916 h 2136"/>
                <a:gd name="T78" fmla="*/ 0 w 1574"/>
                <a:gd name="T79" fmla="*/ 1723 h 2136"/>
                <a:gd name="T80" fmla="*/ 0 w 1574"/>
                <a:gd name="T81" fmla="*/ 1634 h 2136"/>
                <a:gd name="T82" fmla="*/ 0 w 1574"/>
                <a:gd name="T83" fmla="*/ 1550 h 2136"/>
                <a:gd name="T84" fmla="*/ 0 w 1574"/>
                <a:gd name="T85" fmla="*/ 1179 h 2136"/>
                <a:gd name="T86" fmla="*/ 0 w 1574"/>
                <a:gd name="T87" fmla="*/ 1109 h 2136"/>
                <a:gd name="T88" fmla="*/ 0 w 1574"/>
                <a:gd name="T89" fmla="*/ 1041 h 2136"/>
                <a:gd name="T90" fmla="*/ 0 w 1574"/>
                <a:gd name="T91" fmla="*/ 901 h 2136"/>
                <a:gd name="T92" fmla="*/ 0 w 1574"/>
                <a:gd name="T93" fmla="*/ 829 h 2136"/>
                <a:gd name="T94" fmla="*/ 0 w 1574"/>
                <a:gd name="T95" fmla="*/ 755 h 2136"/>
                <a:gd name="T96" fmla="*/ 0 w 1574"/>
                <a:gd name="T97" fmla="*/ 597 h 2136"/>
                <a:gd name="T98" fmla="*/ 0 w 1574"/>
                <a:gd name="T99" fmla="*/ 511 h 2136"/>
                <a:gd name="T100" fmla="*/ 0 w 1574"/>
                <a:gd name="T101" fmla="*/ 422 h 2136"/>
                <a:gd name="T102" fmla="*/ 0 w 1574"/>
                <a:gd name="T103" fmla="*/ 224 h 2136"/>
                <a:gd name="T104" fmla="*/ 0 w 1574"/>
                <a:gd name="T105" fmla="*/ 115 h 2136"/>
                <a:gd name="T106" fmla="*/ 0 w 1574"/>
                <a:gd name="T107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74" h="2136">
                  <a:moveTo>
                    <a:pt x="225" y="1743"/>
                  </a:moveTo>
                  <a:lnTo>
                    <a:pt x="225" y="1911"/>
                  </a:lnTo>
                  <a:lnTo>
                    <a:pt x="899" y="1911"/>
                  </a:lnTo>
                  <a:lnTo>
                    <a:pt x="899" y="1743"/>
                  </a:lnTo>
                  <a:lnTo>
                    <a:pt x="225" y="1743"/>
                  </a:lnTo>
                  <a:close/>
                  <a:moveTo>
                    <a:pt x="225" y="1349"/>
                  </a:moveTo>
                  <a:lnTo>
                    <a:pt x="225" y="1518"/>
                  </a:lnTo>
                  <a:lnTo>
                    <a:pt x="1181" y="1518"/>
                  </a:lnTo>
                  <a:lnTo>
                    <a:pt x="1181" y="1349"/>
                  </a:lnTo>
                  <a:lnTo>
                    <a:pt x="225" y="1349"/>
                  </a:lnTo>
                  <a:close/>
                  <a:moveTo>
                    <a:pt x="225" y="956"/>
                  </a:moveTo>
                  <a:lnTo>
                    <a:pt x="225" y="1124"/>
                  </a:lnTo>
                  <a:lnTo>
                    <a:pt x="1181" y="1124"/>
                  </a:lnTo>
                  <a:lnTo>
                    <a:pt x="1181" y="956"/>
                  </a:lnTo>
                  <a:lnTo>
                    <a:pt x="225" y="956"/>
                  </a:lnTo>
                  <a:close/>
                  <a:moveTo>
                    <a:pt x="225" y="562"/>
                  </a:moveTo>
                  <a:lnTo>
                    <a:pt x="225" y="731"/>
                  </a:lnTo>
                  <a:lnTo>
                    <a:pt x="562" y="731"/>
                  </a:lnTo>
                  <a:lnTo>
                    <a:pt x="562" y="562"/>
                  </a:lnTo>
                  <a:lnTo>
                    <a:pt x="225" y="562"/>
                  </a:lnTo>
                  <a:close/>
                  <a:moveTo>
                    <a:pt x="956" y="0"/>
                  </a:moveTo>
                  <a:lnTo>
                    <a:pt x="1574" y="618"/>
                  </a:lnTo>
                  <a:lnTo>
                    <a:pt x="956" y="618"/>
                  </a:lnTo>
                  <a:lnTo>
                    <a:pt x="956" y="0"/>
                  </a:lnTo>
                  <a:close/>
                  <a:moveTo>
                    <a:pt x="0" y="0"/>
                  </a:moveTo>
                  <a:lnTo>
                    <a:pt x="786" y="0"/>
                  </a:lnTo>
                  <a:lnTo>
                    <a:pt x="787" y="674"/>
                  </a:lnTo>
                  <a:lnTo>
                    <a:pt x="790" y="700"/>
                  </a:lnTo>
                  <a:lnTo>
                    <a:pt x="799" y="724"/>
                  </a:lnTo>
                  <a:lnTo>
                    <a:pt x="811" y="745"/>
                  </a:lnTo>
                  <a:lnTo>
                    <a:pt x="829" y="762"/>
                  </a:lnTo>
                  <a:lnTo>
                    <a:pt x="850" y="775"/>
                  </a:lnTo>
                  <a:lnTo>
                    <a:pt x="874" y="784"/>
                  </a:lnTo>
                  <a:lnTo>
                    <a:pt x="899" y="787"/>
                  </a:lnTo>
                  <a:lnTo>
                    <a:pt x="1574" y="787"/>
                  </a:lnTo>
                  <a:lnTo>
                    <a:pt x="1574" y="2136"/>
                  </a:lnTo>
                  <a:lnTo>
                    <a:pt x="0" y="2136"/>
                  </a:lnTo>
                  <a:lnTo>
                    <a:pt x="0" y="2023"/>
                  </a:lnTo>
                  <a:lnTo>
                    <a:pt x="0" y="1916"/>
                  </a:lnTo>
                  <a:lnTo>
                    <a:pt x="0" y="1723"/>
                  </a:lnTo>
                  <a:lnTo>
                    <a:pt x="0" y="1634"/>
                  </a:lnTo>
                  <a:lnTo>
                    <a:pt x="0" y="1550"/>
                  </a:lnTo>
                  <a:lnTo>
                    <a:pt x="0" y="1179"/>
                  </a:lnTo>
                  <a:lnTo>
                    <a:pt x="0" y="1109"/>
                  </a:lnTo>
                  <a:lnTo>
                    <a:pt x="0" y="1041"/>
                  </a:lnTo>
                  <a:lnTo>
                    <a:pt x="0" y="901"/>
                  </a:lnTo>
                  <a:lnTo>
                    <a:pt x="0" y="829"/>
                  </a:lnTo>
                  <a:lnTo>
                    <a:pt x="0" y="755"/>
                  </a:lnTo>
                  <a:lnTo>
                    <a:pt x="0" y="597"/>
                  </a:lnTo>
                  <a:lnTo>
                    <a:pt x="0" y="511"/>
                  </a:lnTo>
                  <a:lnTo>
                    <a:pt x="0" y="422"/>
                  </a:lnTo>
                  <a:lnTo>
                    <a:pt x="0" y="224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60C46B8-BF58-7B4C-8B28-4825D20A68EB}"/>
              </a:ext>
            </a:extLst>
          </p:cNvPr>
          <p:cNvSpPr txBox="1"/>
          <p:nvPr/>
        </p:nvSpPr>
        <p:spPr>
          <a:xfrm>
            <a:off x="1203408" y="4699379"/>
            <a:ext cx="9711179" cy="1292662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91440" tIns="91440" rIns="91440" bIns="91440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layer =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FeatureLayer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"https://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services.arcgis.com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/..." });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view.map.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(layer);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features queried from server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features } 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queryFeatures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812B3B5-2D5F-8F40-AF2D-C113F3EB8FA0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31" y="2531575"/>
            <a:ext cx="1680560" cy="1521453"/>
            <a:chOff x="7396163" y="3054350"/>
            <a:chExt cx="536575" cy="485775"/>
          </a:xfrm>
        </p:grpSpPr>
        <p:sp useBgFill="1">
          <p:nvSpPr>
            <p:cNvPr id="71" name="Freeform 124">
              <a:extLst>
                <a:ext uri="{FF2B5EF4-FFF2-40B4-BE49-F238E27FC236}">
                  <a16:creationId xmlns:a16="http://schemas.microsoft.com/office/drawing/2014/main" id="{0011BD67-A699-B146-8B2E-EDC05CD5E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3054350"/>
              <a:ext cx="536575" cy="485775"/>
            </a:xfrm>
            <a:custGeom>
              <a:avLst/>
              <a:gdLst>
                <a:gd name="T0" fmla="*/ 2081 w 2362"/>
                <a:gd name="T1" fmla="*/ 0 h 2137"/>
                <a:gd name="T2" fmla="*/ 2161 w 2362"/>
                <a:gd name="T3" fmla="*/ 12 h 2137"/>
                <a:gd name="T4" fmla="*/ 2233 w 2362"/>
                <a:gd name="T5" fmla="*/ 45 h 2137"/>
                <a:gd name="T6" fmla="*/ 2292 w 2362"/>
                <a:gd name="T7" fmla="*/ 97 h 2137"/>
                <a:gd name="T8" fmla="*/ 2336 w 2362"/>
                <a:gd name="T9" fmla="*/ 163 h 2137"/>
                <a:gd name="T10" fmla="*/ 2359 w 2362"/>
                <a:gd name="T11" fmla="*/ 240 h 2137"/>
                <a:gd name="T12" fmla="*/ 2362 w 2362"/>
                <a:gd name="T13" fmla="*/ 1462 h 2137"/>
                <a:gd name="T14" fmla="*/ 2349 w 2362"/>
                <a:gd name="T15" fmla="*/ 1543 h 2137"/>
                <a:gd name="T16" fmla="*/ 2317 w 2362"/>
                <a:gd name="T17" fmla="*/ 1615 h 2137"/>
                <a:gd name="T18" fmla="*/ 2265 w 2362"/>
                <a:gd name="T19" fmla="*/ 1674 h 2137"/>
                <a:gd name="T20" fmla="*/ 2199 w 2362"/>
                <a:gd name="T21" fmla="*/ 1717 h 2137"/>
                <a:gd name="T22" fmla="*/ 2122 w 2362"/>
                <a:gd name="T23" fmla="*/ 1740 h 2137"/>
                <a:gd name="T24" fmla="*/ 1518 w 2362"/>
                <a:gd name="T25" fmla="*/ 1743 h 2137"/>
                <a:gd name="T26" fmla="*/ 1555 w 2362"/>
                <a:gd name="T27" fmla="*/ 1802 h 2137"/>
                <a:gd name="T28" fmla="*/ 1622 w 2362"/>
                <a:gd name="T29" fmla="*/ 1824 h 2137"/>
                <a:gd name="T30" fmla="*/ 1677 w 2362"/>
                <a:gd name="T31" fmla="*/ 1866 h 2137"/>
                <a:gd name="T32" fmla="*/ 1718 w 2362"/>
                <a:gd name="T33" fmla="*/ 1920 h 2137"/>
                <a:gd name="T34" fmla="*/ 1740 w 2362"/>
                <a:gd name="T35" fmla="*/ 1988 h 2137"/>
                <a:gd name="T36" fmla="*/ 1740 w 2362"/>
                <a:gd name="T37" fmla="*/ 2049 h 2137"/>
                <a:gd name="T38" fmla="*/ 1719 w 2362"/>
                <a:gd name="T39" fmla="*/ 2095 h 2137"/>
                <a:gd name="T40" fmla="*/ 1681 w 2362"/>
                <a:gd name="T41" fmla="*/ 2125 h 2137"/>
                <a:gd name="T42" fmla="*/ 1631 w 2362"/>
                <a:gd name="T43" fmla="*/ 2137 h 2137"/>
                <a:gd name="T44" fmla="*/ 706 w 2362"/>
                <a:gd name="T45" fmla="*/ 2134 h 2137"/>
                <a:gd name="T46" fmla="*/ 661 w 2362"/>
                <a:gd name="T47" fmla="*/ 2112 h 2137"/>
                <a:gd name="T48" fmla="*/ 631 w 2362"/>
                <a:gd name="T49" fmla="*/ 2074 h 2137"/>
                <a:gd name="T50" fmla="*/ 619 w 2362"/>
                <a:gd name="T51" fmla="*/ 2024 h 2137"/>
                <a:gd name="T52" fmla="*/ 631 w 2362"/>
                <a:gd name="T53" fmla="*/ 1953 h 2137"/>
                <a:gd name="T54" fmla="*/ 662 w 2362"/>
                <a:gd name="T55" fmla="*/ 1891 h 2137"/>
                <a:gd name="T56" fmla="*/ 711 w 2362"/>
                <a:gd name="T57" fmla="*/ 1842 h 2137"/>
                <a:gd name="T58" fmla="*/ 772 w 2362"/>
                <a:gd name="T59" fmla="*/ 1811 h 2137"/>
                <a:gd name="T60" fmla="*/ 844 w 2362"/>
                <a:gd name="T61" fmla="*/ 1799 h 2137"/>
                <a:gd name="T62" fmla="*/ 281 w 2362"/>
                <a:gd name="T63" fmla="*/ 1743 h 2137"/>
                <a:gd name="T64" fmla="*/ 201 w 2362"/>
                <a:gd name="T65" fmla="*/ 1731 h 2137"/>
                <a:gd name="T66" fmla="*/ 129 w 2362"/>
                <a:gd name="T67" fmla="*/ 1698 h 2137"/>
                <a:gd name="T68" fmla="*/ 70 w 2362"/>
                <a:gd name="T69" fmla="*/ 1646 h 2137"/>
                <a:gd name="T70" fmla="*/ 26 w 2362"/>
                <a:gd name="T71" fmla="*/ 1580 h 2137"/>
                <a:gd name="T72" fmla="*/ 3 w 2362"/>
                <a:gd name="T73" fmla="*/ 1503 h 2137"/>
                <a:gd name="T74" fmla="*/ 0 w 2362"/>
                <a:gd name="T75" fmla="*/ 281 h 2137"/>
                <a:gd name="T76" fmla="*/ 13 w 2362"/>
                <a:gd name="T77" fmla="*/ 200 h 2137"/>
                <a:gd name="T78" fmla="*/ 45 w 2362"/>
                <a:gd name="T79" fmla="*/ 128 h 2137"/>
                <a:gd name="T80" fmla="*/ 97 w 2362"/>
                <a:gd name="T81" fmla="*/ 69 h 2137"/>
                <a:gd name="T82" fmla="*/ 163 w 2362"/>
                <a:gd name="T83" fmla="*/ 26 h 2137"/>
                <a:gd name="T84" fmla="*/ 240 w 2362"/>
                <a:gd name="T85" fmla="*/ 3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7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6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7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3"/>
                  </a:lnTo>
                  <a:lnTo>
                    <a:pt x="2336" y="1580"/>
                  </a:lnTo>
                  <a:lnTo>
                    <a:pt x="2317" y="1615"/>
                  </a:lnTo>
                  <a:lnTo>
                    <a:pt x="2292" y="1646"/>
                  </a:lnTo>
                  <a:lnTo>
                    <a:pt x="2265" y="1674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1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6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8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5"/>
                  </a:lnTo>
                  <a:lnTo>
                    <a:pt x="1701" y="2112"/>
                  </a:lnTo>
                  <a:lnTo>
                    <a:pt x="1681" y="2125"/>
                  </a:lnTo>
                  <a:lnTo>
                    <a:pt x="1656" y="2134"/>
                  </a:lnTo>
                  <a:lnTo>
                    <a:pt x="1631" y="2137"/>
                  </a:lnTo>
                  <a:lnTo>
                    <a:pt x="731" y="2137"/>
                  </a:lnTo>
                  <a:lnTo>
                    <a:pt x="706" y="2134"/>
                  </a:lnTo>
                  <a:lnTo>
                    <a:pt x="681" y="2125"/>
                  </a:lnTo>
                  <a:lnTo>
                    <a:pt x="661" y="2112"/>
                  </a:lnTo>
                  <a:lnTo>
                    <a:pt x="643" y="2095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8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6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1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4"/>
                  </a:lnTo>
                  <a:lnTo>
                    <a:pt x="70" y="1646"/>
                  </a:lnTo>
                  <a:lnTo>
                    <a:pt x="45" y="1615"/>
                  </a:lnTo>
                  <a:lnTo>
                    <a:pt x="26" y="1580"/>
                  </a:lnTo>
                  <a:lnTo>
                    <a:pt x="13" y="1543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7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6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EE747A0B-2CD0-8A47-BBA7-9EFDFE411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1563" y="3079750"/>
              <a:ext cx="485775" cy="434975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800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7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800 h 1912"/>
                <a:gd name="T20" fmla="*/ 168 w 2136"/>
                <a:gd name="T21" fmla="*/ 169 h 1912"/>
                <a:gd name="T22" fmla="*/ 1968 w 2136"/>
                <a:gd name="T23" fmla="*/ 1294 h 1912"/>
                <a:gd name="T24" fmla="*/ 168 w 2136"/>
                <a:gd name="T25" fmla="*/ 169 h 1912"/>
                <a:gd name="T26" fmla="*/ 483 w 2136"/>
                <a:gd name="T27" fmla="*/ 0 h 1912"/>
                <a:gd name="T28" fmla="*/ 829 w 2136"/>
                <a:gd name="T29" fmla="*/ 0 h 1912"/>
                <a:gd name="T30" fmla="*/ 989 w 2136"/>
                <a:gd name="T31" fmla="*/ 0 h 1912"/>
                <a:gd name="T32" fmla="*/ 1226 w 2136"/>
                <a:gd name="T33" fmla="*/ 0 h 1912"/>
                <a:gd name="T34" fmla="*/ 1389 w 2136"/>
                <a:gd name="T35" fmla="*/ 0 h 1912"/>
                <a:gd name="T36" fmla="*/ 1751 w 2136"/>
                <a:gd name="T37" fmla="*/ 0 h 1912"/>
                <a:gd name="T38" fmla="*/ 1968 w 2136"/>
                <a:gd name="T39" fmla="*/ 0 h 1912"/>
                <a:gd name="T40" fmla="*/ 2026 w 2136"/>
                <a:gd name="T41" fmla="*/ 11 h 1912"/>
                <a:gd name="T42" fmla="*/ 2076 w 2136"/>
                <a:gd name="T43" fmla="*/ 40 h 1912"/>
                <a:gd name="T44" fmla="*/ 2113 w 2136"/>
                <a:gd name="T45" fmla="*/ 83 h 1912"/>
                <a:gd name="T46" fmla="*/ 2134 w 2136"/>
                <a:gd name="T47" fmla="*/ 138 h 1912"/>
                <a:gd name="T48" fmla="*/ 2136 w 2136"/>
                <a:gd name="T49" fmla="*/ 570 h 1912"/>
                <a:gd name="T50" fmla="*/ 2136 w 2136"/>
                <a:gd name="T51" fmla="*/ 822 h 1912"/>
                <a:gd name="T52" fmla="*/ 2134 w 2136"/>
                <a:gd name="T53" fmla="*/ 1381 h 1912"/>
                <a:gd name="T54" fmla="*/ 2113 w 2136"/>
                <a:gd name="T55" fmla="*/ 1435 h 1912"/>
                <a:gd name="T56" fmla="*/ 2076 w 2136"/>
                <a:gd name="T57" fmla="*/ 1479 h 1912"/>
                <a:gd name="T58" fmla="*/ 2026 w 2136"/>
                <a:gd name="T59" fmla="*/ 1507 h 1912"/>
                <a:gd name="T60" fmla="*/ 1968 w 2136"/>
                <a:gd name="T61" fmla="*/ 1518 h 1912"/>
                <a:gd name="T62" fmla="*/ 138 w 2136"/>
                <a:gd name="T63" fmla="*/ 1516 h 1912"/>
                <a:gd name="T64" fmla="*/ 83 w 2136"/>
                <a:gd name="T65" fmla="*/ 1496 h 1912"/>
                <a:gd name="T66" fmla="*/ 39 w 2136"/>
                <a:gd name="T67" fmla="*/ 1459 h 1912"/>
                <a:gd name="T68" fmla="*/ 11 w 2136"/>
                <a:gd name="T69" fmla="*/ 1409 h 1912"/>
                <a:gd name="T70" fmla="*/ 0 w 2136"/>
                <a:gd name="T71" fmla="*/ 1350 h 1912"/>
                <a:gd name="T72" fmla="*/ 0 w 2136"/>
                <a:gd name="T73" fmla="*/ 822 h 1912"/>
                <a:gd name="T74" fmla="*/ 0 w 2136"/>
                <a:gd name="T75" fmla="*/ 169 h 1912"/>
                <a:gd name="T76" fmla="*/ 11 w 2136"/>
                <a:gd name="T77" fmla="*/ 110 h 1912"/>
                <a:gd name="T78" fmla="*/ 39 w 2136"/>
                <a:gd name="T79" fmla="*/ 60 h 1912"/>
                <a:gd name="T80" fmla="*/ 83 w 2136"/>
                <a:gd name="T81" fmla="*/ 23 h 1912"/>
                <a:gd name="T82" fmla="*/ 138 w 2136"/>
                <a:gd name="T83" fmla="*/ 3 h 1912"/>
                <a:gd name="T84" fmla="*/ 280 w 2136"/>
                <a:gd name="T85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800"/>
                  </a:lnTo>
                  <a:lnTo>
                    <a:pt x="1405" y="1800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7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7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800"/>
                  </a:lnTo>
                  <a:lnTo>
                    <a:pt x="843" y="1800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4"/>
                  </a:lnTo>
                  <a:lnTo>
                    <a:pt x="1968" y="1294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1"/>
                  </a:lnTo>
                  <a:lnTo>
                    <a:pt x="2125" y="1409"/>
                  </a:lnTo>
                  <a:lnTo>
                    <a:pt x="2113" y="1435"/>
                  </a:lnTo>
                  <a:lnTo>
                    <a:pt x="2097" y="1459"/>
                  </a:lnTo>
                  <a:lnTo>
                    <a:pt x="2076" y="1479"/>
                  </a:lnTo>
                  <a:lnTo>
                    <a:pt x="2053" y="1496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6"/>
                  </a:lnTo>
                  <a:lnTo>
                    <a:pt x="60" y="1479"/>
                  </a:lnTo>
                  <a:lnTo>
                    <a:pt x="39" y="1459"/>
                  </a:lnTo>
                  <a:lnTo>
                    <a:pt x="23" y="1435"/>
                  </a:lnTo>
                  <a:lnTo>
                    <a:pt x="11" y="1409"/>
                  </a:lnTo>
                  <a:lnTo>
                    <a:pt x="2" y="1381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26">
              <a:extLst>
                <a:ext uri="{FF2B5EF4-FFF2-40B4-BE49-F238E27FC236}">
                  <a16:creationId xmlns:a16="http://schemas.microsoft.com/office/drawing/2014/main" id="{60CBD245-E354-4F43-A820-92DC84332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651" y="3144838"/>
              <a:ext cx="355600" cy="2032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C3564A3-945A-B342-B270-90C1F4F4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144838"/>
              <a:ext cx="355600" cy="203200"/>
            </a:xfrm>
            <a:custGeom>
              <a:avLst/>
              <a:gdLst>
                <a:gd name="T0" fmla="*/ 399 w 1574"/>
                <a:gd name="T1" fmla="*/ 0 h 899"/>
                <a:gd name="T2" fmla="*/ 399 w 1574"/>
                <a:gd name="T3" fmla="*/ 13 h 899"/>
                <a:gd name="T4" fmla="*/ 399 w 1574"/>
                <a:gd name="T5" fmla="*/ 45 h 899"/>
                <a:gd name="T6" fmla="*/ 413 w 1574"/>
                <a:gd name="T7" fmla="*/ 72 h 899"/>
                <a:gd name="T8" fmla="*/ 439 w 1574"/>
                <a:gd name="T9" fmla="*/ 94 h 899"/>
                <a:gd name="T10" fmla="*/ 465 w 1574"/>
                <a:gd name="T11" fmla="*/ 114 h 899"/>
                <a:gd name="T12" fmla="*/ 486 w 1574"/>
                <a:gd name="T13" fmla="*/ 130 h 899"/>
                <a:gd name="T14" fmla="*/ 504 w 1574"/>
                <a:gd name="T15" fmla="*/ 142 h 899"/>
                <a:gd name="T16" fmla="*/ 530 w 1574"/>
                <a:gd name="T17" fmla="*/ 168 h 899"/>
                <a:gd name="T18" fmla="*/ 560 w 1574"/>
                <a:gd name="T19" fmla="*/ 207 h 899"/>
                <a:gd name="T20" fmla="*/ 588 w 1574"/>
                <a:gd name="T21" fmla="*/ 257 h 899"/>
                <a:gd name="T22" fmla="*/ 613 w 1574"/>
                <a:gd name="T23" fmla="*/ 310 h 899"/>
                <a:gd name="T24" fmla="*/ 629 w 1574"/>
                <a:gd name="T25" fmla="*/ 362 h 899"/>
                <a:gd name="T26" fmla="*/ 634 w 1574"/>
                <a:gd name="T27" fmla="*/ 412 h 899"/>
                <a:gd name="T28" fmla="*/ 632 w 1574"/>
                <a:gd name="T29" fmla="*/ 466 h 899"/>
                <a:gd name="T30" fmla="*/ 631 w 1574"/>
                <a:gd name="T31" fmla="*/ 507 h 899"/>
                <a:gd name="T32" fmla="*/ 632 w 1574"/>
                <a:gd name="T33" fmla="*/ 544 h 899"/>
                <a:gd name="T34" fmla="*/ 656 w 1574"/>
                <a:gd name="T35" fmla="*/ 572 h 899"/>
                <a:gd name="T36" fmla="*/ 676 w 1574"/>
                <a:gd name="T37" fmla="*/ 598 h 899"/>
                <a:gd name="T38" fmla="*/ 696 w 1574"/>
                <a:gd name="T39" fmla="*/ 623 h 899"/>
                <a:gd name="T40" fmla="*/ 719 w 1574"/>
                <a:gd name="T41" fmla="*/ 649 h 899"/>
                <a:gd name="T42" fmla="*/ 739 w 1574"/>
                <a:gd name="T43" fmla="*/ 664 h 899"/>
                <a:gd name="T44" fmla="*/ 757 w 1574"/>
                <a:gd name="T45" fmla="*/ 640 h 899"/>
                <a:gd name="T46" fmla="*/ 773 w 1574"/>
                <a:gd name="T47" fmla="*/ 601 h 899"/>
                <a:gd name="T48" fmla="*/ 788 w 1574"/>
                <a:gd name="T49" fmla="*/ 559 h 899"/>
                <a:gd name="T50" fmla="*/ 797 w 1574"/>
                <a:gd name="T51" fmla="*/ 521 h 899"/>
                <a:gd name="T52" fmla="*/ 802 w 1574"/>
                <a:gd name="T53" fmla="*/ 487 h 899"/>
                <a:gd name="T54" fmla="*/ 824 w 1574"/>
                <a:gd name="T55" fmla="*/ 445 h 899"/>
                <a:gd name="T56" fmla="*/ 860 w 1574"/>
                <a:gd name="T57" fmla="*/ 404 h 899"/>
                <a:gd name="T58" fmla="*/ 900 w 1574"/>
                <a:gd name="T59" fmla="*/ 368 h 899"/>
                <a:gd name="T60" fmla="*/ 934 w 1574"/>
                <a:gd name="T61" fmla="*/ 341 h 899"/>
                <a:gd name="T62" fmla="*/ 950 w 1574"/>
                <a:gd name="T63" fmla="*/ 332 h 899"/>
                <a:gd name="T64" fmla="*/ 974 w 1574"/>
                <a:gd name="T65" fmla="*/ 325 h 899"/>
                <a:gd name="T66" fmla="*/ 1013 w 1574"/>
                <a:gd name="T67" fmla="*/ 320 h 899"/>
                <a:gd name="T68" fmla="*/ 1072 w 1574"/>
                <a:gd name="T69" fmla="*/ 316 h 899"/>
                <a:gd name="T70" fmla="*/ 1132 w 1574"/>
                <a:gd name="T71" fmla="*/ 312 h 899"/>
                <a:gd name="T72" fmla="*/ 1157 w 1574"/>
                <a:gd name="T73" fmla="*/ 305 h 899"/>
                <a:gd name="T74" fmla="*/ 1143 w 1574"/>
                <a:gd name="T75" fmla="*/ 285 h 899"/>
                <a:gd name="T76" fmla="*/ 1112 w 1574"/>
                <a:gd name="T77" fmla="*/ 259 h 899"/>
                <a:gd name="T78" fmla="*/ 1098 w 1574"/>
                <a:gd name="T79" fmla="*/ 230 h 899"/>
                <a:gd name="T80" fmla="*/ 1098 w 1574"/>
                <a:gd name="T81" fmla="*/ 198 h 899"/>
                <a:gd name="T82" fmla="*/ 1109 w 1574"/>
                <a:gd name="T83" fmla="*/ 156 h 899"/>
                <a:gd name="T84" fmla="*/ 1123 w 1574"/>
                <a:gd name="T85" fmla="*/ 116 h 899"/>
                <a:gd name="T86" fmla="*/ 1133 w 1574"/>
                <a:gd name="T87" fmla="*/ 87 h 899"/>
                <a:gd name="T88" fmla="*/ 1121 w 1574"/>
                <a:gd name="T89" fmla="*/ 76 h 899"/>
                <a:gd name="T90" fmla="*/ 1097 w 1574"/>
                <a:gd name="T91" fmla="*/ 57 h 899"/>
                <a:gd name="T92" fmla="*/ 1074 w 1574"/>
                <a:gd name="T93" fmla="*/ 40 h 899"/>
                <a:gd name="T94" fmla="*/ 1060 w 1574"/>
                <a:gd name="T95" fmla="*/ 15 h 899"/>
                <a:gd name="T96" fmla="*/ 1574 w 1574"/>
                <a:gd name="T97" fmla="*/ 0 h 899"/>
                <a:gd name="T98" fmla="*/ 0 w 1574"/>
                <a:gd name="T9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99" y="13"/>
                  </a:lnTo>
                  <a:lnTo>
                    <a:pt x="399" y="29"/>
                  </a:lnTo>
                  <a:lnTo>
                    <a:pt x="399" y="45"/>
                  </a:lnTo>
                  <a:lnTo>
                    <a:pt x="400" y="61"/>
                  </a:lnTo>
                  <a:lnTo>
                    <a:pt x="413" y="72"/>
                  </a:lnTo>
                  <a:lnTo>
                    <a:pt x="430" y="86"/>
                  </a:lnTo>
                  <a:lnTo>
                    <a:pt x="439" y="94"/>
                  </a:lnTo>
                  <a:lnTo>
                    <a:pt x="452" y="104"/>
                  </a:lnTo>
                  <a:lnTo>
                    <a:pt x="465" y="114"/>
                  </a:lnTo>
                  <a:lnTo>
                    <a:pt x="476" y="123"/>
                  </a:lnTo>
                  <a:lnTo>
                    <a:pt x="486" y="130"/>
                  </a:lnTo>
                  <a:lnTo>
                    <a:pt x="493" y="135"/>
                  </a:lnTo>
                  <a:lnTo>
                    <a:pt x="504" y="142"/>
                  </a:lnTo>
                  <a:lnTo>
                    <a:pt x="517" y="152"/>
                  </a:lnTo>
                  <a:lnTo>
                    <a:pt x="530" y="168"/>
                  </a:lnTo>
                  <a:lnTo>
                    <a:pt x="545" y="186"/>
                  </a:lnTo>
                  <a:lnTo>
                    <a:pt x="560" y="207"/>
                  </a:lnTo>
                  <a:lnTo>
                    <a:pt x="575" y="231"/>
                  </a:lnTo>
                  <a:lnTo>
                    <a:pt x="588" y="257"/>
                  </a:lnTo>
                  <a:lnTo>
                    <a:pt x="602" y="283"/>
                  </a:lnTo>
                  <a:lnTo>
                    <a:pt x="613" y="310"/>
                  </a:lnTo>
                  <a:lnTo>
                    <a:pt x="622" y="337"/>
                  </a:lnTo>
                  <a:lnTo>
                    <a:pt x="629" y="362"/>
                  </a:lnTo>
                  <a:lnTo>
                    <a:pt x="633" y="388"/>
                  </a:lnTo>
                  <a:lnTo>
                    <a:pt x="634" y="412"/>
                  </a:lnTo>
                  <a:lnTo>
                    <a:pt x="633" y="438"/>
                  </a:lnTo>
                  <a:lnTo>
                    <a:pt x="632" y="466"/>
                  </a:lnTo>
                  <a:lnTo>
                    <a:pt x="632" y="486"/>
                  </a:lnTo>
                  <a:lnTo>
                    <a:pt x="631" y="507"/>
                  </a:lnTo>
                  <a:lnTo>
                    <a:pt x="631" y="528"/>
                  </a:lnTo>
                  <a:lnTo>
                    <a:pt x="632" y="544"/>
                  </a:lnTo>
                  <a:lnTo>
                    <a:pt x="643" y="557"/>
                  </a:lnTo>
                  <a:lnTo>
                    <a:pt x="656" y="572"/>
                  </a:lnTo>
                  <a:lnTo>
                    <a:pt x="669" y="588"/>
                  </a:lnTo>
                  <a:lnTo>
                    <a:pt x="676" y="598"/>
                  </a:lnTo>
                  <a:lnTo>
                    <a:pt x="686" y="611"/>
                  </a:lnTo>
                  <a:lnTo>
                    <a:pt x="696" y="623"/>
                  </a:lnTo>
                  <a:lnTo>
                    <a:pt x="708" y="637"/>
                  </a:lnTo>
                  <a:lnTo>
                    <a:pt x="719" y="649"/>
                  </a:lnTo>
                  <a:lnTo>
                    <a:pt x="730" y="658"/>
                  </a:lnTo>
                  <a:lnTo>
                    <a:pt x="739" y="664"/>
                  </a:lnTo>
                  <a:lnTo>
                    <a:pt x="748" y="655"/>
                  </a:lnTo>
                  <a:lnTo>
                    <a:pt x="757" y="640"/>
                  </a:lnTo>
                  <a:lnTo>
                    <a:pt x="766" y="621"/>
                  </a:lnTo>
                  <a:lnTo>
                    <a:pt x="773" y="601"/>
                  </a:lnTo>
                  <a:lnTo>
                    <a:pt x="781" y="580"/>
                  </a:lnTo>
                  <a:lnTo>
                    <a:pt x="788" y="559"/>
                  </a:lnTo>
                  <a:lnTo>
                    <a:pt x="792" y="539"/>
                  </a:lnTo>
                  <a:lnTo>
                    <a:pt x="797" y="521"/>
                  </a:lnTo>
                  <a:lnTo>
                    <a:pt x="798" y="508"/>
                  </a:lnTo>
                  <a:lnTo>
                    <a:pt x="802" y="487"/>
                  </a:lnTo>
                  <a:lnTo>
                    <a:pt x="810" y="467"/>
                  </a:lnTo>
                  <a:lnTo>
                    <a:pt x="824" y="445"/>
                  </a:lnTo>
                  <a:lnTo>
                    <a:pt x="841" y="425"/>
                  </a:lnTo>
                  <a:lnTo>
                    <a:pt x="860" y="404"/>
                  </a:lnTo>
                  <a:lnTo>
                    <a:pt x="880" y="385"/>
                  </a:lnTo>
                  <a:lnTo>
                    <a:pt x="900" y="368"/>
                  </a:lnTo>
                  <a:lnTo>
                    <a:pt x="918" y="353"/>
                  </a:lnTo>
                  <a:lnTo>
                    <a:pt x="934" y="341"/>
                  </a:lnTo>
                  <a:lnTo>
                    <a:pt x="941" y="336"/>
                  </a:lnTo>
                  <a:lnTo>
                    <a:pt x="950" y="332"/>
                  </a:lnTo>
                  <a:lnTo>
                    <a:pt x="960" y="329"/>
                  </a:lnTo>
                  <a:lnTo>
                    <a:pt x="974" y="325"/>
                  </a:lnTo>
                  <a:lnTo>
                    <a:pt x="991" y="322"/>
                  </a:lnTo>
                  <a:lnTo>
                    <a:pt x="1013" y="320"/>
                  </a:lnTo>
                  <a:lnTo>
                    <a:pt x="1039" y="318"/>
                  </a:lnTo>
                  <a:lnTo>
                    <a:pt x="1072" y="316"/>
                  </a:lnTo>
                  <a:lnTo>
                    <a:pt x="1111" y="313"/>
                  </a:lnTo>
                  <a:lnTo>
                    <a:pt x="1132" y="312"/>
                  </a:lnTo>
                  <a:lnTo>
                    <a:pt x="1151" y="311"/>
                  </a:lnTo>
                  <a:lnTo>
                    <a:pt x="1157" y="305"/>
                  </a:lnTo>
                  <a:lnTo>
                    <a:pt x="1162" y="298"/>
                  </a:lnTo>
                  <a:lnTo>
                    <a:pt x="1143" y="285"/>
                  </a:lnTo>
                  <a:lnTo>
                    <a:pt x="1126" y="272"/>
                  </a:lnTo>
                  <a:lnTo>
                    <a:pt x="1112" y="259"/>
                  </a:lnTo>
                  <a:lnTo>
                    <a:pt x="1103" y="245"/>
                  </a:lnTo>
                  <a:lnTo>
                    <a:pt x="1098" y="230"/>
                  </a:lnTo>
                  <a:lnTo>
                    <a:pt x="1097" y="214"/>
                  </a:lnTo>
                  <a:lnTo>
                    <a:pt x="1098" y="198"/>
                  </a:lnTo>
                  <a:lnTo>
                    <a:pt x="1103" y="179"/>
                  </a:lnTo>
                  <a:lnTo>
                    <a:pt x="1109" y="156"/>
                  </a:lnTo>
                  <a:lnTo>
                    <a:pt x="1119" y="130"/>
                  </a:lnTo>
                  <a:lnTo>
                    <a:pt x="1123" y="116"/>
                  </a:lnTo>
                  <a:lnTo>
                    <a:pt x="1128" y="101"/>
                  </a:lnTo>
                  <a:lnTo>
                    <a:pt x="1133" y="87"/>
                  </a:lnTo>
                  <a:lnTo>
                    <a:pt x="1127" y="81"/>
                  </a:lnTo>
                  <a:lnTo>
                    <a:pt x="1121" y="76"/>
                  </a:lnTo>
                  <a:lnTo>
                    <a:pt x="1108" y="67"/>
                  </a:lnTo>
                  <a:lnTo>
                    <a:pt x="1097" y="57"/>
                  </a:lnTo>
                  <a:lnTo>
                    <a:pt x="1086" y="50"/>
                  </a:lnTo>
                  <a:lnTo>
                    <a:pt x="1074" y="40"/>
                  </a:lnTo>
                  <a:lnTo>
                    <a:pt x="1065" y="29"/>
                  </a:lnTo>
                  <a:lnTo>
                    <a:pt x="1060" y="15"/>
                  </a:lnTo>
                  <a:lnTo>
                    <a:pt x="1057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8">
              <a:extLst>
                <a:ext uri="{FF2B5EF4-FFF2-40B4-BE49-F238E27FC236}">
                  <a16:creationId xmlns:a16="http://schemas.microsoft.com/office/drawing/2014/main" id="{E1E728D0-4F35-E443-8A5F-CB4940F0B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144838"/>
              <a:ext cx="355600" cy="203200"/>
            </a:xfrm>
            <a:custGeom>
              <a:avLst/>
              <a:gdLst>
                <a:gd name="T0" fmla="*/ 340 w 1574"/>
                <a:gd name="T1" fmla="*/ 0 h 899"/>
                <a:gd name="T2" fmla="*/ 340 w 1574"/>
                <a:gd name="T3" fmla="*/ 37 h 899"/>
                <a:gd name="T4" fmla="*/ 342 w 1574"/>
                <a:gd name="T5" fmla="*/ 71 h 899"/>
                <a:gd name="T6" fmla="*/ 346 w 1574"/>
                <a:gd name="T7" fmla="*/ 93 h 899"/>
                <a:gd name="T8" fmla="*/ 356 w 1574"/>
                <a:gd name="T9" fmla="*/ 101 h 899"/>
                <a:gd name="T10" fmla="*/ 378 w 1574"/>
                <a:gd name="T11" fmla="*/ 118 h 899"/>
                <a:gd name="T12" fmla="*/ 406 w 1574"/>
                <a:gd name="T13" fmla="*/ 142 h 899"/>
                <a:gd name="T14" fmla="*/ 434 w 1574"/>
                <a:gd name="T15" fmla="*/ 165 h 899"/>
                <a:gd name="T16" fmla="*/ 461 w 1574"/>
                <a:gd name="T17" fmla="*/ 183 h 899"/>
                <a:gd name="T18" fmla="*/ 480 w 1574"/>
                <a:gd name="T19" fmla="*/ 194 h 899"/>
                <a:gd name="T20" fmla="*/ 501 w 1574"/>
                <a:gd name="T21" fmla="*/ 222 h 899"/>
                <a:gd name="T22" fmla="*/ 525 w 1574"/>
                <a:gd name="T23" fmla="*/ 262 h 899"/>
                <a:gd name="T24" fmla="*/ 548 w 1574"/>
                <a:gd name="T25" fmla="*/ 308 h 899"/>
                <a:gd name="T26" fmla="*/ 566 w 1574"/>
                <a:gd name="T27" fmla="*/ 354 h 899"/>
                <a:gd name="T28" fmla="*/ 574 w 1574"/>
                <a:gd name="T29" fmla="*/ 392 h 899"/>
                <a:gd name="T30" fmla="*/ 575 w 1574"/>
                <a:gd name="T31" fmla="*/ 429 h 899"/>
                <a:gd name="T32" fmla="*/ 574 w 1574"/>
                <a:gd name="T33" fmla="*/ 472 h 899"/>
                <a:gd name="T34" fmla="*/ 573 w 1574"/>
                <a:gd name="T35" fmla="*/ 516 h 899"/>
                <a:gd name="T36" fmla="*/ 574 w 1574"/>
                <a:gd name="T37" fmla="*/ 553 h 899"/>
                <a:gd name="T38" fmla="*/ 581 w 1574"/>
                <a:gd name="T39" fmla="*/ 577 h 899"/>
                <a:gd name="T40" fmla="*/ 595 w 1574"/>
                <a:gd name="T41" fmla="*/ 589 h 899"/>
                <a:gd name="T42" fmla="*/ 616 w 1574"/>
                <a:gd name="T43" fmla="*/ 616 h 899"/>
                <a:gd name="T44" fmla="*/ 644 w 1574"/>
                <a:gd name="T45" fmla="*/ 652 h 899"/>
                <a:gd name="T46" fmla="*/ 677 w 1574"/>
                <a:gd name="T47" fmla="*/ 689 h 899"/>
                <a:gd name="T48" fmla="*/ 712 w 1574"/>
                <a:gd name="T49" fmla="*/ 716 h 899"/>
                <a:gd name="T50" fmla="*/ 749 w 1574"/>
                <a:gd name="T51" fmla="*/ 725 h 899"/>
                <a:gd name="T52" fmla="*/ 780 w 1574"/>
                <a:gd name="T53" fmla="*/ 708 h 899"/>
                <a:gd name="T54" fmla="*/ 806 w 1574"/>
                <a:gd name="T55" fmla="*/ 671 h 899"/>
                <a:gd name="T56" fmla="*/ 827 w 1574"/>
                <a:gd name="T57" fmla="*/ 624 h 899"/>
                <a:gd name="T58" fmla="*/ 843 w 1574"/>
                <a:gd name="T59" fmla="*/ 576 h 899"/>
                <a:gd name="T60" fmla="*/ 854 w 1574"/>
                <a:gd name="T61" fmla="*/ 533 h 899"/>
                <a:gd name="T62" fmla="*/ 857 w 1574"/>
                <a:gd name="T63" fmla="*/ 508 h 899"/>
                <a:gd name="T64" fmla="*/ 865 w 1574"/>
                <a:gd name="T65" fmla="*/ 488 h 899"/>
                <a:gd name="T66" fmla="*/ 886 w 1574"/>
                <a:gd name="T67" fmla="*/ 463 h 899"/>
                <a:gd name="T68" fmla="*/ 914 w 1574"/>
                <a:gd name="T69" fmla="*/ 435 h 899"/>
                <a:gd name="T70" fmla="*/ 941 w 1574"/>
                <a:gd name="T71" fmla="*/ 411 h 899"/>
                <a:gd name="T72" fmla="*/ 962 w 1574"/>
                <a:gd name="T73" fmla="*/ 393 h 899"/>
                <a:gd name="T74" fmla="*/ 976 w 1574"/>
                <a:gd name="T75" fmla="*/ 385 h 899"/>
                <a:gd name="T76" fmla="*/ 1009 w 1574"/>
                <a:gd name="T77" fmla="*/ 379 h 899"/>
                <a:gd name="T78" fmla="*/ 1055 w 1574"/>
                <a:gd name="T79" fmla="*/ 375 h 899"/>
                <a:gd name="T80" fmla="*/ 1104 w 1574"/>
                <a:gd name="T81" fmla="*/ 372 h 899"/>
                <a:gd name="T82" fmla="*/ 1147 w 1574"/>
                <a:gd name="T83" fmla="*/ 370 h 899"/>
                <a:gd name="T84" fmla="*/ 1173 w 1574"/>
                <a:gd name="T85" fmla="*/ 368 h 899"/>
                <a:gd name="T86" fmla="*/ 1191 w 1574"/>
                <a:gd name="T87" fmla="*/ 355 h 899"/>
                <a:gd name="T88" fmla="*/ 1213 w 1574"/>
                <a:gd name="T89" fmla="*/ 328 h 899"/>
                <a:gd name="T90" fmla="*/ 1236 w 1574"/>
                <a:gd name="T91" fmla="*/ 295 h 899"/>
                <a:gd name="T92" fmla="*/ 1228 w 1574"/>
                <a:gd name="T93" fmla="*/ 268 h 899"/>
                <a:gd name="T94" fmla="*/ 1194 w 1574"/>
                <a:gd name="T95" fmla="*/ 248 h 899"/>
                <a:gd name="T96" fmla="*/ 1168 w 1574"/>
                <a:gd name="T97" fmla="*/ 231 h 899"/>
                <a:gd name="T98" fmla="*/ 1156 w 1574"/>
                <a:gd name="T99" fmla="*/ 219 h 899"/>
                <a:gd name="T100" fmla="*/ 1157 w 1574"/>
                <a:gd name="T101" fmla="*/ 204 h 899"/>
                <a:gd name="T102" fmla="*/ 1164 w 1574"/>
                <a:gd name="T103" fmla="*/ 176 h 899"/>
                <a:gd name="T104" fmla="*/ 1176 w 1574"/>
                <a:gd name="T105" fmla="*/ 144 h 899"/>
                <a:gd name="T106" fmla="*/ 1187 w 1574"/>
                <a:gd name="T107" fmla="*/ 110 h 899"/>
                <a:gd name="T108" fmla="*/ 1196 w 1574"/>
                <a:gd name="T109" fmla="*/ 80 h 899"/>
                <a:gd name="T110" fmla="*/ 1196 w 1574"/>
                <a:gd name="T111" fmla="*/ 61 h 899"/>
                <a:gd name="T112" fmla="*/ 1185 w 1574"/>
                <a:gd name="T113" fmla="*/ 53 h 899"/>
                <a:gd name="T114" fmla="*/ 1164 w 1574"/>
                <a:gd name="T115" fmla="*/ 37 h 899"/>
                <a:gd name="T116" fmla="*/ 1140 w 1574"/>
                <a:gd name="T117" fmla="*/ 16 h 899"/>
                <a:gd name="T118" fmla="*/ 1116 w 1574"/>
                <a:gd name="T119" fmla="*/ 0 h 899"/>
                <a:gd name="T120" fmla="*/ 1574 w 1574"/>
                <a:gd name="T121" fmla="*/ 899 h 899"/>
                <a:gd name="T122" fmla="*/ 0 w 1574"/>
                <a:gd name="T123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40" y="0"/>
                  </a:lnTo>
                  <a:lnTo>
                    <a:pt x="340" y="19"/>
                  </a:lnTo>
                  <a:lnTo>
                    <a:pt x="340" y="37"/>
                  </a:lnTo>
                  <a:lnTo>
                    <a:pt x="341" y="55"/>
                  </a:lnTo>
                  <a:lnTo>
                    <a:pt x="342" y="71"/>
                  </a:lnTo>
                  <a:lnTo>
                    <a:pt x="343" y="83"/>
                  </a:lnTo>
                  <a:lnTo>
                    <a:pt x="346" y="93"/>
                  </a:lnTo>
                  <a:lnTo>
                    <a:pt x="350" y="97"/>
                  </a:lnTo>
                  <a:lnTo>
                    <a:pt x="356" y="101"/>
                  </a:lnTo>
                  <a:lnTo>
                    <a:pt x="366" y="109"/>
                  </a:lnTo>
                  <a:lnTo>
                    <a:pt x="378" y="118"/>
                  </a:lnTo>
                  <a:lnTo>
                    <a:pt x="391" y="130"/>
                  </a:lnTo>
                  <a:lnTo>
                    <a:pt x="406" y="142"/>
                  </a:lnTo>
                  <a:lnTo>
                    <a:pt x="420" y="153"/>
                  </a:lnTo>
                  <a:lnTo>
                    <a:pt x="434" y="165"/>
                  </a:lnTo>
                  <a:lnTo>
                    <a:pt x="448" y="175"/>
                  </a:lnTo>
                  <a:lnTo>
                    <a:pt x="461" y="183"/>
                  </a:lnTo>
                  <a:lnTo>
                    <a:pt x="470" y="189"/>
                  </a:lnTo>
                  <a:lnTo>
                    <a:pt x="480" y="194"/>
                  </a:lnTo>
                  <a:lnTo>
                    <a:pt x="489" y="206"/>
                  </a:lnTo>
                  <a:lnTo>
                    <a:pt x="501" y="222"/>
                  </a:lnTo>
                  <a:lnTo>
                    <a:pt x="513" y="241"/>
                  </a:lnTo>
                  <a:lnTo>
                    <a:pt x="525" y="262"/>
                  </a:lnTo>
                  <a:lnTo>
                    <a:pt x="538" y="285"/>
                  </a:lnTo>
                  <a:lnTo>
                    <a:pt x="548" y="308"/>
                  </a:lnTo>
                  <a:lnTo>
                    <a:pt x="558" y="332"/>
                  </a:lnTo>
                  <a:lnTo>
                    <a:pt x="566" y="354"/>
                  </a:lnTo>
                  <a:lnTo>
                    <a:pt x="572" y="375"/>
                  </a:lnTo>
                  <a:lnTo>
                    <a:pt x="574" y="392"/>
                  </a:lnTo>
                  <a:lnTo>
                    <a:pt x="575" y="410"/>
                  </a:lnTo>
                  <a:lnTo>
                    <a:pt x="575" y="429"/>
                  </a:lnTo>
                  <a:lnTo>
                    <a:pt x="574" y="450"/>
                  </a:lnTo>
                  <a:lnTo>
                    <a:pt x="574" y="472"/>
                  </a:lnTo>
                  <a:lnTo>
                    <a:pt x="573" y="494"/>
                  </a:lnTo>
                  <a:lnTo>
                    <a:pt x="573" y="516"/>
                  </a:lnTo>
                  <a:lnTo>
                    <a:pt x="573" y="535"/>
                  </a:lnTo>
                  <a:lnTo>
                    <a:pt x="574" y="553"/>
                  </a:lnTo>
                  <a:lnTo>
                    <a:pt x="577" y="566"/>
                  </a:lnTo>
                  <a:lnTo>
                    <a:pt x="581" y="577"/>
                  </a:lnTo>
                  <a:lnTo>
                    <a:pt x="586" y="583"/>
                  </a:lnTo>
                  <a:lnTo>
                    <a:pt x="595" y="589"/>
                  </a:lnTo>
                  <a:lnTo>
                    <a:pt x="604" y="601"/>
                  </a:lnTo>
                  <a:lnTo>
                    <a:pt x="616" y="616"/>
                  </a:lnTo>
                  <a:lnTo>
                    <a:pt x="630" y="633"/>
                  </a:lnTo>
                  <a:lnTo>
                    <a:pt x="644" y="652"/>
                  </a:lnTo>
                  <a:lnTo>
                    <a:pt x="660" y="671"/>
                  </a:lnTo>
                  <a:lnTo>
                    <a:pt x="677" y="689"/>
                  </a:lnTo>
                  <a:lnTo>
                    <a:pt x="694" y="705"/>
                  </a:lnTo>
                  <a:lnTo>
                    <a:pt x="712" y="716"/>
                  </a:lnTo>
                  <a:lnTo>
                    <a:pt x="730" y="724"/>
                  </a:lnTo>
                  <a:lnTo>
                    <a:pt x="749" y="725"/>
                  </a:lnTo>
                  <a:lnTo>
                    <a:pt x="765" y="719"/>
                  </a:lnTo>
                  <a:lnTo>
                    <a:pt x="780" y="708"/>
                  </a:lnTo>
                  <a:lnTo>
                    <a:pt x="793" y="691"/>
                  </a:lnTo>
                  <a:lnTo>
                    <a:pt x="806" y="671"/>
                  </a:lnTo>
                  <a:lnTo>
                    <a:pt x="818" y="649"/>
                  </a:lnTo>
                  <a:lnTo>
                    <a:pt x="827" y="624"/>
                  </a:lnTo>
                  <a:lnTo>
                    <a:pt x="837" y="600"/>
                  </a:lnTo>
                  <a:lnTo>
                    <a:pt x="843" y="576"/>
                  </a:lnTo>
                  <a:lnTo>
                    <a:pt x="849" y="554"/>
                  </a:lnTo>
                  <a:lnTo>
                    <a:pt x="854" y="533"/>
                  </a:lnTo>
                  <a:lnTo>
                    <a:pt x="856" y="519"/>
                  </a:lnTo>
                  <a:lnTo>
                    <a:pt x="857" y="508"/>
                  </a:lnTo>
                  <a:lnTo>
                    <a:pt x="859" y="500"/>
                  </a:lnTo>
                  <a:lnTo>
                    <a:pt x="865" y="488"/>
                  </a:lnTo>
                  <a:lnTo>
                    <a:pt x="875" y="475"/>
                  </a:lnTo>
                  <a:lnTo>
                    <a:pt x="886" y="463"/>
                  </a:lnTo>
                  <a:lnTo>
                    <a:pt x="899" y="449"/>
                  </a:lnTo>
                  <a:lnTo>
                    <a:pt x="914" y="435"/>
                  </a:lnTo>
                  <a:lnTo>
                    <a:pt x="927" y="423"/>
                  </a:lnTo>
                  <a:lnTo>
                    <a:pt x="941" y="411"/>
                  </a:lnTo>
                  <a:lnTo>
                    <a:pt x="953" y="400"/>
                  </a:lnTo>
                  <a:lnTo>
                    <a:pt x="962" y="393"/>
                  </a:lnTo>
                  <a:lnTo>
                    <a:pt x="969" y="388"/>
                  </a:lnTo>
                  <a:lnTo>
                    <a:pt x="976" y="385"/>
                  </a:lnTo>
                  <a:lnTo>
                    <a:pt x="991" y="382"/>
                  </a:lnTo>
                  <a:lnTo>
                    <a:pt x="1009" y="379"/>
                  </a:lnTo>
                  <a:lnTo>
                    <a:pt x="1031" y="377"/>
                  </a:lnTo>
                  <a:lnTo>
                    <a:pt x="1055" y="375"/>
                  </a:lnTo>
                  <a:lnTo>
                    <a:pt x="1080" y="374"/>
                  </a:lnTo>
                  <a:lnTo>
                    <a:pt x="1104" y="372"/>
                  </a:lnTo>
                  <a:lnTo>
                    <a:pt x="1127" y="371"/>
                  </a:lnTo>
                  <a:lnTo>
                    <a:pt x="1147" y="370"/>
                  </a:lnTo>
                  <a:lnTo>
                    <a:pt x="1162" y="369"/>
                  </a:lnTo>
                  <a:lnTo>
                    <a:pt x="1173" y="368"/>
                  </a:lnTo>
                  <a:lnTo>
                    <a:pt x="1181" y="363"/>
                  </a:lnTo>
                  <a:lnTo>
                    <a:pt x="1191" y="355"/>
                  </a:lnTo>
                  <a:lnTo>
                    <a:pt x="1201" y="342"/>
                  </a:lnTo>
                  <a:lnTo>
                    <a:pt x="1213" y="328"/>
                  </a:lnTo>
                  <a:lnTo>
                    <a:pt x="1224" y="312"/>
                  </a:lnTo>
                  <a:lnTo>
                    <a:pt x="1236" y="295"/>
                  </a:lnTo>
                  <a:lnTo>
                    <a:pt x="1247" y="279"/>
                  </a:lnTo>
                  <a:lnTo>
                    <a:pt x="1228" y="268"/>
                  </a:lnTo>
                  <a:lnTo>
                    <a:pt x="1210" y="259"/>
                  </a:lnTo>
                  <a:lnTo>
                    <a:pt x="1194" y="248"/>
                  </a:lnTo>
                  <a:lnTo>
                    <a:pt x="1179" y="239"/>
                  </a:lnTo>
                  <a:lnTo>
                    <a:pt x="1168" y="231"/>
                  </a:lnTo>
                  <a:lnTo>
                    <a:pt x="1160" y="224"/>
                  </a:lnTo>
                  <a:lnTo>
                    <a:pt x="1156" y="219"/>
                  </a:lnTo>
                  <a:lnTo>
                    <a:pt x="1155" y="213"/>
                  </a:lnTo>
                  <a:lnTo>
                    <a:pt x="1157" y="204"/>
                  </a:lnTo>
                  <a:lnTo>
                    <a:pt x="1160" y="191"/>
                  </a:lnTo>
                  <a:lnTo>
                    <a:pt x="1164" y="176"/>
                  </a:lnTo>
                  <a:lnTo>
                    <a:pt x="1170" y="161"/>
                  </a:lnTo>
                  <a:lnTo>
                    <a:pt x="1176" y="144"/>
                  </a:lnTo>
                  <a:lnTo>
                    <a:pt x="1182" y="127"/>
                  </a:lnTo>
                  <a:lnTo>
                    <a:pt x="1187" y="110"/>
                  </a:lnTo>
                  <a:lnTo>
                    <a:pt x="1192" y="94"/>
                  </a:lnTo>
                  <a:lnTo>
                    <a:pt x="1196" y="80"/>
                  </a:lnTo>
                  <a:lnTo>
                    <a:pt x="1197" y="69"/>
                  </a:lnTo>
                  <a:lnTo>
                    <a:pt x="1196" y="61"/>
                  </a:lnTo>
                  <a:lnTo>
                    <a:pt x="1193" y="57"/>
                  </a:lnTo>
                  <a:lnTo>
                    <a:pt x="1185" y="53"/>
                  </a:lnTo>
                  <a:lnTo>
                    <a:pt x="1176" y="45"/>
                  </a:lnTo>
                  <a:lnTo>
                    <a:pt x="1164" y="37"/>
                  </a:lnTo>
                  <a:lnTo>
                    <a:pt x="1151" y="26"/>
                  </a:lnTo>
                  <a:lnTo>
                    <a:pt x="1140" y="16"/>
                  </a:lnTo>
                  <a:lnTo>
                    <a:pt x="1127" y="7"/>
                  </a:lnTo>
                  <a:lnTo>
                    <a:pt x="1116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9">
              <a:extLst>
                <a:ext uri="{FF2B5EF4-FFF2-40B4-BE49-F238E27FC236}">
                  <a16:creationId xmlns:a16="http://schemas.microsoft.com/office/drawing/2014/main" id="{4FC00F46-DD4B-CF44-88D8-E01A3601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228975"/>
              <a:ext cx="117475" cy="119063"/>
            </a:xfrm>
            <a:custGeom>
              <a:avLst/>
              <a:gdLst>
                <a:gd name="T0" fmla="*/ 0 w 518"/>
                <a:gd name="T1" fmla="*/ 0 h 523"/>
                <a:gd name="T2" fmla="*/ 21 w 518"/>
                <a:gd name="T3" fmla="*/ 17 h 523"/>
                <a:gd name="T4" fmla="*/ 41 w 518"/>
                <a:gd name="T5" fmla="*/ 35 h 523"/>
                <a:gd name="T6" fmla="*/ 59 w 518"/>
                <a:gd name="T7" fmla="*/ 56 h 523"/>
                <a:gd name="T8" fmla="*/ 75 w 518"/>
                <a:gd name="T9" fmla="*/ 80 h 523"/>
                <a:gd name="T10" fmla="*/ 97 w 518"/>
                <a:gd name="T11" fmla="*/ 112 h 523"/>
                <a:gd name="T12" fmla="*/ 124 w 518"/>
                <a:gd name="T13" fmla="*/ 142 h 523"/>
                <a:gd name="T14" fmla="*/ 153 w 518"/>
                <a:gd name="T15" fmla="*/ 171 h 523"/>
                <a:gd name="T16" fmla="*/ 187 w 518"/>
                <a:gd name="T17" fmla="*/ 199 h 523"/>
                <a:gd name="T18" fmla="*/ 222 w 518"/>
                <a:gd name="T19" fmla="*/ 224 h 523"/>
                <a:gd name="T20" fmla="*/ 259 w 518"/>
                <a:gd name="T21" fmla="*/ 248 h 523"/>
                <a:gd name="T22" fmla="*/ 295 w 518"/>
                <a:gd name="T23" fmla="*/ 271 h 523"/>
                <a:gd name="T24" fmla="*/ 331 w 518"/>
                <a:gd name="T25" fmla="*/ 291 h 523"/>
                <a:gd name="T26" fmla="*/ 364 w 518"/>
                <a:gd name="T27" fmla="*/ 310 h 523"/>
                <a:gd name="T28" fmla="*/ 390 w 518"/>
                <a:gd name="T29" fmla="*/ 325 h 523"/>
                <a:gd name="T30" fmla="*/ 411 w 518"/>
                <a:gd name="T31" fmla="*/ 344 h 523"/>
                <a:gd name="T32" fmla="*/ 430 w 518"/>
                <a:gd name="T33" fmla="*/ 367 h 523"/>
                <a:gd name="T34" fmla="*/ 446 w 518"/>
                <a:gd name="T35" fmla="*/ 391 h 523"/>
                <a:gd name="T36" fmla="*/ 460 w 518"/>
                <a:gd name="T37" fmla="*/ 415 h 523"/>
                <a:gd name="T38" fmla="*/ 471 w 518"/>
                <a:gd name="T39" fmla="*/ 440 h 523"/>
                <a:gd name="T40" fmla="*/ 482 w 518"/>
                <a:gd name="T41" fmla="*/ 462 h 523"/>
                <a:gd name="T42" fmla="*/ 491 w 518"/>
                <a:gd name="T43" fmla="*/ 483 h 523"/>
                <a:gd name="T44" fmla="*/ 501 w 518"/>
                <a:gd name="T45" fmla="*/ 501 h 523"/>
                <a:gd name="T46" fmla="*/ 509 w 518"/>
                <a:gd name="T47" fmla="*/ 515 h 523"/>
                <a:gd name="T48" fmla="*/ 518 w 518"/>
                <a:gd name="T49" fmla="*/ 523 h 523"/>
                <a:gd name="T50" fmla="*/ 0 w 518"/>
                <a:gd name="T51" fmla="*/ 523 h 523"/>
                <a:gd name="T52" fmla="*/ 0 w 518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8" h="523">
                  <a:moveTo>
                    <a:pt x="0" y="0"/>
                  </a:moveTo>
                  <a:lnTo>
                    <a:pt x="21" y="17"/>
                  </a:lnTo>
                  <a:lnTo>
                    <a:pt x="41" y="35"/>
                  </a:lnTo>
                  <a:lnTo>
                    <a:pt x="59" y="56"/>
                  </a:lnTo>
                  <a:lnTo>
                    <a:pt x="75" y="80"/>
                  </a:lnTo>
                  <a:lnTo>
                    <a:pt x="97" y="112"/>
                  </a:lnTo>
                  <a:lnTo>
                    <a:pt x="124" y="142"/>
                  </a:lnTo>
                  <a:lnTo>
                    <a:pt x="153" y="171"/>
                  </a:lnTo>
                  <a:lnTo>
                    <a:pt x="187" y="199"/>
                  </a:lnTo>
                  <a:lnTo>
                    <a:pt x="222" y="224"/>
                  </a:lnTo>
                  <a:lnTo>
                    <a:pt x="259" y="248"/>
                  </a:lnTo>
                  <a:lnTo>
                    <a:pt x="295" y="271"/>
                  </a:lnTo>
                  <a:lnTo>
                    <a:pt x="331" y="291"/>
                  </a:lnTo>
                  <a:lnTo>
                    <a:pt x="364" y="310"/>
                  </a:lnTo>
                  <a:lnTo>
                    <a:pt x="390" y="325"/>
                  </a:lnTo>
                  <a:lnTo>
                    <a:pt x="411" y="344"/>
                  </a:lnTo>
                  <a:lnTo>
                    <a:pt x="430" y="367"/>
                  </a:lnTo>
                  <a:lnTo>
                    <a:pt x="446" y="391"/>
                  </a:lnTo>
                  <a:lnTo>
                    <a:pt x="460" y="415"/>
                  </a:lnTo>
                  <a:lnTo>
                    <a:pt x="471" y="440"/>
                  </a:lnTo>
                  <a:lnTo>
                    <a:pt x="482" y="462"/>
                  </a:lnTo>
                  <a:lnTo>
                    <a:pt x="491" y="483"/>
                  </a:lnTo>
                  <a:lnTo>
                    <a:pt x="501" y="501"/>
                  </a:lnTo>
                  <a:lnTo>
                    <a:pt x="509" y="515"/>
                  </a:lnTo>
                  <a:lnTo>
                    <a:pt x="518" y="523"/>
                  </a:lnTo>
                  <a:lnTo>
                    <a:pt x="0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B238D5FA-A4CC-034C-A277-67430D6B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9701" y="3186113"/>
              <a:ext cx="82550" cy="161925"/>
            </a:xfrm>
            <a:custGeom>
              <a:avLst/>
              <a:gdLst>
                <a:gd name="T0" fmla="*/ 367 w 367"/>
                <a:gd name="T1" fmla="*/ 0 h 712"/>
                <a:gd name="T2" fmla="*/ 367 w 367"/>
                <a:gd name="T3" fmla="*/ 712 h 712"/>
                <a:gd name="T4" fmla="*/ 0 w 367"/>
                <a:gd name="T5" fmla="*/ 712 h 712"/>
                <a:gd name="T6" fmla="*/ 9 w 367"/>
                <a:gd name="T7" fmla="*/ 700 h 712"/>
                <a:gd name="T8" fmla="*/ 17 w 367"/>
                <a:gd name="T9" fmla="*/ 690 h 712"/>
                <a:gd name="T10" fmla="*/ 25 w 367"/>
                <a:gd name="T11" fmla="*/ 680 h 712"/>
                <a:gd name="T12" fmla="*/ 30 w 367"/>
                <a:gd name="T13" fmla="*/ 672 h 712"/>
                <a:gd name="T14" fmla="*/ 33 w 367"/>
                <a:gd name="T15" fmla="*/ 667 h 712"/>
                <a:gd name="T16" fmla="*/ 44 w 367"/>
                <a:gd name="T17" fmla="*/ 642 h 712"/>
                <a:gd name="T18" fmla="*/ 49 w 367"/>
                <a:gd name="T19" fmla="*/ 616 h 712"/>
                <a:gd name="T20" fmla="*/ 52 w 367"/>
                <a:gd name="T21" fmla="*/ 589 h 712"/>
                <a:gd name="T22" fmla="*/ 53 w 367"/>
                <a:gd name="T23" fmla="*/ 562 h 712"/>
                <a:gd name="T24" fmla="*/ 53 w 367"/>
                <a:gd name="T25" fmla="*/ 536 h 712"/>
                <a:gd name="T26" fmla="*/ 55 w 367"/>
                <a:gd name="T27" fmla="*/ 508 h 712"/>
                <a:gd name="T28" fmla="*/ 60 w 367"/>
                <a:gd name="T29" fmla="*/ 482 h 712"/>
                <a:gd name="T30" fmla="*/ 67 w 367"/>
                <a:gd name="T31" fmla="*/ 456 h 712"/>
                <a:gd name="T32" fmla="*/ 79 w 367"/>
                <a:gd name="T33" fmla="*/ 434 h 712"/>
                <a:gd name="T34" fmla="*/ 93 w 367"/>
                <a:gd name="T35" fmla="*/ 413 h 712"/>
                <a:gd name="T36" fmla="*/ 110 w 367"/>
                <a:gd name="T37" fmla="*/ 394 h 712"/>
                <a:gd name="T38" fmla="*/ 128 w 367"/>
                <a:gd name="T39" fmla="*/ 376 h 712"/>
                <a:gd name="T40" fmla="*/ 147 w 367"/>
                <a:gd name="T41" fmla="*/ 357 h 712"/>
                <a:gd name="T42" fmla="*/ 166 w 367"/>
                <a:gd name="T43" fmla="*/ 339 h 712"/>
                <a:gd name="T44" fmla="*/ 183 w 367"/>
                <a:gd name="T45" fmla="*/ 320 h 712"/>
                <a:gd name="T46" fmla="*/ 198 w 367"/>
                <a:gd name="T47" fmla="*/ 299 h 712"/>
                <a:gd name="T48" fmla="*/ 226 w 367"/>
                <a:gd name="T49" fmla="*/ 252 h 712"/>
                <a:gd name="T50" fmla="*/ 255 w 367"/>
                <a:gd name="T51" fmla="*/ 202 h 712"/>
                <a:gd name="T52" fmla="*/ 282 w 367"/>
                <a:gd name="T53" fmla="*/ 149 h 712"/>
                <a:gd name="T54" fmla="*/ 311 w 367"/>
                <a:gd name="T55" fmla="*/ 96 h 712"/>
                <a:gd name="T56" fmla="*/ 340 w 367"/>
                <a:gd name="T57" fmla="*/ 45 h 712"/>
                <a:gd name="T58" fmla="*/ 367 w 367"/>
                <a:gd name="T5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712">
                  <a:moveTo>
                    <a:pt x="367" y="0"/>
                  </a:moveTo>
                  <a:lnTo>
                    <a:pt x="367" y="712"/>
                  </a:lnTo>
                  <a:lnTo>
                    <a:pt x="0" y="712"/>
                  </a:lnTo>
                  <a:lnTo>
                    <a:pt x="9" y="700"/>
                  </a:lnTo>
                  <a:lnTo>
                    <a:pt x="17" y="690"/>
                  </a:lnTo>
                  <a:lnTo>
                    <a:pt x="25" y="680"/>
                  </a:lnTo>
                  <a:lnTo>
                    <a:pt x="30" y="672"/>
                  </a:lnTo>
                  <a:lnTo>
                    <a:pt x="33" y="667"/>
                  </a:lnTo>
                  <a:lnTo>
                    <a:pt x="44" y="642"/>
                  </a:lnTo>
                  <a:lnTo>
                    <a:pt x="49" y="616"/>
                  </a:lnTo>
                  <a:lnTo>
                    <a:pt x="52" y="589"/>
                  </a:lnTo>
                  <a:lnTo>
                    <a:pt x="53" y="562"/>
                  </a:lnTo>
                  <a:lnTo>
                    <a:pt x="53" y="536"/>
                  </a:lnTo>
                  <a:lnTo>
                    <a:pt x="55" y="508"/>
                  </a:lnTo>
                  <a:lnTo>
                    <a:pt x="60" y="482"/>
                  </a:lnTo>
                  <a:lnTo>
                    <a:pt x="67" y="456"/>
                  </a:lnTo>
                  <a:lnTo>
                    <a:pt x="79" y="434"/>
                  </a:lnTo>
                  <a:lnTo>
                    <a:pt x="93" y="413"/>
                  </a:lnTo>
                  <a:lnTo>
                    <a:pt x="110" y="394"/>
                  </a:lnTo>
                  <a:lnTo>
                    <a:pt x="128" y="376"/>
                  </a:lnTo>
                  <a:lnTo>
                    <a:pt x="147" y="357"/>
                  </a:lnTo>
                  <a:lnTo>
                    <a:pt x="166" y="339"/>
                  </a:lnTo>
                  <a:lnTo>
                    <a:pt x="183" y="320"/>
                  </a:lnTo>
                  <a:lnTo>
                    <a:pt x="198" y="299"/>
                  </a:lnTo>
                  <a:lnTo>
                    <a:pt x="226" y="252"/>
                  </a:lnTo>
                  <a:lnTo>
                    <a:pt x="255" y="202"/>
                  </a:lnTo>
                  <a:lnTo>
                    <a:pt x="282" y="149"/>
                  </a:lnTo>
                  <a:lnTo>
                    <a:pt x="311" y="96"/>
                  </a:lnTo>
                  <a:lnTo>
                    <a:pt x="340" y="4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1">
              <a:extLst>
                <a:ext uri="{FF2B5EF4-FFF2-40B4-BE49-F238E27FC236}">
                  <a16:creationId xmlns:a16="http://schemas.microsoft.com/office/drawing/2014/main" id="{61825EC3-F5E8-1545-A3AE-88708A82C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267075"/>
              <a:ext cx="90488" cy="80963"/>
            </a:xfrm>
            <a:custGeom>
              <a:avLst/>
              <a:gdLst>
                <a:gd name="T0" fmla="*/ 0 w 402"/>
                <a:gd name="T1" fmla="*/ 0 h 359"/>
                <a:gd name="T2" fmla="*/ 18 w 402"/>
                <a:gd name="T3" fmla="*/ 18 h 359"/>
                <a:gd name="T4" fmla="*/ 34 w 402"/>
                <a:gd name="T5" fmla="*/ 38 h 359"/>
                <a:gd name="T6" fmla="*/ 48 w 402"/>
                <a:gd name="T7" fmla="*/ 59 h 359"/>
                <a:gd name="T8" fmla="*/ 61 w 402"/>
                <a:gd name="T9" fmla="*/ 79 h 359"/>
                <a:gd name="T10" fmla="*/ 79 w 402"/>
                <a:gd name="T11" fmla="*/ 96 h 359"/>
                <a:gd name="T12" fmla="*/ 101 w 402"/>
                <a:gd name="T13" fmla="*/ 111 h 359"/>
                <a:gd name="T14" fmla="*/ 125 w 402"/>
                <a:gd name="T15" fmla="*/ 123 h 359"/>
                <a:gd name="T16" fmla="*/ 151 w 402"/>
                <a:gd name="T17" fmla="*/ 135 h 359"/>
                <a:gd name="T18" fmla="*/ 180 w 402"/>
                <a:gd name="T19" fmla="*/ 146 h 359"/>
                <a:gd name="T20" fmla="*/ 208 w 402"/>
                <a:gd name="T21" fmla="*/ 156 h 359"/>
                <a:gd name="T22" fmla="*/ 238 w 402"/>
                <a:gd name="T23" fmla="*/ 167 h 359"/>
                <a:gd name="T24" fmla="*/ 267 w 402"/>
                <a:gd name="T25" fmla="*/ 178 h 359"/>
                <a:gd name="T26" fmla="*/ 296 w 402"/>
                <a:gd name="T27" fmla="*/ 191 h 359"/>
                <a:gd name="T28" fmla="*/ 323 w 402"/>
                <a:gd name="T29" fmla="*/ 206 h 359"/>
                <a:gd name="T30" fmla="*/ 342 w 402"/>
                <a:gd name="T31" fmla="*/ 220 h 359"/>
                <a:gd name="T32" fmla="*/ 357 w 402"/>
                <a:gd name="T33" fmla="*/ 235 h 359"/>
                <a:gd name="T34" fmla="*/ 370 w 402"/>
                <a:gd name="T35" fmla="*/ 253 h 359"/>
                <a:gd name="T36" fmla="*/ 380 w 402"/>
                <a:gd name="T37" fmla="*/ 273 h 359"/>
                <a:gd name="T38" fmla="*/ 389 w 402"/>
                <a:gd name="T39" fmla="*/ 295 h 359"/>
                <a:gd name="T40" fmla="*/ 395 w 402"/>
                <a:gd name="T41" fmla="*/ 317 h 359"/>
                <a:gd name="T42" fmla="*/ 399 w 402"/>
                <a:gd name="T43" fmla="*/ 338 h 359"/>
                <a:gd name="T44" fmla="*/ 402 w 402"/>
                <a:gd name="T45" fmla="*/ 359 h 359"/>
                <a:gd name="T46" fmla="*/ 0 w 402"/>
                <a:gd name="T47" fmla="*/ 359 h 359"/>
                <a:gd name="T48" fmla="*/ 0 w 402"/>
                <a:gd name="T4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359">
                  <a:moveTo>
                    <a:pt x="0" y="0"/>
                  </a:moveTo>
                  <a:lnTo>
                    <a:pt x="18" y="18"/>
                  </a:lnTo>
                  <a:lnTo>
                    <a:pt x="34" y="38"/>
                  </a:lnTo>
                  <a:lnTo>
                    <a:pt x="48" y="59"/>
                  </a:lnTo>
                  <a:lnTo>
                    <a:pt x="61" y="79"/>
                  </a:lnTo>
                  <a:lnTo>
                    <a:pt x="79" y="96"/>
                  </a:lnTo>
                  <a:lnTo>
                    <a:pt x="101" y="111"/>
                  </a:lnTo>
                  <a:lnTo>
                    <a:pt x="125" y="123"/>
                  </a:lnTo>
                  <a:lnTo>
                    <a:pt x="151" y="135"/>
                  </a:lnTo>
                  <a:lnTo>
                    <a:pt x="180" y="146"/>
                  </a:lnTo>
                  <a:lnTo>
                    <a:pt x="208" y="156"/>
                  </a:lnTo>
                  <a:lnTo>
                    <a:pt x="238" y="167"/>
                  </a:lnTo>
                  <a:lnTo>
                    <a:pt x="267" y="178"/>
                  </a:lnTo>
                  <a:lnTo>
                    <a:pt x="296" y="191"/>
                  </a:lnTo>
                  <a:lnTo>
                    <a:pt x="323" y="206"/>
                  </a:lnTo>
                  <a:lnTo>
                    <a:pt x="342" y="220"/>
                  </a:lnTo>
                  <a:lnTo>
                    <a:pt x="357" y="235"/>
                  </a:lnTo>
                  <a:lnTo>
                    <a:pt x="370" y="253"/>
                  </a:lnTo>
                  <a:lnTo>
                    <a:pt x="380" y="273"/>
                  </a:lnTo>
                  <a:lnTo>
                    <a:pt x="389" y="295"/>
                  </a:lnTo>
                  <a:lnTo>
                    <a:pt x="395" y="317"/>
                  </a:lnTo>
                  <a:lnTo>
                    <a:pt x="399" y="338"/>
                  </a:lnTo>
                  <a:lnTo>
                    <a:pt x="402" y="359"/>
                  </a:lnTo>
                  <a:lnTo>
                    <a:pt x="0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2">
              <a:extLst>
                <a:ext uri="{FF2B5EF4-FFF2-40B4-BE49-F238E27FC236}">
                  <a16:creationId xmlns:a16="http://schemas.microsoft.com/office/drawing/2014/main" id="{9BE3691C-0893-604B-B0A6-00D63ECE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3221038"/>
              <a:ext cx="22225" cy="20638"/>
            </a:xfrm>
            <a:custGeom>
              <a:avLst/>
              <a:gdLst>
                <a:gd name="T0" fmla="*/ 48 w 94"/>
                <a:gd name="T1" fmla="*/ 0 h 94"/>
                <a:gd name="T2" fmla="*/ 62 w 94"/>
                <a:gd name="T3" fmla="*/ 2 h 94"/>
                <a:gd name="T4" fmla="*/ 75 w 94"/>
                <a:gd name="T5" fmla="*/ 8 h 94"/>
                <a:gd name="T6" fmla="*/ 86 w 94"/>
                <a:gd name="T7" fmla="*/ 19 h 94"/>
                <a:gd name="T8" fmla="*/ 92 w 94"/>
                <a:gd name="T9" fmla="*/ 32 h 94"/>
                <a:gd name="T10" fmla="*/ 94 w 94"/>
                <a:gd name="T11" fmla="*/ 46 h 94"/>
                <a:gd name="T12" fmla="*/ 92 w 94"/>
                <a:gd name="T13" fmla="*/ 61 h 94"/>
                <a:gd name="T14" fmla="*/ 86 w 94"/>
                <a:gd name="T15" fmla="*/ 74 h 94"/>
                <a:gd name="T16" fmla="*/ 75 w 94"/>
                <a:gd name="T17" fmla="*/ 84 h 94"/>
                <a:gd name="T18" fmla="*/ 62 w 94"/>
                <a:gd name="T19" fmla="*/ 91 h 94"/>
                <a:gd name="T20" fmla="*/ 48 w 94"/>
                <a:gd name="T21" fmla="*/ 94 h 94"/>
                <a:gd name="T22" fmla="*/ 33 w 94"/>
                <a:gd name="T23" fmla="*/ 91 h 94"/>
                <a:gd name="T24" fmla="*/ 19 w 94"/>
                <a:gd name="T25" fmla="*/ 84 h 94"/>
                <a:gd name="T26" fmla="*/ 10 w 94"/>
                <a:gd name="T27" fmla="*/ 74 h 94"/>
                <a:gd name="T28" fmla="*/ 2 w 94"/>
                <a:gd name="T29" fmla="*/ 61 h 94"/>
                <a:gd name="T30" fmla="*/ 0 w 94"/>
                <a:gd name="T31" fmla="*/ 46 h 94"/>
                <a:gd name="T32" fmla="*/ 2 w 94"/>
                <a:gd name="T33" fmla="*/ 32 h 94"/>
                <a:gd name="T34" fmla="*/ 10 w 94"/>
                <a:gd name="T35" fmla="*/ 19 h 94"/>
                <a:gd name="T36" fmla="*/ 19 w 94"/>
                <a:gd name="T37" fmla="*/ 8 h 94"/>
                <a:gd name="T38" fmla="*/ 33 w 94"/>
                <a:gd name="T39" fmla="*/ 2 h 94"/>
                <a:gd name="T40" fmla="*/ 48 w 9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4">
                  <a:moveTo>
                    <a:pt x="48" y="0"/>
                  </a:moveTo>
                  <a:lnTo>
                    <a:pt x="62" y="2"/>
                  </a:lnTo>
                  <a:lnTo>
                    <a:pt x="75" y="8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4" y="46"/>
                  </a:lnTo>
                  <a:lnTo>
                    <a:pt x="92" y="61"/>
                  </a:lnTo>
                  <a:lnTo>
                    <a:pt x="86" y="74"/>
                  </a:lnTo>
                  <a:lnTo>
                    <a:pt x="75" y="84"/>
                  </a:lnTo>
                  <a:lnTo>
                    <a:pt x="62" y="91"/>
                  </a:lnTo>
                  <a:lnTo>
                    <a:pt x="48" y="94"/>
                  </a:lnTo>
                  <a:lnTo>
                    <a:pt x="33" y="91"/>
                  </a:lnTo>
                  <a:lnTo>
                    <a:pt x="19" y="84"/>
                  </a:lnTo>
                  <a:lnTo>
                    <a:pt x="10" y="74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10" y="19"/>
                  </a:lnTo>
                  <a:lnTo>
                    <a:pt x="19" y="8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3">
              <a:extLst>
                <a:ext uri="{FF2B5EF4-FFF2-40B4-BE49-F238E27FC236}">
                  <a16:creationId xmlns:a16="http://schemas.microsoft.com/office/drawing/2014/main" id="{CDB6906C-4910-E242-82DE-9EA20AE01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6" y="3286125"/>
              <a:ext cx="31750" cy="33338"/>
            </a:xfrm>
            <a:custGeom>
              <a:avLst/>
              <a:gdLst>
                <a:gd name="T0" fmla="*/ 72 w 144"/>
                <a:gd name="T1" fmla="*/ 0 h 143"/>
                <a:gd name="T2" fmla="*/ 91 w 144"/>
                <a:gd name="T3" fmla="*/ 2 h 143"/>
                <a:gd name="T4" fmla="*/ 108 w 144"/>
                <a:gd name="T5" fmla="*/ 9 h 143"/>
                <a:gd name="T6" fmla="*/ 123 w 144"/>
                <a:gd name="T7" fmla="*/ 21 h 143"/>
                <a:gd name="T8" fmla="*/ 134 w 144"/>
                <a:gd name="T9" fmla="*/ 35 h 143"/>
                <a:gd name="T10" fmla="*/ 142 w 144"/>
                <a:gd name="T11" fmla="*/ 52 h 143"/>
                <a:gd name="T12" fmla="*/ 144 w 144"/>
                <a:gd name="T13" fmla="*/ 71 h 143"/>
                <a:gd name="T14" fmla="*/ 142 w 144"/>
                <a:gd name="T15" fmla="*/ 90 h 143"/>
                <a:gd name="T16" fmla="*/ 134 w 144"/>
                <a:gd name="T17" fmla="*/ 107 h 143"/>
                <a:gd name="T18" fmla="*/ 123 w 144"/>
                <a:gd name="T19" fmla="*/ 122 h 143"/>
                <a:gd name="T20" fmla="*/ 108 w 144"/>
                <a:gd name="T21" fmla="*/ 134 h 143"/>
                <a:gd name="T22" fmla="*/ 91 w 144"/>
                <a:gd name="T23" fmla="*/ 141 h 143"/>
                <a:gd name="T24" fmla="*/ 72 w 144"/>
                <a:gd name="T25" fmla="*/ 143 h 143"/>
                <a:gd name="T26" fmla="*/ 53 w 144"/>
                <a:gd name="T27" fmla="*/ 141 h 143"/>
                <a:gd name="T28" fmla="*/ 36 w 144"/>
                <a:gd name="T29" fmla="*/ 134 h 143"/>
                <a:gd name="T30" fmla="*/ 21 w 144"/>
                <a:gd name="T31" fmla="*/ 122 h 143"/>
                <a:gd name="T32" fmla="*/ 10 w 144"/>
                <a:gd name="T33" fmla="*/ 107 h 143"/>
                <a:gd name="T34" fmla="*/ 2 w 144"/>
                <a:gd name="T35" fmla="*/ 90 h 143"/>
                <a:gd name="T36" fmla="*/ 0 w 144"/>
                <a:gd name="T37" fmla="*/ 71 h 143"/>
                <a:gd name="T38" fmla="*/ 2 w 144"/>
                <a:gd name="T39" fmla="*/ 52 h 143"/>
                <a:gd name="T40" fmla="*/ 10 w 144"/>
                <a:gd name="T41" fmla="*/ 35 h 143"/>
                <a:gd name="T42" fmla="*/ 21 w 144"/>
                <a:gd name="T43" fmla="*/ 21 h 143"/>
                <a:gd name="T44" fmla="*/ 36 w 144"/>
                <a:gd name="T45" fmla="*/ 9 h 143"/>
                <a:gd name="T46" fmla="*/ 53 w 144"/>
                <a:gd name="T47" fmla="*/ 2 h 143"/>
                <a:gd name="T48" fmla="*/ 72 w 144"/>
                <a:gd name="T4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3">
                  <a:moveTo>
                    <a:pt x="72" y="0"/>
                  </a:moveTo>
                  <a:lnTo>
                    <a:pt x="91" y="2"/>
                  </a:lnTo>
                  <a:lnTo>
                    <a:pt x="108" y="9"/>
                  </a:lnTo>
                  <a:lnTo>
                    <a:pt x="123" y="21"/>
                  </a:lnTo>
                  <a:lnTo>
                    <a:pt x="134" y="35"/>
                  </a:lnTo>
                  <a:lnTo>
                    <a:pt x="142" y="52"/>
                  </a:lnTo>
                  <a:lnTo>
                    <a:pt x="144" y="71"/>
                  </a:lnTo>
                  <a:lnTo>
                    <a:pt x="142" y="90"/>
                  </a:lnTo>
                  <a:lnTo>
                    <a:pt x="134" y="107"/>
                  </a:lnTo>
                  <a:lnTo>
                    <a:pt x="123" y="122"/>
                  </a:lnTo>
                  <a:lnTo>
                    <a:pt x="108" y="134"/>
                  </a:lnTo>
                  <a:lnTo>
                    <a:pt x="91" y="141"/>
                  </a:lnTo>
                  <a:lnTo>
                    <a:pt x="72" y="143"/>
                  </a:lnTo>
                  <a:lnTo>
                    <a:pt x="53" y="141"/>
                  </a:lnTo>
                  <a:lnTo>
                    <a:pt x="36" y="134"/>
                  </a:lnTo>
                  <a:lnTo>
                    <a:pt x="21" y="122"/>
                  </a:lnTo>
                  <a:lnTo>
                    <a:pt x="10" y="107"/>
                  </a:lnTo>
                  <a:lnTo>
                    <a:pt x="2" y="90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4">
              <a:extLst>
                <a:ext uri="{FF2B5EF4-FFF2-40B4-BE49-F238E27FC236}">
                  <a16:creationId xmlns:a16="http://schemas.microsoft.com/office/drawing/2014/main" id="{207EC304-5208-C843-A933-D3F20ACD9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1576" y="3184525"/>
              <a:ext cx="22225" cy="20638"/>
            </a:xfrm>
            <a:custGeom>
              <a:avLst/>
              <a:gdLst>
                <a:gd name="T0" fmla="*/ 48 w 94"/>
                <a:gd name="T1" fmla="*/ 0 h 95"/>
                <a:gd name="T2" fmla="*/ 63 w 94"/>
                <a:gd name="T3" fmla="*/ 4 h 95"/>
                <a:gd name="T4" fmla="*/ 75 w 94"/>
                <a:gd name="T5" fmla="*/ 10 h 95"/>
                <a:gd name="T6" fmla="*/ 86 w 94"/>
                <a:gd name="T7" fmla="*/ 20 h 95"/>
                <a:gd name="T8" fmla="*/ 92 w 94"/>
                <a:gd name="T9" fmla="*/ 33 h 95"/>
                <a:gd name="T10" fmla="*/ 94 w 94"/>
                <a:gd name="T11" fmla="*/ 48 h 95"/>
                <a:gd name="T12" fmla="*/ 92 w 94"/>
                <a:gd name="T13" fmla="*/ 63 h 95"/>
                <a:gd name="T14" fmla="*/ 86 w 94"/>
                <a:gd name="T15" fmla="*/ 75 h 95"/>
                <a:gd name="T16" fmla="*/ 75 w 94"/>
                <a:gd name="T17" fmla="*/ 86 h 95"/>
                <a:gd name="T18" fmla="*/ 63 w 94"/>
                <a:gd name="T19" fmla="*/ 92 h 95"/>
                <a:gd name="T20" fmla="*/ 48 w 94"/>
                <a:gd name="T21" fmla="*/ 95 h 95"/>
                <a:gd name="T22" fmla="*/ 32 w 94"/>
                <a:gd name="T23" fmla="*/ 92 h 95"/>
                <a:gd name="T24" fmla="*/ 19 w 94"/>
                <a:gd name="T25" fmla="*/ 86 h 95"/>
                <a:gd name="T26" fmla="*/ 10 w 94"/>
                <a:gd name="T27" fmla="*/ 75 h 95"/>
                <a:gd name="T28" fmla="*/ 3 w 94"/>
                <a:gd name="T29" fmla="*/ 63 h 95"/>
                <a:gd name="T30" fmla="*/ 0 w 94"/>
                <a:gd name="T31" fmla="*/ 48 h 95"/>
                <a:gd name="T32" fmla="*/ 3 w 94"/>
                <a:gd name="T33" fmla="*/ 33 h 95"/>
                <a:gd name="T34" fmla="*/ 10 w 94"/>
                <a:gd name="T35" fmla="*/ 20 h 95"/>
                <a:gd name="T36" fmla="*/ 19 w 94"/>
                <a:gd name="T37" fmla="*/ 10 h 95"/>
                <a:gd name="T38" fmla="*/ 32 w 94"/>
                <a:gd name="T39" fmla="*/ 4 h 95"/>
                <a:gd name="T40" fmla="*/ 48 w 94"/>
                <a:gd name="T4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5">
                  <a:moveTo>
                    <a:pt x="48" y="0"/>
                  </a:moveTo>
                  <a:lnTo>
                    <a:pt x="63" y="4"/>
                  </a:lnTo>
                  <a:lnTo>
                    <a:pt x="75" y="10"/>
                  </a:lnTo>
                  <a:lnTo>
                    <a:pt x="86" y="20"/>
                  </a:lnTo>
                  <a:lnTo>
                    <a:pt x="92" y="33"/>
                  </a:lnTo>
                  <a:lnTo>
                    <a:pt x="94" y="48"/>
                  </a:lnTo>
                  <a:lnTo>
                    <a:pt x="92" y="63"/>
                  </a:lnTo>
                  <a:lnTo>
                    <a:pt x="86" y="75"/>
                  </a:lnTo>
                  <a:lnTo>
                    <a:pt x="75" y="86"/>
                  </a:lnTo>
                  <a:lnTo>
                    <a:pt x="63" y="92"/>
                  </a:lnTo>
                  <a:lnTo>
                    <a:pt x="48" y="95"/>
                  </a:lnTo>
                  <a:lnTo>
                    <a:pt x="32" y="92"/>
                  </a:lnTo>
                  <a:lnTo>
                    <a:pt x="19" y="86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48"/>
                  </a:lnTo>
                  <a:lnTo>
                    <a:pt x="3" y="33"/>
                  </a:lnTo>
                  <a:lnTo>
                    <a:pt x="10" y="20"/>
                  </a:lnTo>
                  <a:lnTo>
                    <a:pt x="19" y="10"/>
                  </a:lnTo>
                  <a:lnTo>
                    <a:pt x="32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5">
              <a:extLst>
                <a:ext uri="{FF2B5EF4-FFF2-40B4-BE49-F238E27FC236}">
                  <a16:creationId xmlns:a16="http://schemas.microsoft.com/office/drawing/2014/main" id="{9086AF82-360F-C84D-B155-6E2C94CEF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951" y="3268663"/>
              <a:ext cx="22225" cy="20638"/>
            </a:xfrm>
            <a:custGeom>
              <a:avLst/>
              <a:gdLst>
                <a:gd name="T0" fmla="*/ 47 w 95"/>
                <a:gd name="T1" fmla="*/ 0 h 94"/>
                <a:gd name="T2" fmla="*/ 62 w 95"/>
                <a:gd name="T3" fmla="*/ 2 h 94"/>
                <a:gd name="T4" fmla="*/ 75 w 95"/>
                <a:gd name="T5" fmla="*/ 9 h 94"/>
                <a:gd name="T6" fmla="*/ 86 w 95"/>
                <a:gd name="T7" fmla="*/ 19 h 94"/>
                <a:gd name="T8" fmla="*/ 92 w 95"/>
                <a:gd name="T9" fmla="*/ 32 h 94"/>
                <a:gd name="T10" fmla="*/ 95 w 95"/>
                <a:gd name="T11" fmla="*/ 47 h 94"/>
                <a:gd name="T12" fmla="*/ 92 w 95"/>
                <a:gd name="T13" fmla="*/ 61 h 94"/>
                <a:gd name="T14" fmla="*/ 86 w 95"/>
                <a:gd name="T15" fmla="*/ 75 h 94"/>
                <a:gd name="T16" fmla="*/ 75 w 95"/>
                <a:gd name="T17" fmla="*/ 85 h 94"/>
                <a:gd name="T18" fmla="*/ 62 w 95"/>
                <a:gd name="T19" fmla="*/ 92 h 94"/>
                <a:gd name="T20" fmla="*/ 47 w 95"/>
                <a:gd name="T21" fmla="*/ 94 h 94"/>
                <a:gd name="T22" fmla="*/ 33 w 95"/>
                <a:gd name="T23" fmla="*/ 92 h 94"/>
                <a:gd name="T24" fmla="*/ 20 w 95"/>
                <a:gd name="T25" fmla="*/ 85 h 94"/>
                <a:gd name="T26" fmla="*/ 9 w 95"/>
                <a:gd name="T27" fmla="*/ 75 h 94"/>
                <a:gd name="T28" fmla="*/ 3 w 95"/>
                <a:gd name="T29" fmla="*/ 61 h 94"/>
                <a:gd name="T30" fmla="*/ 0 w 95"/>
                <a:gd name="T31" fmla="*/ 47 h 94"/>
                <a:gd name="T32" fmla="*/ 3 w 95"/>
                <a:gd name="T33" fmla="*/ 32 h 94"/>
                <a:gd name="T34" fmla="*/ 9 w 95"/>
                <a:gd name="T35" fmla="*/ 19 h 94"/>
                <a:gd name="T36" fmla="*/ 20 w 95"/>
                <a:gd name="T37" fmla="*/ 9 h 94"/>
                <a:gd name="T38" fmla="*/ 33 w 95"/>
                <a:gd name="T39" fmla="*/ 2 h 94"/>
                <a:gd name="T40" fmla="*/ 47 w 95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lnTo>
                    <a:pt x="62" y="2"/>
                  </a:lnTo>
                  <a:lnTo>
                    <a:pt x="75" y="9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5" y="47"/>
                  </a:lnTo>
                  <a:lnTo>
                    <a:pt x="92" y="61"/>
                  </a:lnTo>
                  <a:lnTo>
                    <a:pt x="86" y="75"/>
                  </a:lnTo>
                  <a:lnTo>
                    <a:pt x="75" y="85"/>
                  </a:lnTo>
                  <a:lnTo>
                    <a:pt x="62" y="92"/>
                  </a:lnTo>
                  <a:lnTo>
                    <a:pt x="47" y="94"/>
                  </a:lnTo>
                  <a:lnTo>
                    <a:pt x="33" y="92"/>
                  </a:lnTo>
                  <a:lnTo>
                    <a:pt x="20" y="85"/>
                  </a:lnTo>
                  <a:lnTo>
                    <a:pt x="9" y="75"/>
                  </a:lnTo>
                  <a:lnTo>
                    <a:pt x="3" y="61"/>
                  </a:lnTo>
                  <a:lnTo>
                    <a:pt x="0" y="47"/>
                  </a:lnTo>
                  <a:lnTo>
                    <a:pt x="3" y="32"/>
                  </a:lnTo>
                  <a:lnTo>
                    <a:pt x="9" y="19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6">
              <a:extLst>
                <a:ext uri="{FF2B5EF4-FFF2-40B4-BE49-F238E27FC236}">
                  <a16:creationId xmlns:a16="http://schemas.microsoft.com/office/drawing/2014/main" id="{3331C321-D7A8-8E4A-8EB7-5654D8D2E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219450"/>
              <a:ext cx="52388" cy="128588"/>
            </a:xfrm>
            <a:custGeom>
              <a:avLst/>
              <a:gdLst>
                <a:gd name="T0" fmla="*/ 235 w 235"/>
                <a:gd name="T1" fmla="*/ 0 h 568"/>
                <a:gd name="T2" fmla="*/ 235 w 235"/>
                <a:gd name="T3" fmla="*/ 568 h 568"/>
                <a:gd name="T4" fmla="*/ 19 w 235"/>
                <a:gd name="T5" fmla="*/ 568 h 568"/>
                <a:gd name="T6" fmla="*/ 15 w 235"/>
                <a:gd name="T7" fmla="*/ 568 h 568"/>
                <a:gd name="T8" fmla="*/ 9 w 235"/>
                <a:gd name="T9" fmla="*/ 567 h 568"/>
                <a:gd name="T10" fmla="*/ 4 w 235"/>
                <a:gd name="T11" fmla="*/ 567 h 568"/>
                <a:gd name="T12" fmla="*/ 0 w 235"/>
                <a:gd name="T13" fmla="*/ 568 h 568"/>
                <a:gd name="T14" fmla="*/ 10 w 235"/>
                <a:gd name="T15" fmla="*/ 554 h 568"/>
                <a:gd name="T16" fmla="*/ 17 w 235"/>
                <a:gd name="T17" fmla="*/ 538 h 568"/>
                <a:gd name="T18" fmla="*/ 24 w 235"/>
                <a:gd name="T19" fmla="*/ 522 h 568"/>
                <a:gd name="T20" fmla="*/ 29 w 235"/>
                <a:gd name="T21" fmla="*/ 490 h 568"/>
                <a:gd name="T22" fmla="*/ 31 w 235"/>
                <a:gd name="T23" fmla="*/ 458 h 568"/>
                <a:gd name="T24" fmla="*/ 32 w 235"/>
                <a:gd name="T25" fmla="*/ 426 h 568"/>
                <a:gd name="T26" fmla="*/ 33 w 235"/>
                <a:gd name="T27" fmla="*/ 402 h 568"/>
                <a:gd name="T28" fmla="*/ 36 w 235"/>
                <a:gd name="T29" fmla="*/ 378 h 568"/>
                <a:gd name="T30" fmla="*/ 43 w 235"/>
                <a:gd name="T31" fmla="*/ 355 h 568"/>
                <a:gd name="T32" fmla="*/ 52 w 235"/>
                <a:gd name="T33" fmla="*/ 332 h 568"/>
                <a:gd name="T34" fmla="*/ 66 w 235"/>
                <a:gd name="T35" fmla="*/ 312 h 568"/>
                <a:gd name="T36" fmla="*/ 83 w 235"/>
                <a:gd name="T37" fmla="*/ 293 h 568"/>
                <a:gd name="T38" fmla="*/ 102 w 235"/>
                <a:gd name="T39" fmla="*/ 275 h 568"/>
                <a:gd name="T40" fmla="*/ 121 w 235"/>
                <a:gd name="T41" fmla="*/ 258 h 568"/>
                <a:gd name="T42" fmla="*/ 139 w 235"/>
                <a:gd name="T43" fmla="*/ 239 h 568"/>
                <a:gd name="T44" fmla="*/ 154 w 235"/>
                <a:gd name="T45" fmla="*/ 218 h 568"/>
                <a:gd name="T46" fmla="*/ 178 w 235"/>
                <a:gd name="T47" fmla="*/ 176 h 568"/>
                <a:gd name="T48" fmla="*/ 185 w 235"/>
                <a:gd name="T49" fmla="*/ 159 h 568"/>
                <a:gd name="T50" fmla="*/ 192 w 235"/>
                <a:gd name="T51" fmla="*/ 140 h 568"/>
                <a:gd name="T52" fmla="*/ 196 w 235"/>
                <a:gd name="T53" fmla="*/ 122 h 568"/>
                <a:gd name="T54" fmla="*/ 234 w 235"/>
                <a:gd name="T55" fmla="*/ 3 h 568"/>
                <a:gd name="T56" fmla="*/ 234 w 235"/>
                <a:gd name="T57" fmla="*/ 2 h 568"/>
                <a:gd name="T58" fmla="*/ 235 w 235"/>
                <a:gd name="T5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5" h="568">
                  <a:moveTo>
                    <a:pt x="235" y="0"/>
                  </a:moveTo>
                  <a:lnTo>
                    <a:pt x="235" y="568"/>
                  </a:lnTo>
                  <a:lnTo>
                    <a:pt x="19" y="568"/>
                  </a:lnTo>
                  <a:lnTo>
                    <a:pt x="15" y="568"/>
                  </a:lnTo>
                  <a:lnTo>
                    <a:pt x="9" y="567"/>
                  </a:lnTo>
                  <a:lnTo>
                    <a:pt x="4" y="567"/>
                  </a:lnTo>
                  <a:lnTo>
                    <a:pt x="0" y="568"/>
                  </a:lnTo>
                  <a:lnTo>
                    <a:pt x="10" y="554"/>
                  </a:lnTo>
                  <a:lnTo>
                    <a:pt x="17" y="538"/>
                  </a:lnTo>
                  <a:lnTo>
                    <a:pt x="24" y="522"/>
                  </a:lnTo>
                  <a:lnTo>
                    <a:pt x="29" y="490"/>
                  </a:lnTo>
                  <a:lnTo>
                    <a:pt x="31" y="458"/>
                  </a:lnTo>
                  <a:lnTo>
                    <a:pt x="32" y="426"/>
                  </a:lnTo>
                  <a:lnTo>
                    <a:pt x="33" y="402"/>
                  </a:lnTo>
                  <a:lnTo>
                    <a:pt x="36" y="378"/>
                  </a:lnTo>
                  <a:lnTo>
                    <a:pt x="43" y="355"/>
                  </a:lnTo>
                  <a:lnTo>
                    <a:pt x="52" y="332"/>
                  </a:lnTo>
                  <a:lnTo>
                    <a:pt x="66" y="312"/>
                  </a:lnTo>
                  <a:lnTo>
                    <a:pt x="83" y="293"/>
                  </a:lnTo>
                  <a:lnTo>
                    <a:pt x="102" y="275"/>
                  </a:lnTo>
                  <a:lnTo>
                    <a:pt x="121" y="258"/>
                  </a:lnTo>
                  <a:lnTo>
                    <a:pt x="139" y="239"/>
                  </a:lnTo>
                  <a:lnTo>
                    <a:pt x="154" y="218"/>
                  </a:lnTo>
                  <a:lnTo>
                    <a:pt x="178" y="176"/>
                  </a:lnTo>
                  <a:lnTo>
                    <a:pt x="185" y="159"/>
                  </a:lnTo>
                  <a:lnTo>
                    <a:pt x="192" y="140"/>
                  </a:lnTo>
                  <a:lnTo>
                    <a:pt x="196" y="122"/>
                  </a:lnTo>
                  <a:lnTo>
                    <a:pt x="234" y="3"/>
                  </a:lnTo>
                  <a:lnTo>
                    <a:pt x="234" y="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Oval 17">
            <a:extLst>
              <a:ext uri="{FF2B5EF4-FFF2-40B4-BE49-F238E27FC236}">
                <a16:creationId xmlns:a16="http://schemas.microsoft.com/office/drawing/2014/main" id="{2C414410-6D7C-8747-9362-81F123BF75AD}"/>
              </a:ext>
            </a:extLst>
          </p:cNvPr>
          <p:cNvSpPr>
            <a:spLocks noChangeAspect="1"/>
          </p:cNvSpPr>
          <p:nvPr/>
        </p:nvSpPr>
        <p:spPr bwMode="auto">
          <a:xfrm rot="17409752" flipH="1">
            <a:off x="3787797" y="1255298"/>
            <a:ext cx="2677900" cy="1983187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46D4FF">
                    <a:alpha val="0"/>
                  </a:srgbClr>
                </a:gs>
                <a:gs pos="0">
                  <a:srgbClr val="46D4F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8" name="Oval 17">
            <a:extLst>
              <a:ext uri="{FF2B5EF4-FFF2-40B4-BE49-F238E27FC236}">
                <a16:creationId xmlns:a16="http://schemas.microsoft.com/office/drawing/2014/main" id="{B0A1BF30-3C6D-9A42-BE03-93942977EC72}"/>
              </a:ext>
            </a:extLst>
          </p:cNvPr>
          <p:cNvSpPr>
            <a:spLocks noChangeAspect="1"/>
          </p:cNvSpPr>
          <p:nvPr/>
        </p:nvSpPr>
        <p:spPr bwMode="auto">
          <a:xfrm rot="17520271" flipV="1">
            <a:off x="3979002" y="1602550"/>
            <a:ext cx="3029446" cy="2243533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46D4FF">
                    <a:alpha val="0"/>
                  </a:srgbClr>
                </a:gs>
                <a:gs pos="0">
                  <a:srgbClr val="46D4F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5E590E-FAF5-424D-8CFA-7FAEE455FFB0}"/>
              </a:ext>
            </a:extLst>
          </p:cNvPr>
          <p:cNvGrpSpPr>
            <a:grpSpLocks noChangeAspect="1"/>
          </p:cNvGrpSpPr>
          <p:nvPr/>
        </p:nvGrpSpPr>
        <p:grpSpPr>
          <a:xfrm>
            <a:off x="1306547" y="1803653"/>
            <a:ext cx="404825" cy="530352"/>
            <a:chOff x="2484974" y="2482692"/>
            <a:chExt cx="404825" cy="530352"/>
          </a:xfrm>
        </p:grpSpPr>
        <p:sp useBgFill="1">
          <p:nvSpPr>
            <p:cNvPr id="60" name="Freeform 12">
              <a:extLst>
                <a:ext uri="{FF2B5EF4-FFF2-40B4-BE49-F238E27FC236}">
                  <a16:creationId xmlns:a16="http://schemas.microsoft.com/office/drawing/2014/main" id="{066718D5-31A6-0D41-831D-8D486748F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974" y="2482692"/>
              <a:ext cx="404825" cy="530352"/>
            </a:xfrm>
            <a:custGeom>
              <a:avLst/>
              <a:gdLst>
                <a:gd name="T0" fmla="*/ 1069 w 1800"/>
                <a:gd name="T1" fmla="*/ 0 h 2362"/>
                <a:gd name="T2" fmla="*/ 1111 w 1800"/>
                <a:gd name="T3" fmla="*/ 8 h 2362"/>
                <a:gd name="T4" fmla="*/ 1148 w 1800"/>
                <a:gd name="T5" fmla="*/ 33 h 2362"/>
                <a:gd name="T6" fmla="*/ 1781 w 1800"/>
                <a:gd name="T7" fmla="*/ 669 h 2362"/>
                <a:gd name="T8" fmla="*/ 1797 w 1800"/>
                <a:gd name="T9" fmla="*/ 710 h 2362"/>
                <a:gd name="T10" fmla="*/ 1800 w 1800"/>
                <a:gd name="T11" fmla="*/ 731 h 2362"/>
                <a:gd name="T12" fmla="*/ 1800 w 1800"/>
                <a:gd name="T13" fmla="*/ 783 h 2362"/>
                <a:gd name="T14" fmla="*/ 1800 w 1800"/>
                <a:gd name="T15" fmla="*/ 822 h 2362"/>
                <a:gd name="T16" fmla="*/ 1800 w 1800"/>
                <a:gd name="T17" fmla="*/ 852 h 2362"/>
                <a:gd name="T18" fmla="*/ 1800 w 1800"/>
                <a:gd name="T19" fmla="*/ 876 h 2362"/>
                <a:gd name="T20" fmla="*/ 1800 w 1800"/>
                <a:gd name="T21" fmla="*/ 935 h 2362"/>
                <a:gd name="T22" fmla="*/ 1800 w 1800"/>
                <a:gd name="T23" fmla="*/ 954 h 2362"/>
                <a:gd name="T24" fmla="*/ 1800 w 1800"/>
                <a:gd name="T25" fmla="*/ 979 h 2362"/>
                <a:gd name="T26" fmla="*/ 1800 w 1800"/>
                <a:gd name="T27" fmla="*/ 1012 h 2362"/>
                <a:gd name="T28" fmla="*/ 1800 w 1800"/>
                <a:gd name="T29" fmla="*/ 1054 h 2362"/>
                <a:gd name="T30" fmla="*/ 1800 w 1800"/>
                <a:gd name="T31" fmla="*/ 1218 h 2362"/>
                <a:gd name="T32" fmla="*/ 1800 w 1800"/>
                <a:gd name="T33" fmla="*/ 1367 h 2362"/>
                <a:gd name="T34" fmla="*/ 1800 w 1800"/>
                <a:gd name="T35" fmla="*/ 1492 h 2362"/>
                <a:gd name="T36" fmla="*/ 1800 w 1800"/>
                <a:gd name="T37" fmla="*/ 1641 h 2362"/>
                <a:gd name="T38" fmla="*/ 1800 w 1800"/>
                <a:gd name="T39" fmla="*/ 1815 h 2362"/>
                <a:gd name="T40" fmla="*/ 1800 w 1800"/>
                <a:gd name="T41" fmla="*/ 2017 h 2362"/>
                <a:gd name="T42" fmla="*/ 1800 w 1800"/>
                <a:gd name="T43" fmla="*/ 2249 h 2362"/>
                <a:gd name="T44" fmla="*/ 1788 w 1800"/>
                <a:gd name="T45" fmla="*/ 2299 h 2362"/>
                <a:gd name="T46" fmla="*/ 1758 w 1800"/>
                <a:gd name="T47" fmla="*/ 2337 h 2362"/>
                <a:gd name="T48" fmla="*/ 1713 w 1800"/>
                <a:gd name="T49" fmla="*/ 2359 h 2362"/>
                <a:gd name="T50" fmla="*/ 113 w 1800"/>
                <a:gd name="T51" fmla="*/ 2362 h 2362"/>
                <a:gd name="T52" fmla="*/ 63 w 1800"/>
                <a:gd name="T53" fmla="*/ 2350 h 2362"/>
                <a:gd name="T54" fmla="*/ 25 w 1800"/>
                <a:gd name="T55" fmla="*/ 2320 h 2362"/>
                <a:gd name="T56" fmla="*/ 3 w 1800"/>
                <a:gd name="T57" fmla="*/ 2275 h 2362"/>
                <a:gd name="T58" fmla="*/ 0 w 1800"/>
                <a:gd name="T59" fmla="*/ 113 h 2362"/>
                <a:gd name="T60" fmla="*/ 12 w 1800"/>
                <a:gd name="T61" fmla="*/ 63 h 2362"/>
                <a:gd name="T62" fmla="*/ 42 w 1800"/>
                <a:gd name="T63" fmla="*/ 25 h 2362"/>
                <a:gd name="T64" fmla="*/ 87 w 1800"/>
                <a:gd name="T65" fmla="*/ 3 h 2362"/>
                <a:gd name="T66" fmla="*/ 316 w 1800"/>
                <a:gd name="T67" fmla="*/ 0 h 2362"/>
                <a:gd name="T68" fmla="*/ 500 w 1800"/>
                <a:gd name="T69" fmla="*/ 0 h 2362"/>
                <a:gd name="T70" fmla="*/ 769 w 1800"/>
                <a:gd name="T71" fmla="*/ 0 h 2362"/>
                <a:gd name="T72" fmla="*/ 962 w 1800"/>
                <a:gd name="T73" fmla="*/ 0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0" h="2362">
                  <a:moveTo>
                    <a:pt x="962" y="0"/>
                  </a:moveTo>
                  <a:lnTo>
                    <a:pt x="1069" y="0"/>
                  </a:lnTo>
                  <a:lnTo>
                    <a:pt x="1090" y="2"/>
                  </a:lnTo>
                  <a:lnTo>
                    <a:pt x="1111" y="8"/>
                  </a:lnTo>
                  <a:lnTo>
                    <a:pt x="1130" y="19"/>
                  </a:lnTo>
                  <a:lnTo>
                    <a:pt x="1148" y="33"/>
                  </a:lnTo>
                  <a:lnTo>
                    <a:pt x="1766" y="652"/>
                  </a:lnTo>
                  <a:lnTo>
                    <a:pt x="1781" y="669"/>
                  </a:lnTo>
                  <a:lnTo>
                    <a:pt x="1791" y="689"/>
                  </a:lnTo>
                  <a:lnTo>
                    <a:pt x="1797" y="710"/>
                  </a:lnTo>
                  <a:lnTo>
                    <a:pt x="1799" y="731"/>
                  </a:lnTo>
                  <a:lnTo>
                    <a:pt x="1800" y="731"/>
                  </a:lnTo>
                  <a:lnTo>
                    <a:pt x="1800" y="758"/>
                  </a:lnTo>
                  <a:lnTo>
                    <a:pt x="1800" y="783"/>
                  </a:lnTo>
                  <a:lnTo>
                    <a:pt x="1800" y="804"/>
                  </a:lnTo>
                  <a:lnTo>
                    <a:pt x="1800" y="822"/>
                  </a:lnTo>
                  <a:lnTo>
                    <a:pt x="1800" y="839"/>
                  </a:lnTo>
                  <a:lnTo>
                    <a:pt x="1800" y="852"/>
                  </a:lnTo>
                  <a:lnTo>
                    <a:pt x="1800" y="865"/>
                  </a:lnTo>
                  <a:lnTo>
                    <a:pt x="1800" y="876"/>
                  </a:lnTo>
                  <a:lnTo>
                    <a:pt x="1800" y="926"/>
                  </a:lnTo>
                  <a:lnTo>
                    <a:pt x="1800" y="935"/>
                  </a:lnTo>
                  <a:lnTo>
                    <a:pt x="1800" y="944"/>
                  </a:lnTo>
                  <a:lnTo>
                    <a:pt x="1800" y="954"/>
                  </a:lnTo>
                  <a:lnTo>
                    <a:pt x="1800" y="966"/>
                  </a:lnTo>
                  <a:lnTo>
                    <a:pt x="1800" y="979"/>
                  </a:lnTo>
                  <a:lnTo>
                    <a:pt x="1800" y="994"/>
                  </a:lnTo>
                  <a:lnTo>
                    <a:pt x="1800" y="1012"/>
                  </a:lnTo>
                  <a:lnTo>
                    <a:pt x="1800" y="1031"/>
                  </a:lnTo>
                  <a:lnTo>
                    <a:pt x="1800" y="1054"/>
                  </a:lnTo>
                  <a:lnTo>
                    <a:pt x="1800" y="1080"/>
                  </a:lnTo>
                  <a:lnTo>
                    <a:pt x="1800" y="1218"/>
                  </a:lnTo>
                  <a:lnTo>
                    <a:pt x="1800" y="1262"/>
                  </a:lnTo>
                  <a:lnTo>
                    <a:pt x="1800" y="1367"/>
                  </a:lnTo>
                  <a:lnTo>
                    <a:pt x="1800" y="1426"/>
                  </a:lnTo>
                  <a:lnTo>
                    <a:pt x="1800" y="1492"/>
                  </a:lnTo>
                  <a:lnTo>
                    <a:pt x="1800" y="1563"/>
                  </a:lnTo>
                  <a:lnTo>
                    <a:pt x="1800" y="1641"/>
                  </a:lnTo>
                  <a:lnTo>
                    <a:pt x="1800" y="1724"/>
                  </a:lnTo>
                  <a:lnTo>
                    <a:pt x="1800" y="1815"/>
                  </a:lnTo>
                  <a:lnTo>
                    <a:pt x="1800" y="1912"/>
                  </a:lnTo>
                  <a:lnTo>
                    <a:pt x="1800" y="2017"/>
                  </a:lnTo>
                  <a:lnTo>
                    <a:pt x="1800" y="2130"/>
                  </a:lnTo>
                  <a:lnTo>
                    <a:pt x="1800" y="2249"/>
                  </a:lnTo>
                  <a:lnTo>
                    <a:pt x="1797" y="2275"/>
                  </a:lnTo>
                  <a:lnTo>
                    <a:pt x="1788" y="2299"/>
                  </a:lnTo>
                  <a:lnTo>
                    <a:pt x="1775" y="2320"/>
                  </a:lnTo>
                  <a:lnTo>
                    <a:pt x="1758" y="2337"/>
                  </a:lnTo>
                  <a:lnTo>
                    <a:pt x="1737" y="2350"/>
                  </a:lnTo>
                  <a:lnTo>
                    <a:pt x="1713" y="2359"/>
                  </a:lnTo>
                  <a:lnTo>
                    <a:pt x="1687" y="2362"/>
                  </a:lnTo>
                  <a:lnTo>
                    <a:pt x="113" y="2362"/>
                  </a:lnTo>
                  <a:lnTo>
                    <a:pt x="87" y="2359"/>
                  </a:lnTo>
                  <a:lnTo>
                    <a:pt x="63" y="2350"/>
                  </a:lnTo>
                  <a:lnTo>
                    <a:pt x="42" y="2337"/>
                  </a:lnTo>
                  <a:lnTo>
                    <a:pt x="25" y="2320"/>
                  </a:lnTo>
                  <a:lnTo>
                    <a:pt x="12" y="2299"/>
                  </a:lnTo>
                  <a:lnTo>
                    <a:pt x="3" y="2275"/>
                  </a:lnTo>
                  <a:lnTo>
                    <a:pt x="0" y="2249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lnTo>
                    <a:pt x="316" y="0"/>
                  </a:lnTo>
                  <a:lnTo>
                    <a:pt x="409" y="0"/>
                  </a:lnTo>
                  <a:lnTo>
                    <a:pt x="500" y="0"/>
                  </a:lnTo>
                  <a:lnTo>
                    <a:pt x="678" y="0"/>
                  </a:lnTo>
                  <a:lnTo>
                    <a:pt x="769" y="0"/>
                  </a:lnTo>
                  <a:lnTo>
                    <a:pt x="863" y="0"/>
                  </a:lnTo>
                  <a:lnTo>
                    <a:pt x="96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C41EF3B1-7816-E542-8DFC-C426766F2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1649" y="2507797"/>
              <a:ext cx="351476" cy="480141"/>
            </a:xfrm>
            <a:custGeom>
              <a:avLst/>
              <a:gdLst>
                <a:gd name="T0" fmla="*/ 169 w 1574"/>
                <a:gd name="T1" fmla="*/ 1349 h 2136"/>
                <a:gd name="T2" fmla="*/ 169 w 1574"/>
                <a:gd name="T3" fmla="*/ 1855 h 2136"/>
                <a:gd name="T4" fmla="*/ 450 w 1574"/>
                <a:gd name="T5" fmla="*/ 1855 h 2136"/>
                <a:gd name="T6" fmla="*/ 450 w 1574"/>
                <a:gd name="T7" fmla="*/ 1349 h 2136"/>
                <a:gd name="T8" fmla="*/ 169 w 1574"/>
                <a:gd name="T9" fmla="*/ 1349 h 2136"/>
                <a:gd name="T10" fmla="*/ 1068 w 1574"/>
                <a:gd name="T11" fmla="*/ 1237 h 2136"/>
                <a:gd name="T12" fmla="*/ 1068 w 1574"/>
                <a:gd name="T13" fmla="*/ 1855 h 2136"/>
                <a:gd name="T14" fmla="*/ 1349 w 1574"/>
                <a:gd name="T15" fmla="*/ 1855 h 2136"/>
                <a:gd name="T16" fmla="*/ 1349 w 1574"/>
                <a:gd name="T17" fmla="*/ 1237 h 2136"/>
                <a:gd name="T18" fmla="*/ 1068 w 1574"/>
                <a:gd name="T19" fmla="*/ 1237 h 2136"/>
                <a:gd name="T20" fmla="*/ 618 w 1574"/>
                <a:gd name="T21" fmla="*/ 956 h 2136"/>
                <a:gd name="T22" fmla="*/ 618 w 1574"/>
                <a:gd name="T23" fmla="*/ 1855 h 2136"/>
                <a:gd name="T24" fmla="*/ 899 w 1574"/>
                <a:gd name="T25" fmla="*/ 1855 h 2136"/>
                <a:gd name="T26" fmla="*/ 899 w 1574"/>
                <a:gd name="T27" fmla="*/ 956 h 2136"/>
                <a:gd name="T28" fmla="*/ 618 w 1574"/>
                <a:gd name="T29" fmla="*/ 956 h 2136"/>
                <a:gd name="T30" fmla="*/ 956 w 1574"/>
                <a:gd name="T31" fmla="*/ 0 h 2136"/>
                <a:gd name="T32" fmla="*/ 1574 w 1574"/>
                <a:gd name="T33" fmla="*/ 618 h 2136"/>
                <a:gd name="T34" fmla="*/ 956 w 1574"/>
                <a:gd name="T35" fmla="*/ 618 h 2136"/>
                <a:gd name="T36" fmla="*/ 956 w 1574"/>
                <a:gd name="T37" fmla="*/ 0 h 2136"/>
                <a:gd name="T38" fmla="*/ 0 w 1574"/>
                <a:gd name="T39" fmla="*/ 0 h 2136"/>
                <a:gd name="T40" fmla="*/ 786 w 1574"/>
                <a:gd name="T41" fmla="*/ 0 h 2136"/>
                <a:gd name="T42" fmla="*/ 786 w 1574"/>
                <a:gd name="T43" fmla="*/ 674 h 2136"/>
                <a:gd name="T44" fmla="*/ 790 w 1574"/>
                <a:gd name="T45" fmla="*/ 700 h 2136"/>
                <a:gd name="T46" fmla="*/ 799 w 1574"/>
                <a:gd name="T47" fmla="*/ 724 h 2136"/>
                <a:gd name="T48" fmla="*/ 811 w 1574"/>
                <a:gd name="T49" fmla="*/ 745 h 2136"/>
                <a:gd name="T50" fmla="*/ 829 w 1574"/>
                <a:gd name="T51" fmla="*/ 762 h 2136"/>
                <a:gd name="T52" fmla="*/ 850 w 1574"/>
                <a:gd name="T53" fmla="*/ 775 h 2136"/>
                <a:gd name="T54" fmla="*/ 874 w 1574"/>
                <a:gd name="T55" fmla="*/ 784 h 2136"/>
                <a:gd name="T56" fmla="*/ 899 w 1574"/>
                <a:gd name="T57" fmla="*/ 787 h 2136"/>
                <a:gd name="T58" fmla="*/ 1574 w 1574"/>
                <a:gd name="T59" fmla="*/ 787 h 2136"/>
                <a:gd name="T60" fmla="*/ 1574 w 1574"/>
                <a:gd name="T61" fmla="*/ 2136 h 2136"/>
                <a:gd name="T62" fmla="*/ 0 w 1574"/>
                <a:gd name="T63" fmla="*/ 2136 h 2136"/>
                <a:gd name="T64" fmla="*/ 0 w 1574"/>
                <a:gd name="T65" fmla="*/ 2023 h 2136"/>
                <a:gd name="T66" fmla="*/ 0 w 1574"/>
                <a:gd name="T67" fmla="*/ 1916 h 2136"/>
                <a:gd name="T68" fmla="*/ 0 w 1574"/>
                <a:gd name="T69" fmla="*/ 1723 h 2136"/>
                <a:gd name="T70" fmla="*/ 0 w 1574"/>
                <a:gd name="T71" fmla="*/ 1634 h 2136"/>
                <a:gd name="T72" fmla="*/ 0 w 1574"/>
                <a:gd name="T73" fmla="*/ 1550 h 2136"/>
                <a:gd name="T74" fmla="*/ 0 w 1574"/>
                <a:gd name="T75" fmla="*/ 1179 h 2136"/>
                <a:gd name="T76" fmla="*/ 0 w 1574"/>
                <a:gd name="T77" fmla="*/ 1109 h 2136"/>
                <a:gd name="T78" fmla="*/ 0 w 1574"/>
                <a:gd name="T79" fmla="*/ 1041 h 2136"/>
                <a:gd name="T80" fmla="*/ 0 w 1574"/>
                <a:gd name="T81" fmla="*/ 901 h 2136"/>
                <a:gd name="T82" fmla="*/ 0 w 1574"/>
                <a:gd name="T83" fmla="*/ 829 h 2136"/>
                <a:gd name="T84" fmla="*/ 0 w 1574"/>
                <a:gd name="T85" fmla="*/ 755 h 2136"/>
                <a:gd name="T86" fmla="*/ 0 w 1574"/>
                <a:gd name="T87" fmla="*/ 597 h 2136"/>
                <a:gd name="T88" fmla="*/ 0 w 1574"/>
                <a:gd name="T89" fmla="*/ 511 h 2136"/>
                <a:gd name="T90" fmla="*/ 0 w 1574"/>
                <a:gd name="T91" fmla="*/ 422 h 2136"/>
                <a:gd name="T92" fmla="*/ 0 w 1574"/>
                <a:gd name="T93" fmla="*/ 224 h 2136"/>
                <a:gd name="T94" fmla="*/ 0 w 1574"/>
                <a:gd name="T95" fmla="*/ 115 h 2136"/>
                <a:gd name="T96" fmla="*/ 0 w 1574"/>
                <a:gd name="T97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74" h="2136">
                  <a:moveTo>
                    <a:pt x="169" y="1349"/>
                  </a:moveTo>
                  <a:lnTo>
                    <a:pt x="169" y="1855"/>
                  </a:lnTo>
                  <a:lnTo>
                    <a:pt x="450" y="1855"/>
                  </a:lnTo>
                  <a:lnTo>
                    <a:pt x="450" y="1349"/>
                  </a:lnTo>
                  <a:lnTo>
                    <a:pt x="169" y="1349"/>
                  </a:lnTo>
                  <a:close/>
                  <a:moveTo>
                    <a:pt x="1068" y="1237"/>
                  </a:moveTo>
                  <a:lnTo>
                    <a:pt x="1068" y="1855"/>
                  </a:lnTo>
                  <a:lnTo>
                    <a:pt x="1349" y="1855"/>
                  </a:lnTo>
                  <a:lnTo>
                    <a:pt x="1349" y="1237"/>
                  </a:lnTo>
                  <a:lnTo>
                    <a:pt x="1068" y="1237"/>
                  </a:lnTo>
                  <a:close/>
                  <a:moveTo>
                    <a:pt x="618" y="956"/>
                  </a:moveTo>
                  <a:lnTo>
                    <a:pt x="618" y="1855"/>
                  </a:lnTo>
                  <a:lnTo>
                    <a:pt x="899" y="1855"/>
                  </a:lnTo>
                  <a:lnTo>
                    <a:pt x="899" y="956"/>
                  </a:lnTo>
                  <a:lnTo>
                    <a:pt x="618" y="956"/>
                  </a:lnTo>
                  <a:close/>
                  <a:moveTo>
                    <a:pt x="956" y="0"/>
                  </a:moveTo>
                  <a:lnTo>
                    <a:pt x="1574" y="618"/>
                  </a:lnTo>
                  <a:lnTo>
                    <a:pt x="956" y="618"/>
                  </a:lnTo>
                  <a:lnTo>
                    <a:pt x="956" y="0"/>
                  </a:lnTo>
                  <a:close/>
                  <a:moveTo>
                    <a:pt x="0" y="0"/>
                  </a:moveTo>
                  <a:lnTo>
                    <a:pt x="786" y="0"/>
                  </a:lnTo>
                  <a:lnTo>
                    <a:pt x="786" y="674"/>
                  </a:lnTo>
                  <a:lnTo>
                    <a:pt x="790" y="700"/>
                  </a:lnTo>
                  <a:lnTo>
                    <a:pt x="799" y="724"/>
                  </a:lnTo>
                  <a:lnTo>
                    <a:pt x="811" y="745"/>
                  </a:lnTo>
                  <a:lnTo>
                    <a:pt x="829" y="762"/>
                  </a:lnTo>
                  <a:lnTo>
                    <a:pt x="850" y="775"/>
                  </a:lnTo>
                  <a:lnTo>
                    <a:pt x="874" y="784"/>
                  </a:lnTo>
                  <a:lnTo>
                    <a:pt x="899" y="787"/>
                  </a:lnTo>
                  <a:lnTo>
                    <a:pt x="1574" y="787"/>
                  </a:lnTo>
                  <a:lnTo>
                    <a:pt x="1574" y="2136"/>
                  </a:lnTo>
                  <a:lnTo>
                    <a:pt x="0" y="2136"/>
                  </a:lnTo>
                  <a:lnTo>
                    <a:pt x="0" y="2023"/>
                  </a:lnTo>
                  <a:lnTo>
                    <a:pt x="0" y="1916"/>
                  </a:lnTo>
                  <a:lnTo>
                    <a:pt x="0" y="1723"/>
                  </a:lnTo>
                  <a:lnTo>
                    <a:pt x="0" y="1634"/>
                  </a:lnTo>
                  <a:lnTo>
                    <a:pt x="0" y="1550"/>
                  </a:lnTo>
                  <a:lnTo>
                    <a:pt x="0" y="1179"/>
                  </a:lnTo>
                  <a:lnTo>
                    <a:pt x="0" y="1109"/>
                  </a:lnTo>
                  <a:lnTo>
                    <a:pt x="0" y="1041"/>
                  </a:lnTo>
                  <a:lnTo>
                    <a:pt x="0" y="901"/>
                  </a:lnTo>
                  <a:lnTo>
                    <a:pt x="0" y="829"/>
                  </a:lnTo>
                  <a:lnTo>
                    <a:pt x="0" y="755"/>
                  </a:lnTo>
                  <a:lnTo>
                    <a:pt x="0" y="597"/>
                  </a:lnTo>
                  <a:lnTo>
                    <a:pt x="0" y="511"/>
                  </a:lnTo>
                  <a:lnTo>
                    <a:pt x="0" y="422"/>
                  </a:lnTo>
                  <a:lnTo>
                    <a:pt x="0" y="224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4C29134-803A-0140-8C2D-FBB425933DCE}"/>
              </a:ext>
            </a:extLst>
          </p:cNvPr>
          <p:cNvGrpSpPr/>
          <p:nvPr/>
        </p:nvGrpSpPr>
        <p:grpSpPr>
          <a:xfrm>
            <a:off x="1986723" y="1885879"/>
            <a:ext cx="613131" cy="488588"/>
            <a:chOff x="9866643" y="-760778"/>
            <a:chExt cx="817599" cy="651524"/>
          </a:xfrm>
        </p:grpSpPr>
        <p:sp useBgFill="1">
          <p:nvSpPr>
            <p:cNvPr id="63" name="Freeform 6">
              <a:extLst>
                <a:ext uri="{FF2B5EF4-FFF2-40B4-BE49-F238E27FC236}">
                  <a16:creationId xmlns:a16="http://schemas.microsoft.com/office/drawing/2014/main" id="{E7A0E460-0708-8744-B186-C4EC20FDB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643" y="-760778"/>
              <a:ext cx="817599" cy="651524"/>
            </a:xfrm>
            <a:custGeom>
              <a:avLst/>
              <a:gdLst>
                <a:gd name="T0" fmla="*/ 145 w 3456"/>
                <a:gd name="T1" fmla="*/ 0 h 2754"/>
                <a:gd name="T2" fmla="*/ 3313 w 3456"/>
                <a:gd name="T3" fmla="*/ 0 h 2754"/>
                <a:gd name="T4" fmla="*/ 3341 w 3456"/>
                <a:gd name="T5" fmla="*/ 3 h 2754"/>
                <a:gd name="T6" fmla="*/ 3368 w 3456"/>
                <a:gd name="T7" fmla="*/ 12 h 2754"/>
                <a:gd name="T8" fmla="*/ 3392 w 3456"/>
                <a:gd name="T9" fmla="*/ 24 h 2754"/>
                <a:gd name="T10" fmla="*/ 3414 w 3456"/>
                <a:gd name="T11" fmla="*/ 42 h 2754"/>
                <a:gd name="T12" fmla="*/ 3432 w 3456"/>
                <a:gd name="T13" fmla="*/ 63 h 2754"/>
                <a:gd name="T14" fmla="*/ 3444 w 3456"/>
                <a:gd name="T15" fmla="*/ 89 h 2754"/>
                <a:gd name="T16" fmla="*/ 3453 w 3456"/>
                <a:gd name="T17" fmla="*/ 116 h 2754"/>
                <a:gd name="T18" fmla="*/ 3456 w 3456"/>
                <a:gd name="T19" fmla="*/ 144 h 2754"/>
                <a:gd name="T20" fmla="*/ 3456 w 3456"/>
                <a:gd name="T21" fmla="*/ 2610 h 2754"/>
                <a:gd name="T22" fmla="*/ 3453 w 3456"/>
                <a:gd name="T23" fmla="*/ 2638 h 2754"/>
                <a:gd name="T24" fmla="*/ 3444 w 3456"/>
                <a:gd name="T25" fmla="*/ 2665 h 2754"/>
                <a:gd name="T26" fmla="*/ 3432 w 3456"/>
                <a:gd name="T27" fmla="*/ 2691 h 2754"/>
                <a:gd name="T28" fmla="*/ 3414 w 3456"/>
                <a:gd name="T29" fmla="*/ 2712 h 2754"/>
                <a:gd name="T30" fmla="*/ 3392 w 3456"/>
                <a:gd name="T31" fmla="*/ 2730 h 2754"/>
                <a:gd name="T32" fmla="*/ 3368 w 3456"/>
                <a:gd name="T33" fmla="*/ 2742 h 2754"/>
                <a:gd name="T34" fmla="*/ 3341 w 3456"/>
                <a:gd name="T35" fmla="*/ 2751 h 2754"/>
                <a:gd name="T36" fmla="*/ 3313 w 3456"/>
                <a:gd name="T37" fmla="*/ 2754 h 2754"/>
                <a:gd name="T38" fmla="*/ 145 w 3456"/>
                <a:gd name="T39" fmla="*/ 2754 h 2754"/>
                <a:gd name="T40" fmla="*/ 115 w 3456"/>
                <a:gd name="T41" fmla="*/ 2751 h 2754"/>
                <a:gd name="T42" fmla="*/ 88 w 3456"/>
                <a:gd name="T43" fmla="*/ 2742 h 2754"/>
                <a:gd name="T44" fmla="*/ 64 w 3456"/>
                <a:gd name="T45" fmla="*/ 2730 h 2754"/>
                <a:gd name="T46" fmla="*/ 42 w 3456"/>
                <a:gd name="T47" fmla="*/ 2712 h 2754"/>
                <a:gd name="T48" fmla="*/ 24 w 3456"/>
                <a:gd name="T49" fmla="*/ 2691 h 2754"/>
                <a:gd name="T50" fmla="*/ 12 w 3456"/>
                <a:gd name="T51" fmla="*/ 2665 h 2754"/>
                <a:gd name="T52" fmla="*/ 3 w 3456"/>
                <a:gd name="T53" fmla="*/ 2638 h 2754"/>
                <a:gd name="T54" fmla="*/ 0 w 3456"/>
                <a:gd name="T55" fmla="*/ 2610 h 2754"/>
                <a:gd name="T56" fmla="*/ 0 w 3456"/>
                <a:gd name="T57" fmla="*/ 144 h 2754"/>
                <a:gd name="T58" fmla="*/ 3 w 3456"/>
                <a:gd name="T59" fmla="*/ 116 h 2754"/>
                <a:gd name="T60" fmla="*/ 12 w 3456"/>
                <a:gd name="T61" fmla="*/ 89 h 2754"/>
                <a:gd name="T62" fmla="*/ 24 w 3456"/>
                <a:gd name="T63" fmla="*/ 63 h 2754"/>
                <a:gd name="T64" fmla="*/ 42 w 3456"/>
                <a:gd name="T65" fmla="*/ 42 h 2754"/>
                <a:gd name="T66" fmla="*/ 64 w 3456"/>
                <a:gd name="T67" fmla="*/ 24 h 2754"/>
                <a:gd name="T68" fmla="*/ 88 w 3456"/>
                <a:gd name="T69" fmla="*/ 12 h 2754"/>
                <a:gd name="T70" fmla="*/ 115 w 3456"/>
                <a:gd name="T71" fmla="*/ 3 h 2754"/>
                <a:gd name="T72" fmla="*/ 145 w 3456"/>
                <a:gd name="T73" fmla="*/ 0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56" h="2754">
                  <a:moveTo>
                    <a:pt x="145" y="0"/>
                  </a:moveTo>
                  <a:lnTo>
                    <a:pt x="3313" y="0"/>
                  </a:lnTo>
                  <a:lnTo>
                    <a:pt x="3341" y="3"/>
                  </a:lnTo>
                  <a:lnTo>
                    <a:pt x="3368" y="12"/>
                  </a:lnTo>
                  <a:lnTo>
                    <a:pt x="3392" y="24"/>
                  </a:lnTo>
                  <a:lnTo>
                    <a:pt x="3414" y="42"/>
                  </a:lnTo>
                  <a:lnTo>
                    <a:pt x="3432" y="63"/>
                  </a:lnTo>
                  <a:lnTo>
                    <a:pt x="3444" y="89"/>
                  </a:lnTo>
                  <a:lnTo>
                    <a:pt x="3453" y="116"/>
                  </a:lnTo>
                  <a:lnTo>
                    <a:pt x="3456" y="144"/>
                  </a:lnTo>
                  <a:lnTo>
                    <a:pt x="3456" y="2610"/>
                  </a:lnTo>
                  <a:lnTo>
                    <a:pt x="3453" y="2638"/>
                  </a:lnTo>
                  <a:lnTo>
                    <a:pt x="3444" y="2665"/>
                  </a:lnTo>
                  <a:lnTo>
                    <a:pt x="3432" y="2691"/>
                  </a:lnTo>
                  <a:lnTo>
                    <a:pt x="3414" y="2712"/>
                  </a:lnTo>
                  <a:lnTo>
                    <a:pt x="3392" y="2730"/>
                  </a:lnTo>
                  <a:lnTo>
                    <a:pt x="3368" y="2742"/>
                  </a:lnTo>
                  <a:lnTo>
                    <a:pt x="3341" y="2751"/>
                  </a:lnTo>
                  <a:lnTo>
                    <a:pt x="3313" y="2754"/>
                  </a:lnTo>
                  <a:lnTo>
                    <a:pt x="145" y="2754"/>
                  </a:lnTo>
                  <a:lnTo>
                    <a:pt x="115" y="2751"/>
                  </a:lnTo>
                  <a:lnTo>
                    <a:pt x="88" y="2742"/>
                  </a:lnTo>
                  <a:lnTo>
                    <a:pt x="64" y="2730"/>
                  </a:lnTo>
                  <a:lnTo>
                    <a:pt x="42" y="2712"/>
                  </a:lnTo>
                  <a:lnTo>
                    <a:pt x="24" y="2691"/>
                  </a:lnTo>
                  <a:lnTo>
                    <a:pt x="12" y="2665"/>
                  </a:lnTo>
                  <a:lnTo>
                    <a:pt x="3" y="2638"/>
                  </a:lnTo>
                  <a:lnTo>
                    <a:pt x="0" y="2610"/>
                  </a:lnTo>
                  <a:lnTo>
                    <a:pt x="0" y="144"/>
                  </a:lnTo>
                  <a:lnTo>
                    <a:pt x="3" y="116"/>
                  </a:lnTo>
                  <a:lnTo>
                    <a:pt x="12" y="89"/>
                  </a:lnTo>
                  <a:lnTo>
                    <a:pt x="24" y="63"/>
                  </a:lnTo>
                  <a:lnTo>
                    <a:pt x="42" y="42"/>
                  </a:lnTo>
                  <a:lnTo>
                    <a:pt x="64" y="24"/>
                  </a:lnTo>
                  <a:lnTo>
                    <a:pt x="88" y="12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AutoShape 3">
              <a:extLst>
                <a:ext uri="{FF2B5EF4-FFF2-40B4-BE49-F238E27FC236}">
                  <a16:creationId xmlns:a16="http://schemas.microsoft.com/office/drawing/2014/main" id="{9B6141D5-D787-B946-B49B-089EC2C8B83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66643" y="-760778"/>
              <a:ext cx="817599" cy="65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2C621FA2-A034-7345-A933-83B8C7B62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643" y="-760778"/>
              <a:ext cx="817599" cy="651524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83961C39-3303-EB4B-B9F8-ECDF25EA6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9943" y="-635158"/>
              <a:ext cx="510999" cy="325763"/>
            </a:xfrm>
            <a:custGeom>
              <a:avLst/>
              <a:gdLst>
                <a:gd name="T0" fmla="*/ 1605 w 2160"/>
                <a:gd name="T1" fmla="*/ 0 h 1370"/>
                <a:gd name="T2" fmla="*/ 1900 w 2160"/>
                <a:gd name="T3" fmla="*/ 1041 h 1370"/>
                <a:gd name="T4" fmla="*/ 2160 w 2160"/>
                <a:gd name="T5" fmla="*/ 674 h 1370"/>
                <a:gd name="T6" fmla="*/ 2160 w 2160"/>
                <a:gd name="T7" fmla="*/ 924 h 1370"/>
                <a:gd name="T8" fmla="*/ 1843 w 2160"/>
                <a:gd name="T9" fmla="*/ 1370 h 1370"/>
                <a:gd name="T10" fmla="*/ 1564 w 2160"/>
                <a:gd name="T11" fmla="*/ 382 h 1370"/>
                <a:gd name="T12" fmla="*/ 1102 w 2160"/>
                <a:gd name="T13" fmla="*/ 1246 h 1370"/>
                <a:gd name="T14" fmla="*/ 660 w 2160"/>
                <a:gd name="T15" fmla="*/ 875 h 1370"/>
                <a:gd name="T16" fmla="*/ 322 w 2160"/>
                <a:gd name="T17" fmla="*/ 1330 h 1370"/>
                <a:gd name="T18" fmla="*/ 0 w 2160"/>
                <a:gd name="T19" fmla="*/ 859 h 1370"/>
                <a:gd name="T20" fmla="*/ 0 w 2160"/>
                <a:gd name="T21" fmla="*/ 603 h 1370"/>
                <a:gd name="T22" fmla="*/ 327 w 2160"/>
                <a:gd name="T23" fmla="*/ 1081 h 1370"/>
                <a:gd name="T24" fmla="*/ 636 w 2160"/>
                <a:gd name="T25" fmla="*/ 666 h 1370"/>
                <a:gd name="T26" fmla="*/ 1058 w 2160"/>
                <a:gd name="T27" fmla="*/ 1020 h 1370"/>
                <a:gd name="T28" fmla="*/ 1605 w 2160"/>
                <a:gd name="T29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0" h="1370">
                  <a:moveTo>
                    <a:pt x="1605" y="0"/>
                  </a:moveTo>
                  <a:lnTo>
                    <a:pt x="1900" y="1041"/>
                  </a:lnTo>
                  <a:lnTo>
                    <a:pt x="2160" y="674"/>
                  </a:lnTo>
                  <a:lnTo>
                    <a:pt x="2160" y="924"/>
                  </a:lnTo>
                  <a:lnTo>
                    <a:pt x="1843" y="1370"/>
                  </a:lnTo>
                  <a:lnTo>
                    <a:pt x="1564" y="382"/>
                  </a:lnTo>
                  <a:lnTo>
                    <a:pt x="1102" y="1246"/>
                  </a:lnTo>
                  <a:lnTo>
                    <a:pt x="660" y="875"/>
                  </a:lnTo>
                  <a:lnTo>
                    <a:pt x="322" y="1330"/>
                  </a:lnTo>
                  <a:lnTo>
                    <a:pt x="0" y="859"/>
                  </a:lnTo>
                  <a:lnTo>
                    <a:pt x="0" y="603"/>
                  </a:lnTo>
                  <a:lnTo>
                    <a:pt x="327" y="1081"/>
                  </a:lnTo>
                  <a:lnTo>
                    <a:pt x="636" y="666"/>
                  </a:lnTo>
                  <a:lnTo>
                    <a:pt x="1058" y="1020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FC8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6FA8C9D1-E199-3645-9BC6-C08580E81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0710" y="-726711"/>
              <a:ext cx="749466" cy="583391"/>
            </a:xfrm>
            <a:custGeom>
              <a:avLst/>
              <a:gdLst>
                <a:gd name="T0" fmla="*/ 215 w 3168"/>
                <a:gd name="T1" fmla="*/ 219 h 2466"/>
                <a:gd name="T2" fmla="*/ 215 w 3168"/>
                <a:gd name="T3" fmla="*/ 2248 h 2466"/>
                <a:gd name="T4" fmla="*/ 2951 w 3168"/>
                <a:gd name="T5" fmla="*/ 2248 h 2466"/>
                <a:gd name="T6" fmla="*/ 2951 w 3168"/>
                <a:gd name="T7" fmla="*/ 219 h 2466"/>
                <a:gd name="T8" fmla="*/ 215 w 3168"/>
                <a:gd name="T9" fmla="*/ 219 h 2466"/>
                <a:gd name="T10" fmla="*/ 0 w 3168"/>
                <a:gd name="T11" fmla="*/ 0 h 2466"/>
                <a:gd name="T12" fmla="*/ 3168 w 3168"/>
                <a:gd name="T13" fmla="*/ 0 h 2466"/>
                <a:gd name="T14" fmla="*/ 3168 w 3168"/>
                <a:gd name="T15" fmla="*/ 2466 h 2466"/>
                <a:gd name="T16" fmla="*/ 0 w 3168"/>
                <a:gd name="T17" fmla="*/ 2466 h 2466"/>
                <a:gd name="T18" fmla="*/ 0 w 3168"/>
                <a:gd name="T19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8" h="2466">
                  <a:moveTo>
                    <a:pt x="215" y="219"/>
                  </a:moveTo>
                  <a:lnTo>
                    <a:pt x="215" y="2248"/>
                  </a:lnTo>
                  <a:lnTo>
                    <a:pt x="2951" y="2248"/>
                  </a:lnTo>
                  <a:lnTo>
                    <a:pt x="2951" y="219"/>
                  </a:lnTo>
                  <a:lnTo>
                    <a:pt x="215" y="219"/>
                  </a:lnTo>
                  <a:close/>
                  <a:moveTo>
                    <a:pt x="0" y="0"/>
                  </a:moveTo>
                  <a:lnTo>
                    <a:pt x="3168" y="0"/>
                  </a:lnTo>
                  <a:lnTo>
                    <a:pt x="3168" y="2466"/>
                  </a:lnTo>
                  <a:lnTo>
                    <a:pt x="0" y="2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F7DFA61-5A16-A24D-B844-BC43F12378A3}"/>
              </a:ext>
            </a:extLst>
          </p:cNvPr>
          <p:cNvGrpSpPr>
            <a:grpSpLocks noChangeAspect="1"/>
          </p:cNvGrpSpPr>
          <p:nvPr/>
        </p:nvGrpSpPr>
        <p:grpSpPr>
          <a:xfrm>
            <a:off x="1659253" y="1390792"/>
            <a:ext cx="536575" cy="409575"/>
            <a:chOff x="9577388" y="3132138"/>
            <a:chExt cx="536575" cy="409575"/>
          </a:xfrm>
        </p:grpSpPr>
        <p:sp useBgFill="1">
          <p:nvSpPr>
            <p:cNvPr id="88" name="Freeform 155">
              <a:extLst>
                <a:ext uri="{FF2B5EF4-FFF2-40B4-BE49-F238E27FC236}">
                  <a16:creationId xmlns:a16="http://schemas.microsoft.com/office/drawing/2014/main" id="{262C455D-A74D-5947-8868-48394194B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388" y="3132138"/>
              <a:ext cx="536575" cy="409575"/>
            </a:xfrm>
            <a:custGeom>
              <a:avLst/>
              <a:gdLst>
                <a:gd name="T0" fmla="*/ 113 w 2362"/>
                <a:gd name="T1" fmla="*/ 0 h 1800"/>
                <a:gd name="T2" fmla="*/ 2249 w 2362"/>
                <a:gd name="T3" fmla="*/ 0 h 1800"/>
                <a:gd name="T4" fmla="*/ 2275 w 2362"/>
                <a:gd name="T5" fmla="*/ 3 h 1800"/>
                <a:gd name="T6" fmla="*/ 2299 w 2362"/>
                <a:gd name="T7" fmla="*/ 12 h 1800"/>
                <a:gd name="T8" fmla="*/ 2320 w 2362"/>
                <a:gd name="T9" fmla="*/ 25 h 1800"/>
                <a:gd name="T10" fmla="*/ 2337 w 2362"/>
                <a:gd name="T11" fmla="*/ 42 h 1800"/>
                <a:gd name="T12" fmla="*/ 2350 w 2362"/>
                <a:gd name="T13" fmla="*/ 63 h 1800"/>
                <a:gd name="T14" fmla="*/ 2359 w 2362"/>
                <a:gd name="T15" fmla="*/ 87 h 1800"/>
                <a:gd name="T16" fmla="*/ 2362 w 2362"/>
                <a:gd name="T17" fmla="*/ 113 h 1800"/>
                <a:gd name="T18" fmla="*/ 2362 w 2362"/>
                <a:gd name="T19" fmla="*/ 1687 h 1800"/>
                <a:gd name="T20" fmla="*/ 2359 w 2362"/>
                <a:gd name="T21" fmla="*/ 1713 h 1800"/>
                <a:gd name="T22" fmla="*/ 2350 w 2362"/>
                <a:gd name="T23" fmla="*/ 1737 h 1800"/>
                <a:gd name="T24" fmla="*/ 2337 w 2362"/>
                <a:gd name="T25" fmla="*/ 1758 h 1800"/>
                <a:gd name="T26" fmla="*/ 2320 w 2362"/>
                <a:gd name="T27" fmla="*/ 1775 h 1800"/>
                <a:gd name="T28" fmla="*/ 2299 w 2362"/>
                <a:gd name="T29" fmla="*/ 1788 h 1800"/>
                <a:gd name="T30" fmla="*/ 2275 w 2362"/>
                <a:gd name="T31" fmla="*/ 1797 h 1800"/>
                <a:gd name="T32" fmla="*/ 2249 w 2362"/>
                <a:gd name="T33" fmla="*/ 1800 h 1800"/>
                <a:gd name="T34" fmla="*/ 113 w 2362"/>
                <a:gd name="T35" fmla="*/ 1800 h 1800"/>
                <a:gd name="T36" fmla="*/ 87 w 2362"/>
                <a:gd name="T37" fmla="*/ 1797 h 1800"/>
                <a:gd name="T38" fmla="*/ 63 w 2362"/>
                <a:gd name="T39" fmla="*/ 1788 h 1800"/>
                <a:gd name="T40" fmla="*/ 42 w 2362"/>
                <a:gd name="T41" fmla="*/ 1775 h 1800"/>
                <a:gd name="T42" fmla="*/ 25 w 2362"/>
                <a:gd name="T43" fmla="*/ 1758 h 1800"/>
                <a:gd name="T44" fmla="*/ 12 w 2362"/>
                <a:gd name="T45" fmla="*/ 1737 h 1800"/>
                <a:gd name="T46" fmla="*/ 3 w 2362"/>
                <a:gd name="T47" fmla="*/ 1713 h 1800"/>
                <a:gd name="T48" fmla="*/ 0 w 2362"/>
                <a:gd name="T49" fmla="*/ 1687 h 1800"/>
                <a:gd name="T50" fmla="*/ 0 w 2362"/>
                <a:gd name="T51" fmla="*/ 113 h 1800"/>
                <a:gd name="T52" fmla="*/ 3 w 2362"/>
                <a:gd name="T53" fmla="*/ 87 h 1800"/>
                <a:gd name="T54" fmla="*/ 12 w 2362"/>
                <a:gd name="T55" fmla="*/ 63 h 1800"/>
                <a:gd name="T56" fmla="*/ 25 w 2362"/>
                <a:gd name="T57" fmla="*/ 42 h 1800"/>
                <a:gd name="T58" fmla="*/ 42 w 2362"/>
                <a:gd name="T59" fmla="*/ 25 h 1800"/>
                <a:gd name="T60" fmla="*/ 63 w 2362"/>
                <a:gd name="T61" fmla="*/ 12 h 1800"/>
                <a:gd name="T62" fmla="*/ 87 w 2362"/>
                <a:gd name="T63" fmla="*/ 3 h 1800"/>
                <a:gd name="T64" fmla="*/ 113 w 2362"/>
                <a:gd name="T65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2" h="1800">
                  <a:moveTo>
                    <a:pt x="113" y="0"/>
                  </a:moveTo>
                  <a:lnTo>
                    <a:pt x="2249" y="0"/>
                  </a:lnTo>
                  <a:lnTo>
                    <a:pt x="2275" y="3"/>
                  </a:lnTo>
                  <a:lnTo>
                    <a:pt x="2299" y="12"/>
                  </a:lnTo>
                  <a:lnTo>
                    <a:pt x="2320" y="25"/>
                  </a:lnTo>
                  <a:lnTo>
                    <a:pt x="2337" y="42"/>
                  </a:lnTo>
                  <a:lnTo>
                    <a:pt x="2350" y="63"/>
                  </a:lnTo>
                  <a:lnTo>
                    <a:pt x="2359" y="87"/>
                  </a:lnTo>
                  <a:lnTo>
                    <a:pt x="2362" y="113"/>
                  </a:lnTo>
                  <a:lnTo>
                    <a:pt x="2362" y="1687"/>
                  </a:lnTo>
                  <a:lnTo>
                    <a:pt x="2359" y="1713"/>
                  </a:lnTo>
                  <a:lnTo>
                    <a:pt x="2350" y="1737"/>
                  </a:lnTo>
                  <a:lnTo>
                    <a:pt x="2337" y="1758"/>
                  </a:lnTo>
                  <a:lnTo>
                    <a:pt x="2320" y="1775"/>
                  </a:lnTo>
                  <a:lnTo>
                    <a:pt x="2299" y="1788"/>
                  </a:lnTo>
                  <a:lnTo>
                    <a:pt x="2275" y="1797"/>
                  </a:lnTo>
                  <a:lnTo>
                    <a:pt x="2249" y="1800"/>
                  </a:lnTo>
                  <a:lnTo>
                    <a:pt x="113" y="1800"/>
                  </a:lnTo>
                  <a:lnTo>
                    <a:pt x="87" y="1797"/>
                  </a:lnTo>
                  <a:lnTo>
                    <a:pt x="63" y="1788"/>
                  </a:lnTo>
                  <a:lnTo>
                    <a:pt x="42" y="1775"/>
                  </a:lnTo>
                  <a:lnTo>
                    <a:pt x="25" y="1758"/>
                  </a:lnTo>
                  <a:lnTo>
                    <a:pt x="12" y="1737"/>
                  </a:lnTo>
                  <a:lnTo>
                    <a:pt x="3" y="1713"/>
                  </a:lnTo>
                  <a:lnTo>
                    <a:pt x="0" y="1687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56">
              <a:extLst>
                <a:ext uri="{FF2B5EF4-FFF2-40B4-BE49-F238E27FC236}">
                  <a16:creationId xmlns:a16="http://schemas.microsoft.com/office/drawing/2014/main" id="{F6CC7526-2C18-8946-8C56-06C0DB639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0276" y="3209926"/>
              <a:ext cx="215900" cy="1270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7">
              <a:extLst>
                <a:ext uri="{FF2B5EF4-FFF2-40B4-BE49-F238E27FC236}">
                  <a16:creationId xmlns:a16="http://schemas.microsoft.com/office/drawing/2014/main" id="{BC31FCE0-E05E-D545-B1C8-4CC882B6F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09926"/>
              <a:ext cx="215900" cy="127000"/>
            </a:xfrm>
            <a:custGeom>
              <a:avLst/>
              <a:gdLst>
                <a:gd name="T0" fmla="*/ 303 w 955"/>
                <a:gd name="T1" fmla="*/ 0 h 562"/>
                <a:gd name="T2" fmla="*/ 314 w 955"/>
                <a:gd name="T3" fmla="*/ 6 h 562"/>
                <a:gd name="T4" fmla="*/ 339 w 955"/>
                <a:gd name="T5" fmla="*/ 34 h 562"/>
                <a:gd name="T6" fmla="*/ 367 w 955"/>
                <a:gd name="T7" fmla="*/ 74 h 562"/>
                <a:gd name="T8" fmla="*/ 391 w 955"/>
                <a:gd name="T9" fmla="*/ 121 h 562"/>
                <a:gd name="T10" fmla="*/ 407 w 955"/>
                <a:gd name="T11" fmla="*/ 171 h 562"/>
                <a:gd name="T12" fmla="*/ 411 w 955"/>
                <a:gd name="T13" fmla="*/ 222 h 562"/>
                <a:gd name="T14" fmla="*/ 410 w 955"/>
                <a:gd name="T15" fmla="*/ 268 h 562"/>
                <a:gd name="T16" fmla="*/ 410 w 955"/>
                <a:gd name="T17" fmla="*/ 301 h 562"/>
                <a:gd name="T18" fmla="*/ 424 w 955"/>
                <a:gd name="T19" fmla="*/ 329 h 562"/>
                <a:gd name="T20" fmla="*/ 445 w 955"/>
                <a:gd name="T21" fmla="*/ 356 h 562"/>
                <a:gd name="T22" fmla="*/ 464 w 955"/>
                <a:gd name="T23" fmla="*/ 379 h 562"/>
                <a:gd name="T24" fmla="*/ 484 w 955"/>
                <a:gd name="T25" fmla="*/ 400 h 562"/>
                <a:gd name="T26" fmla="*/ 500 w 955"/>
                <a:gd name="T27" fmla="*/ 397 h 562"/>
                <a:gd name="T28" fmla="*/ 514 w 955"/>
                <a:gd name="T29" fmla="*/ 368 h 562"/>
                <a:gd name="T30" fmla="*/ 527 w 955"/>
                <a:gd name="T31" fmla="*/ 331 h 562"/>
                <a:gd name="T32" fmla="*/ 536 w 955"/>
                <a:gd name="T33" fmla="*/ 298 h 562"/>
                <a:gd name="T34" fmla="*/ 541 w 955"/>
                <a:gd name="T35" fmla="*/ 268 h 562"/>
                <a:gd name="T36" fmla="*/ 562 w 955"/>
                <a:gd name="T37" fmla="*/ 231 h 562"/>
                <a:gd name="T38" fmla="*/ 595 w 955"/>
                <a:gd name="T39" fmla="*/ 196 h 562"/>
                <a:gd name="T40" fmla="*/ 628 w 955"/>
                <a:gd name="T41" fmla="*/ 168 h 562"/>
                <a:gd name="T42" fmla="*/ 648 w 955"/>
                <a:gd name="T43" fmla="*/ 154 h 562"/>
                <a:gd name="T44" fmla="*/ 666 w 955"/>
                <a:gd name="T45" fmla="*/ 148 h 562"/>
                <a:gd name="T46" fmla="*/ 695 w 955"/>
                <a:gd name="T47" fmla="*/ 143 h 562"/>
                <a:gd name="T48" fmla="*/ 744 w 955"/>
                <a:gd name="T49" fmla="*/ 138 h 562"/>
                <a:gd name="T50" fmla="*/ 793 w 955"/>
                <a:gd name="T51" fmla="*/ 135 h 562"/>
                <a:gd name="T52" fmla="*/ 812 w 955"/>
                <a:gd name="T53" fmla="*/ 130 h 562"/>
                <a:gd name="T54" fmla="*/ 802 w 955"/>
                <a:gd name="T55" fmla="*/ 115 h 562"/>
                <a:gd name="T56" fmla="*/ 779 w 955"/>
                <a:gd name="T57" fmla="*/ 95 h 562"/>
                <a:gd name="T58" fmla="*/ 767 w 955"/>
                <a:gd name="T59" fmla="*/ 72 h 562"/>
                <a:gd name="T60" fmla="*/ 769 w 955"/>
                <a:gd name="T61" fmla="*/ 41 h 562"/>
                <a:gd name="T62" fmla="*/ 782 w 955"/>
                <a:gd name="T63" fmla="*/ 0 h 562"/>
                <a:gd name="T64" fmla="*/ 955 w 955"/>
                <a:gd name="T65" fmla="*/ 562 h 562"/>
                <a:gd name="T66" fmla="*/ 0 w 955"/>
                <a:gd name="T6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5" h="562">
                  <a:moveTo>
                    <a:pt x="0" y="0"/>
                  </a:moveTo>
                  <a:lnTo>
                    <a:pt x="303" y="0"/>
                  </a:lnTo>
                  <a:lnTo>
                    <a:pt x="304" y="0"/>
                  </a:lnTo>
                  <a:lnTo>
                    <a:pt x="314" y="6"/>
                  </a:lnTo>
                  <a:lnTo>
                    <a:pt x="325" y="18"/>
                  </a:lnTo>
                  <a:lnTo>
                    <a:pt x="339" y="34"/>
                  </a:lnTo>
                  <a:lnTo>
                    <a:pt x="353" y="52"/>
                  </a:lnTo>
                  <a:lnTo>
                    <a:pt x="367" y="74"/>
                  </a:lnTo>
                  <a:lnTo>
                    <a:pt x="379" y="97"/>
                  </a:lnTo>
                  <a:lnTo>
                    <a:pt x="391" y="121"/>
                  </a:lnTo>
                  <a:lnTo>
                    <a:pt x="400" y="147"/>
                  </a:lnTo>
                  <a:lnTo>
                    <a:pt x="407" y="171"/>
                  </a:lnTo>
                  <a:lnTo>
                    <a:pt x="411" y="194"/>
                  </a:lnTo>
                  <a:lnTo>
                    <a:pt x="411" y="222"/>
                  </a:lnTo>
                  <a:lnTo>
                    <a:pt x="410" y="254"/>
                  </a:lnTo>
                  <a:lnTo>
                    <a:pt x="410" y="268"/>
                  </a:lnTo>
                  <a:lnTo>
                    <a:pt x="410" y="285"/>
                  </a:lnTo>
                  <a:lnTo>
                    <a:pt x="410" y="301"/>
                  </a:lnTo>
                  <a:lnTo>
                    <a:pt x="410" y="314"/>
                  </a:lnTo>
                  <a:lnTo>
                    <a:pt x="424" y="329"/>
                  </a:lnTo>
                  <a:lnTo>
                    <a:pt x="438" y="348"/>
                  </a:lnTo>
                  <a:lnTo>
                    <a:pt x="445" y="356"/>
                  </a:lnTo>
                  <a:lnTo>
                    <a:pt x="454" y="368"/>
                  </a:lnTo>
                  <a:lnTo>
                    <a:pt x="464" y="379"/>
                  </a:lnTo>
                  <a:lnTo>
                    <a:pt x="474" y="391"/>
                  </a:lnTo>
                  <a:lnTo>
                    <a:pt x="484" y="400"/>
                  </a:lnTo>
                  <a:lnTo>
                    <a:pt x="493" y="406"/>
                  </a:lnTo>
                  <a:lnTo>
                    <a:pt x="500" y="397"/>
                  </a:lnTo>
                  <a:lnTo>
                    <a:pt x="507" y="383"/>
                  </a:lnTo>
                  <a:lnTo>
                    <a:pt x="514" y="368"/>
                  </a:lnTo>
                  <a:lnTo>
                    <a:pt x="522" y="349"/>
                  </a:lnTo>
                  <a:lnTo>
                    <a:pt x="527" y="331"/>
                  </a:lnTo>
                  <a:lnTo>
                    <a:pt x="532" y="313"/>
                  </a:lnTo>
                  <a:lnTo>
                    <a:pt x="536" y="298"/>
                  </a:lnTo>
                  <a:lnTo>
                    <a:pt x="538" y="285"/>
                  </a:lnTo>
                  <a:lnTo>
                    <a:pt x="541" y="268"/>
                  </a:lnTo>
                  <a:lnTo>
                    <a:pt x="549" y="250"/>
                  </a:lnTo>
                  <a:lnTo>
                    <a:pt x="562" y="231"/>
                  </a:lnTo>
                  <a:lnTo>
                    <a:pt x="578" y="213"/>
                  </a:lnTo>
                  <a:lnTo>
                    <a:pt x="595" y="196"/>
                  </a:lnTo>
                  <a:lnTo>
                    <a:pt x="612" y="182"/>
                  </a:lnTo>
                  <a:lnTo>
                    <a:pt x="628" y="168"/>
                  </a:lnTo>
                  <a:lnTo>
                    <a:pt x="641" y="158"/>
                  </a:lnTo>
                  <a:lnTo>
                    <a:pt x="648" y="154"/>
                  </a:lnTo>
                  <a:lnTo>
                    <a:pt x="656" y="150"/>
                  </a:lnTo>
                  <a:lnTo>
                    <a:pt x="666" y="148"/>
                  </a:lnTo>
                  <a:lnTo>
                    <a:pt x="678" y="145"/>
                  </a:lnTo>
                  <a:lnTo>
                    <a:pt x="695" y="143"/>
                  </a:lnTo>
                  <a:lnTo>
                    <a:pt x="717" y="141"/>
                  </a:lnTo>
                  <a:lnTo>
                    <a:pt x="744" y="138"/>
                  </a:lnTo>
                  <a:lnTo>
                    <a:pt x="778" y="136"/>
                  </a:lnTo>
                  <a:lnTo>
                    <a:pt x="793" y="135"/>
                  </a:lnTo>
                  <a:lnTo>
                    <a:pt x="808" y="134"/>
                  </a:lnTo>
                  <a:lnTo>
                    <a:pt x="812" y="130"/>
                  </a:lnTo>
                  <a:lnTo>
                    <a:pt x="817" y="125"/>
                  </a:lnTo>
                  <a:lnTo>
                    <a:pt x="802" y="115"/>
                  </a:lnTo>
                  <a:lnTo>
                    <a:pt x="789" y="105"/>
                  </a:lnTo>
                  <a:lnTo>
                    <a:pt x="779" y="95"/>
                  </a:lnTo>
                  <a:lnTo>
                    <a:pt x="771" y="85"/>
                  </a:lnTo>
                  <a:lnTo>
                    <a:pt x="767" y="72"/>
                  </a:lnTo>
                  <a:lnTo>
                    <a:pt x="766" y="57"/>
                  </a:lnTo>
                  <a:lnTo>
                    <a:pt x="769" y="41"/>
                  </a:lnTo>
                  <a:lnTo>
                    <a:pt x="774" y="22"/>
                  </a:lnTo>
                  <a:lnTo>
                    <a:pt x="782" y="0"/>
                  </a:lnTo>
                  <a:lnTo>
                    <a:pt x="955" y="0"/>
                  </a:lnTo>
                  <a:lnTo>
                    <a:pt x="955" y="56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58">
              <a:extLst>
                <a:ext uri="{FF2B5EF4-FFF2-40B4-BE49-F238E27FC236}">
                  <a16:creationId xmlns:a16="http://schemas.microsoft.com/office/drawing/2014/main" id="{ADC6C9C1-4360-0F48-83CB-A7930CDF3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09926"/>
              <a:ext cx="215900" cy="127000"/>
            </a:xfrm>
            <a:custGeom>
              <a:avLst/>
              <a:gdLst>
                <a:gd name="T0" fmla="*/ 230 w 955"/>
                <a:gd name="T1" fmla="*/ 0 h 562"/>
                <a:gd name="T2" fmla="*/ 256 w 955"/>
                <a:gd name="T3" fmla="*/ 20 h 562"/>
                <a:gd name="T4" fmla="*/ 278 w 955"/>
                <a:gd name="T5" fmla="*/ 37 h 562"/>
                <a:gd name="T6" fmla="*/ 294 w 955"/>
                <a:gd name="T7" fmla="*/ 46 h 562"/>
                <a:gd name="T8" fmla="*/ 313 w 955"/>
                <a:gd name="T9" fmla="*/ 71 h 562"/>
                <a:gd name="T10" fmla="*/ 333 w 955"/>
                <a:gd name="T11" fmla="*/ 106 h 562"/>
                <a:gd name="T12" fmla="*/ 352 w 955"/>
                <a:gd name="T13" fmla="*/ 146 h 562"/>
                <a:gd name="T14" fmla="*/ 363 w 955"/>
                <a:gd name="T15" fmla="*/ 182 h 562"/>
                <a:gd name="T16" fmla="*/ 367 w 955"/>
                <a:gd name="T17" fmla="*/ 211 h 562"/>
                <a:gd name="T18" fmla="*/ 366 w 955"/>
                <a:gd name="T19" fmla="*/ 246 h 562"/>
                <a:gd name="T20" fmla="*/ 364 w 955"/>
                <a:gd name="T21" fmla="*/ 283 h 562"/>
                <a:gd name="T22" fmla="*/ 366 w 955"/>
                <a:gd name="T23" fmla="*/ 316 h 562"/>
                <a:gd name="T24" fmla="*/ 371 w 955"/>
                <a:gd name="T25" fmla="*/ 338 h 562"/>
                <a:gd name="T26" fmla="*/ 382 w 955"/>
                <a:gd name="T27" fmla="*/ 349 h 562"/>
                <a:gd name="T28" fmla="*/ 401 w 955"/>
                <a:gd name="T29" fmla="*/ 372 h 562"/>
                <a:gd name="T30" fmla="*/ 426 w 955"/>
                <a:gd name="T31" fmla="*/ 404 h 562"/>
                <a:gd name="T32" fmla="*/ 454 w 955"/>
                <a:gd name="T33" fmla="*/ 433 h 562"/>
                <a:gd name="T34" fmla="*/ 484 w 955"/>
                <a:gd name="T35" fmla="*/ 450 h 562"/>
                <a:gd name="T36" fmla="*/ 512 w 955"/>
                <a:gd name="T37" fmla="*/ 447 h 562"/>
                <a:gd name="T38" fmla="*/ 537 w 955"/>
                <a:gd name="T39" fmla="*/ 423 h 562"/>
                <a:gd name="T40" fmla="*/ 556 w 955"/>
                <a:gd name="T41" fmla="*/ 386 h 562"/>
                <a:gd name="T42" fmla="*/ 570 w 955"/>
                <a:gd name="T43" fmla="*/ 344 h 562"/>
                <a:gd name="T44" fmla="*/ 579 w 955"/>
                <a:gd name="T45" fmla="*/ 308 h 562"/>
                <a:gd name="T46" fmla="*/ 582 w 955"/>
                <a:gd name="T47" fmla="*/ 286 h 562"/>
                <a:gd name="T48" fmla="*/ 592 w 955"/>
                <a:gd name="T49" fmla="*/ 266 h 562"/>
                <a:gd name="T50" fmla="*/ 614 w 955"/>
                <a:gd name="T51" fmla="*/ 242 h 562"/>
                <a:gd name="T52" fmla="*/ 640 w 955"/>
                <a:gd name="T53" fmla="*/ 218 h 562"/>
                <a:gd name="T54" fmla="*/ 662 w 955"/>
                <a:gd name="T55" fmla="*/ 199 h 562"/>
                <a:gd name="T56" fmla="*/ 675 w 955"/>
                <a:gd name="T57" fmla="*/ 191 h 562"/>
                <a:gd name="T58" fmla="*/ 704 w 955"/>
                <a:gd name="T59" fmla="*/ 187 h 562"/>
                <a:gd name="T60" fmla="*/ 744 w 955"/>
                <a:gd name="T61" fmla="*/ 184 h 562"/>
                <a:gd name="T62" fmla="*/ 785 w 955"/>
                <a:gd name="T63" fmla="*/ 181 h 562"/>
                <a:gd name="T64" fmla="*/ 816 w 955"/>
                <a:gd name="T65" fmla="*/ 179 h 562"/>
                <a:gd name="T66" fmla="*/ 831 w 955"/>
                <a:gd name="T67" fmla="*/ 174 h 562"/>
                <a:gd name="T68" fmla="*/ 850 w 955"/>
                <a:gd name="T69" fmla="*/ 153 h 562"/>
                <a:gd name="T70" fmla="*/ 872 w 955"/>
                <a:gd name="T71" fmla="*/ 125 h 562"/>
                <a:gd name="T72" fmla="*/ 864 w 955"/>
                <a:gd name="T73" fmla="*/ 101 h 562"/>
                <a:gd name="T74" fmla="*/ 835 w 955"/>
                <a:gd name="T75" fmla="*/ 83 h 562"/>
                <a:gd name="T76" fmla="*/ 816 w 955"/>
                <a:gd name="T77" fmla="*/ 69 h 562"/>
                <a:gd name="T78" fmla="*/ 811 w 955"/>
                <a:gd name="T79" fmla="*/ 59 h 562"/>
                <a:gd name="T80" fmla="*/ 816 w 955"/>
                <a:gd name="T81" fmla="*/ 40 h 562"/>
                <a:gd name="T82" fmla="*/ 824 w 955"/>
                <a:gd name="T83" fmla="*/ 14 h 562"/>
                <a:gd name="T84" fmla="*/ 955 w 955"/>
                <a:gd name="T85" fmla="*/ 0 h 562"/>
                <a:gd name="T86" fmla="*/ 0 w 955"/>
                <a:gd name="T8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5" h="562">
                  <a:moveTo>
                    <a:pt x="0" y="0"/>
                  </a:moveTo>
                  <a:lnTo>
                    <a:pt x="230" y="0"/>
                  </a:lnTo>
                  <a:lnTo>
                    <a:pt x="243" y="11"/>
                  </a:lnTo>
                  <a:lnTo>
                    <a:pt x="256" y="20"/>
                  </a:lnTo>
                  <a:lnTo>
                    <a:pt x="267" y="30"/>
                  </a:lnTo>
                  <a:lnTo>
                    <a:pt x="278" y="37"/>
                  </a:lnTo>
                  <a:lnTo>
                    <a:pt x="286" y="41"/>
                  </a:lnTo>
                  <a:lnTo>
                    <a:pt x="294" y="46"/>
                  </a:lnTo>
                  <a:lnTo>
                    <a:pt x="303" y="57"/>
                  </a:lnTo>
                  <a:lnTo>
                    <a:pt x="313" y="71"/>
                  </a:lnTo>
                  <a:lnTo>
                    <a:pt x="323" y="88"/>
                  </a:lnTo>
                  <a:lnTo>
                    <a:pt x="333" y="106"/>
                  </a:lnTo>
                  <a:lnTo>
                    <a:pt x="342" y="126"/>
                  </a:lnTo>
                  <a:lnTo>
                    <a:pt x="352" y="146"/>
                  </a:lnTo>
                  <a:lnTo>
                    <a:pt x="358" y="165"/>
                  </a:lnTo>
                  <a:lnTo>
                    <a:pt x="363" y="182"/>
                  </a:lnTo>
                  <a:lnTo>
                    <a:pt x="366" y="198"/>
                  </a:lnTo>
                  <a:lnTo>
                    <a:pt x="367" y="211"/>
                  </a:lnTo>
                  <a:lnTo>
                    <a:pt x="367" y="228"/>
                  </a:lnTo>
                  <a:lnTo>
                    <a:pt x="366" y="246"/>
                  </a:lnTo>
                  <a:lnTo>
                    <a:pt x="366" y="265"/>
                  </a:lnTo>
                  <a:lnTo>
                    <a:pt x="364" y="283"/>
                  </a:lnTo>
                  <a:lnTo>
                    <a:pt x="364" y="301"/>
                  </a:lnTo>
                  <a:lnTo>
                    <a:pt x="366" y="316"/>
                  </a:lnTo>
                  <a:lnTo>
                    <a:pt x="368" y="329"/>
                  </a:lnTo>
                  <a:lnTo>
                    <a:pt x="371" y="338"/>
                  </a:lnTo>
                  <a:lnTo>
                    <a:pt x="375" y="343"/>
                  </a:lnTo>
                  <a:lnTo>
                    <a:pt x="382" y="349"/>
                  </a:lnTo>
                  <a:lnTo>
                    <a:pt x="391" y="359"/>
                  </a:lnTo>
                  <a:lnTo>
                    <a:pt x="401" y="372"/>
                  </a:lnTo>
                  <a:lnTo>
                    <a:pt x="413" y="388"/>
                  </a:lnTo>
                  <a:lnTo>
                    <a:pt x="426" y="404"/>
                  </a:lnTo>
                  <a:lnTo>
                    <a:pt x="439" y="419"/>
                  </a:lnTo>
                  <a:lnTo>
                    <a:pt x="454" y="433"/>
                  </a:lnTo>
                  <a:lnTo>
                    <a:pt x="469" y="444"/>
                  </a:lnTo>
                  <a:lnTo>
                    <a:pt x="484" y="450"/>
                  </a:lnTo>
                  <a:lnTo>
                    <a:pt x="500" y="452"/>
                  </a:lnTo>
                  <a:lnTo>
                    <a:pt x="512" y="447"/>
                  </a:lnTo>
                  <a:lnTo>
                    <a:pt x="525" y="436"/>
                  </a:lnTo>
                  <a:lnTo>
                    <a:pt x="537" y="423"/>
                  </a:lnTo>
                  <a:lnTo>
                    <a:pt x="547" y="405"/>
                  </a:lnTo>
                  <a:lnTo>
                    <a:pt x="556" y="386"/>
                  </a:lnTo>
                  <a:lnTo>
                    <a:pt x="564" y="364"/>
                  </a:lnTo>
                  <a:lnTo>
                    <a:pt x="570" y="344"/>
                  </a:lnTo>
                  <a:lnTo>
                    <a:pt x="576" y="325"/>
                  </a:lnTo>
                  <a:lnTo>
                    <a:pt x="579" y="308"/>
                  </a:lnTo>
                  <a:lnTo>
                    <a:pt x="581" y="295"/>
                  </a:lnTo>
                  <a:lnTo>
                    <a:pt x="582" y="286"/>
                  </a:lnTo>
                  <a:lnTo>
                    <a:pt x="585" y="278"/>
                  </a:lnTo>
                  <a:lnTo>
                    <a:pt x="592" y="266"/>
                  </a:lnTo>
                  <a:lnTo>
                    <a:pt x="602" y="255"/>
                  </a:lnTo>
                  <a:lnTo>
                    <a:pt x="614" y="242"/>
                  </a:lnTo>
                  <a:lnTo>
                    <a:pt x="628" y="229"/>
                  </a:lnTo>
                  <a:lnTo>
                    <a:pt x="640" y="218"/>
                  </a:lnTo>
                  <a:lnTo>
                    <a:pt x="652" y="207"/>
                  </a:lnTo>
                  <a:lnTo>
                    <a:pt x="662" y="199"/>
                  </a:lnTo>
                  <a:lnTo>
                    <a:pt x="668" y="194"/>
                  </a:lnTo>
                  <a:lnTo>
                    <a:pt x="675" y="191"/>
                  </a:lnTo>
                  <a:lnTo>
                    <a:pt x="688" y="189"/>
                  </a:lnTo>
                  <a:lnTo>
                    <a:pt x="704" y="187"/>
                  </a:lnTo>
                  <a:lnTo>
                    <a:pt x="723" y="185"/>
                  </a:lnTo>
                  <a:lnTo>
                    <a:pt x="744" y="184"/>
                  </a:lnTo>
                  <a:lnTo>
                    <a:pt x="765" y="183"/>
                  </a:lnTo>
                  <a:lnTo>
                    <a:pt x="785" y="181"/>
                  </a:lnTo>
                  <a:lnTo>
                    <a:pt x="802" y="180"/>
                  </a:lnTo>
                  <a:lnTo>
                    <a:pt x="816" y="179"/>
                  </a:lnTo>
                  <a:lnTo>
                    <a:pt x="824" y="179"/>
                  </a:lnTo>
                  <a:lnTo>
                    <a:pt x="831" y="174"/>
                  </a:lnTo>
                  <a:lnTo>
                    <a:pt x="841" y="166"/>
                  </a:lnTo>
                  <a:lnTo>
                    <a:pt x="850" y="153"/>
                  </a:lnTo>
                  <a:lnTo>
                    <a:pt x="861" y="139"/>
                  </a:lnTo>
                  <a:lnTo>
                    <a:pt x="872" y="125"/>
                  </a:lnTo>
                  <a:lnTo>
                    <a:pt x="881" y="110"/>
                  </a:lnTo>
                  <a:lnTo>
                    <a:pt x="864" y="101"/>
                  </a:lnTo>
                  <a:lnTo>
                    <a:pt x="848" y="92"/>
                  </a:lnTo>
                  <a:lnTo>
                    <a:pt x="835" y="83"/>
                  </a:lnTo>
                  <a:lnTo>
                    <a:pt x="823" y="76"/>
                  </a:lnTo>
                  <a:lnTo>
                    <a:pt x="816" y="69"/>
                  </a:lnTo>
                  <a:lnTo>
                    <a:pt x="811" y="64"/>
                  </a:lnTo>
                  <a:lnTo>
                    <a:pt x="811" y="59"/>
                  </a:lnTo>
                  <a:lnTo>
                    <a:pt x="812" y="51"/>
                  </a:lnTo>
                  <a:lnTo>
                    <a:pt x="816" y="40"/>
                  </a:lnTo>
                  <a:lnTo>
                    <a:pt x="820" y="27"/>
                  </a:lnTo>
                  <a:lnTo>
                    <a:pt x="824" y="14"/>
                  </a:lnTo>
                  <a:lnTo>
                    <a:pt x="829" y="0"/>
                  </a:lnTo>
                  <a:lnTo>
                    <a:pt x="955" y="0"/>
                  </a:lnTo>
                  <a:lnTo>
                    <a:pt x="955" y="56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59">
              <a:extLst>
                <a:ext uri="{FF2B5EF4-FFF2-40B4-BE49-F238E27FC236}">
                  <a16:creationId xmlns:a16="http://schemas.microsoft.com/office/drawing/2014/main" id="{C21A6DA5-956B-9D41-9CEE-293CD5981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70251"/>
              <a:ext cx="69850" cy="66675"/>
            </a:xfrm>
            <a:custGeom>
              <a:avLst/>
              <a:gdLst>
                <a:gd name="T0" fmla="*/ 0 w 306"/>
                <a:gd name="T1" fmla="*/ 0 h 293"/>
                <a:gd name="T2" fmla="*/ 27 w 306"/>
                <a:gd name="T3" fmla="*/ 31 h 293"/>
                <a:gd name="T4" fmla="*/ 59 w 306"/>
                <a:gd name="T5" fmla="*/ 61 h 293"/>
                <a:gd name="T6" fmla="*/ 95 w 306"/>
                <a:gd name="T7" fmla="*/ 87 h 293"/>
                <a:gd name="T8" fmla="*/ 133 w 306"/>
                <a:gd name="T9" fmla="*/ 111 h 293"/>
                <a:gd name="T10" fmla="*/ 170 w 306"/>
                <a:gd name="T11" fmla="*/ 133 h 293"/>
                <a:gd name="T12" fmla="*/ 205 w 306"/>
                <a:gd name="T13" fmla="*/ 153 h 293"/>
                <a:gd name="T14" fmla="*/ 226 w 306"/>
                <a:gd name="T15" fmla="*/ 166 h 293"/>
                <a:gd name="T16" fmla="*/ 243 w 306"/>
                <a:gd name="T17" fmla="*/ 182 h 293"/>
                <a:gd name="T18" fmla="*/ 258 w 306"/>
                <a:gd name="T19" fmla="*/ 200 h 293"/>
                <a:gd name="T20" fmla="*/ 270 w 306"/>
                <a:gd name="T21" fmla="*/ 220 h 293"/>
                <a:gd name="T22" fmla="*/ 281 w 306"/>
                <a:gd name="T23" fmla="*/ 240 h 293"/>
                <a:gd name="T24" fmla="*/ 291 w 306"/>
                <a:gd name="T25" fmla="*/ 259 h 293"/>
                <a:gd name="T26" fmla="*/ 299 w 306"/>
                <a:gd name="T27" fmla="*/ 277 h 293"/>
                <a:gd name="T28" fmla="*/ 306 w 306"/>
                <a:gd name="T29" fmla="*/ 293 h 293"/>
                <a:gd name="T30" fmla="*/ 0 w 306"/>
                <a:gd name="T31" fmla="*/ 293 h 293"/>
                <a:gd name="T32" fmla="*/ 0 w 306"/>
                <a:gd name="T3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293">
                  <a:moveTo>
                    <a:pt x="0" y="0"/>
                  </a:moveTo>
                  <a:lnTo>
                    <a:pt x="27" y="31"/>
                  </a:lnTo>
                  <a:lnTo>
                    <a:pt x="59" y="61"/>
                  </a:lnTo>
                  <a:lnTo>
                    <a:pt x="95" y="87"/>
                  </a:lnTo>
                  <a:lnTo>
                    <a:pt x="133" y="111"/>
                  </a:lnTo>
                  <a:lnTo>
                    <a:pt x="170" y="133"/>
                  </a:lnTo>
                  <a:lnTo>
                    <a:pt x="205" y="153"/>
                  </a:lnTo>
                  <a:lnTo>
                    <a:pt x="226" y="166"/>
                  </a:lnTo>
                  <a:lnTo>
                    <a:pt x="243" y="182"/>
                  </a:lnTo>
                  <a:lnTo>
                    <a:pt x="258" y="200"/>
                  </a:lnTo>
                  <a:lnTo>
                    <a:pt x="270" y="220"/>
                  </a:lnTo>
                  <a:lnTo>
                    <a:pt x="281" y="240"/>
                  </a:lnTo>
                  <a:lnTo>
                    <a:pt x="291" y="259"/>
                  </a:lnTo>
                  <a:lnTo>
                    <a:pt x="299" y="277"/>
                  </a:lnTo>
                  <a:lnTo>
                    <a:pt x="306" y="293"/>
                  </a:lnTo>
                  <a:lnTo>
                    <a:pt x="0" y="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60">
              <a:extLst>
                <a:ext uri="{FF2B5EF4-FFF2-40B4-BE49-F238E27FC236}">
                  <a16:creationId xmlns:a16="http://schemas.microsoft.com/office/drawing/2014/main" id="{02380118-B98A-4240-B5CA-58421732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98826"/>
              <a:ext cx="52388" cy="38100"/>
            </a:xfrm>
            <a:custGeom>
              <a:avLst/>
              <a:gdLst>
                <a:gd name="T0" fmla="*/ 0 w 230"/>
                <a:gd name="T1" fmla="*/ 0 h 169"/>
                <a:gd name="T2" fmla="*/ 24 w 230"/>
                <a:gd name="T3" fmla="*/ 14 h 169"/>
                <a:gd name="T4" fmla="*/ 53 w 230"/>
                <a:gd name="T5" fmla="*/ 25 h 169"/>
                <a:gd name="T6" fmla="*/ 83 w 230"/>
                <a:gd name="T7" fmla="*/ 36 h 169"/>
                <a:gd name="T8" fmla="*/ 114 w 230"/>
                <a:gd name="T9" fmla="*/ 48 h 169"/>
                <a:gd name="T10" fmla="*/ 145 w 230"/>
                <a:gd name="T11" fmla="*/ 60 h 169"/>
                <a:gd name="T12" fmla="*/ 174 w 230"/>
                <a:gd name="T13" fmla="*/ 75 h 169"/>
                <a:gd name="T14" fmla="*/ 189 w 230"/>
                <a:gd name="T15" fmla="*/ 87 h 169"/>
                <a:gd name="T16" fmla="*/ 202 w 230"/>
                <a:gd name="T17" fmla="*/ 100 h 169"/>
                <a:gd name="T18" fmla="*/ 212 w 230"/>
                <a:gd name="T19" fmla="*/ 116 h 169"/>
                <a:gd name="T20" fmla="*/ 220 w 230"/>
                <a:gd name="T21" fmla="*/ 133 h 169"/>
                <a:gd name="T22" fmla="*/ 226 w 230"/>
                <a:gd name="T23" fmla="*/ 151 h 169"/>
                <a:gd name="T24" fmla="*/ 230 w 230"/>
                <a:gd name="T25" fmla="*/ 169 h 169"/>
                <a:gd name="T26" fmla="*/ 0 w 230"/>
                <a:gd name="T27" fmla="*/ 169 h 169"/>
                <a:gd name="T28" fmla="*/ 0 w 230"/>
                <a:gd name="T2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169">
                  <a:moveTo>
                    <a:pt x="0" y="0"/>
                  </a:moveTo>
                  <a:lnTo>
                    <a:pt x="24" y="14"/>
                  </a:lnTo>
                  <a:lnTo>
                    <a:pt x="53" y="25"/>
                  </a:lnTo>
                  <a:lnTo>
                    <a:pt x="83" y="36"/>
                  </a:lnTo>
                  <a:lnTo>
                    <a:pt x="114" y="48"/>
                  </a:lnTo>
                  <a:lnTo>
                    <a:pt x="145" y="60"/>
                  </a:lnTo>
                  <a:lnTo>
                    <a:pt x="174" y="75"/>
                  </a:lnTo>
                  <a:lnTo>
                    <a:pt x="189" y="87"/>
                  </a:lnTo>
                  <a:lnTo>
                    <a:pt x="202" y="100"/>
                  </a:lnTo>
                  <a:lnTo>
                    <a:pt x="212" y="116"/>
                  </a:lnTo>
                  <a:lnTo>
                    <a:pt x="220" y="133"/>
                  </a:lnTo>
                  <a:lnTo>
                    <a:pt x="226" y="151"/>
                  </a:lnTo>
                  <a:lnTo>
                    <a:pt x="230" y="169"/>
                  </a:lnTo>
                  <a:lnTo>
                    <a:pt x="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1">
              <a:extLst>
                <a:ext uri="{FF2B5EF4-FFF2-40B4-BE49-F238E27FC236}">
                  <a16:creationId xmlns:a16="http://schemas.microsoft.com/office/drawing/2014/main" id="{250572E9-ECB3-FE45-A1C3-0DF886FD3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376" y="3244851"/>
              <a:ext cx="17463" cy="15875"/>
            </a:xfrm>
            <a:custGeom>
              <a:avLst/>
              <a:gdLst>
                <a:gd name="T0" fmla="*/ 37 w 73"/>
                <a:gd name="T1" fmla="*/ 0 h 73"/>
                <a:gd name="T2" fmla="*/ 51 w 73"/>
                <a:gd name="T3" fmla="*/ 3 h 73"/>
                <a:gd name="T4" fmla="*/ 62 w 73"/>
                <a:gd name="T5" fmla="*/ 11 h 73"/>
                <a:gd name="T6" fmla="*/ 70 w 73"/>
                <a:gd name="T7" fmla="*/ 22 h 73"/>
                <a:gd name="T8" fmla="*/ 73 w 73"/>
                <a:gd name="T9" fmla="*/ 37 h 73"/>
                <a:gd name="T10" fmla="*/ 70 w 73"/>
                <a:gd name="T11" fmla="*/ 51 h 73"/>
                <a:gd name="T12" fmla="*/ 62 w 73"/>
                <a:gd name="T13" fmla="*/ 63 h 73"/>
                <a:gd name="T14" fmla="*/ 51 w 73"/>
                <a:gd name="T15" fmla="*/ 70 h 73"/>
                <a:gd name="T16" fmla="*/ 37 w 73"/>
                <a:gd name="T17" fmla="*/ 73 h 73"/>
                <a:gd name="T18" fmla="*/ 22 w 73"/>
                <a:gd name="T19" fmla="*/ 70 h 73"/>
                <a:gd name="T20" fmla="*/ 11 w 73"/>
                <a:gd name="T21" fmla="*/ 63 h 73"/>
                <a:gd name="T22" fmla="*/ 3 w 73"/>
                <a:gd name="T23" fmla="*/ 51 h 73"/>
                <a:gd name="T24" fmla="*/ 0 w 73"/>
                <a:gd name="T25" fmla="*/ 37 h 73"/>
                <a:gd name="T26" fmla="*/ 3 w 73"/>
                <a:gd name="T27" fmla="*/ 22 h 73"/>
                <a:gd name="T28" fmla="*/ 11 w 73"/>
                <a:gd name="T29" fmla="*/ 11 h 73"/>
                <a:gd name="T30" fmla="*/ 22 w 73"/>
                <a:gd name="T31" fmla="*/ 3 h 73"/>
                <a:gd name="T32" fmla="*/ 37 w 73"/>
                <a:gd name="T3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3">
                  <a:moveTo>
                    <a:pt x="37" y="0"/>
                  </a:moveTo>
                  <a:lnTo>
                    <a:pt x="51" y="3"/>
                  </a:lnTo>
                  <a:lnTo>
                    <a:pt x="62" y="11"/>
                  </a:lnTo>
                  <a:lnTo>
                    <a:pt x="70" y="22"/>
                  </a:lnTo>
                  <a:lnTo>
                    <a:pt x="73" y="37"/>
                  </a:lnTo>
                  <a:lnTo>
                    <a:pt x="70" y="51"/>
                  </a:lnTo>
                  <a:lnTo>
                    <a:pt x="62" y="63"/>
                  </a:lnTo>
                  <a:lnTo>
                    <a:pt x="51" y="70"/>
                  </a:lnTo>
                  <a:lnTo>
                    <a:pt x="37" y="73"/>
                  </a:lnTo>
                  <a:lnTo>
                    <a:pt x="22" y="70"/>
                  </a:lnTo>
                  <a:lnTo>
                    <a:pt x="11" y="63"/>
                  </a:lnTo>
                  <a:lnTo>
                    <a:pt x="3" y="51"/>
                  </a:lnTo>
                  <a:lnTo>
                    <a:pt x="0" y="37"/>
                  </a:lnTo>
                  <a:lnTo>
                    <a:pt x="3" y="22"/>
                  </a:lnTo>
                  <a:lnTo>
                    <a:pt x="11" y="11"/>
                  </a:lnTo>
                  <a:lnTo>
                    <a:pt x="22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62">
              <a:extLst>
                <a:ext uri="{FF2B5EF4-FFF2-40B4-BE49-F238E27FC236}">
                  <a16:creationId xmlns:a16="http://schemas.microsoft.com/office/drawing/2014/main" id="{9375FCF9-8F20-2346-90E6-0CD1FF70E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913" y="3295651"/>
              <a:ext cx="23813" cy="23813"/>
            </a:xfrm>
            <a:custGeom>
              <a:avLst/>
              <a:gdLst>
                <a:gd name="T0" fmla="*/ 55 w 110"/>
                <a:gd name="T1" fmla="*/ 0 h 111"/>
                <a:gd name="T2" fmla="*/ 73 w 110"/>
                <a:gd name="T3" fmla="*/ 3 h 111"/>
                <a:gd name="T4" fmla="*/ 87 w 110"/>
                <a:gd name="T5" fmla="*/ 11 h 111"/>
                <a:gd name="T6" fmla="*/ 99 w 110"/>
                <a:gd name="T7" fmla="*/ 23 h 111"/>
                <a:gd name="T8" fmla="*/ 108 w 110"/>
                <a:gd name="T9" fmla="*/ 38 h 111"/>
                <a:gd name="T10" fmla="*/ 110 w 110"/>
                <a:gd name="T11" fmla="*/ 55 h 111"/>
                <a:gd name="T12" fmla="*/ 108 w 110"/>
                <a:gd name="T13" fmla="*/ 73 h 111"/>
                <a:gd name="T14" fmla="*/ 99 w 110"/>
                <a:gd name="T15" fmla="*/ 88 h 111"/>
                <a:gd name="T16" fmla="*/ 87 w 110"/>
                <a:gd name="T17" fmla="*/ 99 h 111"/>
                <a:gd name="T18" fmla="*/ 73 w 110"/>
                <a:gd name="T19" fmla="*/ 108 h 111"/>
                <a:gd name="T20" fmla="*/ 55 w 110"/>
                <a:gd name="T21" fmla="*/ 111 h 111"/>
                <a:gd name="T22" fmla="*/ 38 w 110"/>
                <a:gd name="T23" fmla="*/ 108 h 111"/>
                <a:gd name="T24" fmla="*/ 22 w 110"/>
                <a:gd name="T25" fmla="*/ 99 h 111"/>
                <a:gd name="T26" fmla="*/ 10 w 110"/>
                <a:gd name="T27" fmla="*/ 88 h 111"/>
                <a:gd name="T28" fmla="*/ 3 w 110"/>
                <a:gd name="T29" fmla="*/ 73 h 111"/>
                <a:gd name="T30" fmla="*/ 0 w 110"/>
                <a:gd name="T31" fmla="*/ 55 h 111"/>
                <a:gd name="T32" fmla="*/ 3 w 110"/>
                <a:gd name="T33" fmla="*/ 38 h 111"/>
                <a:gd name="T34" fmla="*/ 10 w 110"/>
                <a:gd name="T35" fmla="*/ 23 h 111"/>
                <a:gd name="T36" fmla="*/ 22 w 110"/>
                <a:gd name="T37" fmla="*/ 11 h 111"/>
                <a:gd name="T38" fmla="*/ 38 w 110"/>
                <a:gd name="T39" fmla="*/ 3 h 111"/>
                <a:gd name="T40" fmla="*/ 55 w 110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1">
                  <a:moveTo>
                    <a:pt x="55" y="0"/>
                  </a:moveTo>
                  <a:lnTo>
                    <a:pt x="73" y="3"/>
                  </a:lnTo>
                  <a:lnTo>
                    <a:pt x="87" y="11"/>
                  </a:lnTo>
                  <a:lnTo>
                    <a:pt x="99" y="23"/>
                  </a:lnTo>
                  <a:lnTo>
                    <a:pt x="108" y="38"/>
                  </a:lnTo>
                  <a:lnTo>
                    <a:pt x="110" y="55"/>
                  </a:lnTo>
                  <a:lnTo>
                    <a:pt x="108" y="73"/>
                  </a:lnTo>
                  <a:lnTo>
                    <a:pt x="99" y="88"/>
                  </a:lnTo>
                  <a:lnTo>
                    <a:pt x="87" y="99"/>
                  </a:lnTo>
                  <a:lnTo>
                    <a:pt x="73" y="108"/>
                  </a:lnTo>
                  <a:lnTo>
                    <a:pt x="55" y="111"/>
                  </a:lnTo>
                  <a:lnTo>
                    <a:pt x="38" y="108"/>
                  </a:lnTo>
                  <a:lnTo>
                    <a:pt x="22" y="99"/>
                  </a:lnTo>
                  <a:lnTo>
                    <a:pt x="10" y="88"/>
                  </a:lnTo>
                  <a:lnTo>
                    <a:pt x="3" y="73"/>
                  </a:lnTo>
                  <a:lnTo>
                    <a:pt x="0" y="55"/>
                  </a:lnTo>
                  <a:lnTo>
                    <a:pt x="3" y="38"/>
                  </a:lnTo>
                  <a:lnTo>
                    <a:pt x="10" y="23"/>
                  </a:lnTo>
                  <a:lnTo>
                    <a:pt x="22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63">
              <a:extLst>
                <a:ext uri="{FF2B5EF4-FFF2-40B4-BE49-F238E27FC236}">
                  <a16:creationId xmlns:a16="http://schemas.microsoft.com/office/drawing/2014/main" id="{CB040C44-D979-C74F-AD1B-EA6AFD34D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3216276"/>
              <a:ext cx="15875" cy="17463"/>
            </a:xfrm>
            <a:custGeom>
              <a:avLst/>
              <a:gdLst>
                <a:gd name="T0" fmla="*/ 35 w 71"/>
                <a:gd name="T1" fmla="*/ 0 h 72"/>
                <a:gd name="T2" fmla="*/ 49 w 71"/>
                <a:gd name="T3" fmla="*/ 2 h 72"/>
                <a:gd name="T4" fmla="*/ 61 w 71"/>
                <a:gd name="T5" fmla="*/ 10 h 72"/>
                <a:gd name="T6" fmla="*/ 68 w 71"/>
                <a:gd name="T7" fmla="*/ 21 h 72"/>
                <a:gd name="T8" fmla="*/ 71 w 71"/>
                <a:gd name="T9" fmla="*/ 36 h 72"/>
                <a:gd name="T10" fmla="*/ 68 w 71"/>
                <a:gd name="T11" fmla="*/ 49 h 72"/>
                <a:gd name="T12" fmla="*/ 61 w 71"/>
                <a:gd name="T13" fmla="*/ 61 h 72"/>
                <a:gd name="T14" fmla="*/ 49 w 71"/>
                <a:gd name="T15" fmla="*/ 68 h 72"/>
                <a:gd name="T16" fmla="*/ 35 w 71"/>
                <a:gd name="T17" fmla="*/ 72 h 72"/>
                <a:gd name="T18" fmla="*/ 22 w 71"/>
                <a:gd name="T19" fmla="*/ 68 h 72"/>
                <a:gd name="T20" fmla="*/ 10 w 71"/>
                <a:gd name="T21" fmla="*/ 61 h 72"/>
                <a:gd name="T22" fmla="*/ 2 w 71"/>
                <a:gd name="T23" fmla="*/ 49 h 72"/>
                <a:gd name="T24" fmla="*/ 0 w 71"/>
                <a:gd name="T25" fmla="*/ 36 h 72"/>
                <a:gd name="T26" fmla="*/ 2 w 71"/>
                <a:gd name="T27" fmla="*/ 21 h 72"/>
                <a:gd name="T28" fmla="*/ 10 w 71"/>
                <a:gd name="T29" fmla="*/ 10 h 72"/>
                <a:gd name="T30" fmla="*/ 22 w 71"/>
                <a:gd name="T31" fmla="*/ 2 h 72"/>
                <a:gd name="T32" fmla="*/ 35 w 71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6"/>
                  </a:lnTo>
                  <a:lnTo>
                    <a:pt x="68" y="49"/>
                  </a:lnTo>
                  <a:lnTo>
                    <a:pt x="61" y="61"/>
                  </a:lnTo>
                  <a:lnTo>
                    <a:pt x="49" y="68"/>
                  </a:lnTo>
                  <a:lnTo>
                    <a:pt x="35" y="72"/>
                  </a:lnTo>
                  <a:lnTo>
                    <a:pt x="22" y="68"/>
                  </a:lnTo>
                  <a:lnTo>
                    <a:pt x="10" y="61"/>
                  </a:lnTo>
                  <a:lnTo>
                    <a:pt x="2" y="49"/>
                  </a:lnTo>
                  <a:lnTo>
                    <a:pt x="0" y="36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4">
              <a:extLst>
                <a:ext uri="{FF2B5EF4-FFF2-40B4-BE49-F238E27FC236}">
                  <a16:creationId xmlns:a16="http://schemas.microsoft.com/office/drawing/2014/main" id="{A9D3F4D2-8E64-9C41-ABFF-C69571ED0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1" y="3281363"/>
              <a:ext cx="17463" cy="15875"/>
            </a:xfrm>
            <a:custGeom>
              <a:avLst/>
              <a:gdLst>
                <a:gd name="T0" fmla="*/ 36 w 72"/>
                <a:gd name="T1" fmla="*/ 0 h 72"/>
                <a:gd name="T2" fmla="*/ 50 w 72"/>
                <a:gd name="T3" fmla="*/ 3 h 72"/>
                <a:gd name="T4" fmla="*/ 61 w 72"/>
                <a:gd name="T5" fmla="*/ 10 h 72"/>
                <a:gd name="T6" fmla="*/ 69 w 72"/>
                <a:gd name="T7" fmla="*/ 22 h 72"/>
                <a:gd name="T8" fmla="*/ 72 w 72"/>
                <a:gd name="T9" fmla="*/ 36 h 72"/>
                <a:gd name="T10" fmla="*/ 69 w 72"/>
                <a:gd name="T11" fmla="*/ 50 h 72"/>
                <a:gd name="T12" fmla="*/ 61 w 72"/>
                <a:gd name="T13" fmla="*/ 61 h 72"/>
                <a:gd name="T14" fmla="*/ 50 w 72"/>
                <a:gd name="T15" fmla="*/ 70 h 72"/>
                <a:gd name="T16" fmla="*/ 36 w 72"/>
                <a:gd name="T17" fmla="*/ 72 h 72"/>
                <a:gd name="T18" fmla="*/ 22 w 72"/>
                <a:gd name="T19" fmla="*/ 70 h 72"/>
                <a:gd name="T20" fmla="*/ 10 w 72"/>
                <a:gd name="T21" fmla="*/ 61 h 72"/>
                <a:gd name="T22" fmla="*/ 3 w 72"/>
                <a:gd name="T23" fmla="*/ 50 h 72"/>
                <a:gd name="T24" fmla="*/ 0 w 72"/>
                <a:gd name="T25" fmla="*/ 36 h 72"/>
                <a:gd name="T26" fmla="*/ 3 w 72"/>
                <a:gd name="T27" fmla="*/ 22 h 72"/>
                <a:gd name="T28" fmla="*/ 10 w 72"/>
                <a:gd name="T29" fmla="*/ 10 h 72"/>
                <a:gd name="T30" fmla="*/ 22 w 72"/>
                <a:gd name="T31" fmla="*/ 3 h 72"/>
                <a:gd name="T32" fmla="*/ 36 w 72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lnTo>
                    <a:pt x="50" y="3"/>
                  </a:lnTo>
                  <a:lnTo>
                    <a:pt x="61" y="10"/>
                  </a:lnTo>
                  <a:lnTo>
                    <a:pt x="69" y="22"/>
                  </a:lnTo>
                  <a:lnTo>
                    <a:pt x="72" y="36"/>
                  </a:lnTo>
                  <a:lnTo>
                    <a:pt x="69" y="50"/>
                  </a:lnTo>
                  <a:lnTo>
                    <a:pt x="61" y="61"/>
                  </a:lnTo>
                  <a:lnTo>
                    <a:pt x="50" y="70"/>
                  </a:lnTo>
                  <a:lnTo>
                    <a:pt x="36" y="72"/>
                  </a:lnTo>
                  <a:lnTo>
                    <a:pt x="22" y="70"/>
                  </a:lnTo>
                  <a:lnTo>
                    <a:pt x="10" y="61"/>
                  </a:lnTo>
                  <a:lnTo>
                    <a:pt x="3" y="50"/>
                  </a:lnTo>
                  <a:lnTo>
                    <a:pt x="0" y="36"/>
                  </a:lnTo>
                  <a:lnTo>
                    <a:pt x="3" y="22"/>
                  </a:lnTo>
                  <a:lnTo>
                    <a:pt x="10" y="10"/>
                  </a:lnTo>
                  <a:lnTo>
                    <a:pt x="22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65">
              <a:extLst>
                <a:ext uri="{FF2B5EF4-FFF2-40B4-BE49-F238E27FC236}">
                  <a16:creationId xmlns:a16="http://schemas.microsoft.com/office/drawing/2014/main" id="{98C0D5C1-F053-5948-BA57-87F0118750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2788" y="3159126"/>
              <a:ext cx="485775" cy="355600"/>
            </a:xfrm>
            <a:custGeom>
              <a:avLst/>
              <a:gdLst>
                <a:gd name="T0" fmla="*/ 1237 w 2136"/>
                <a:gd name="T1" fmla="*/ 1293 h 1574"/>
                <a:gd name="T2" fmla="*/ 1124 w 2136"/>
                <a:gd name="T3" fmla="*/ 1405 h 1574"/>
                <a:gd name="T4" fmla="*/ 1349 w 2136"/>
                <a:gd name="T5" fmla="*/ 1237 h 1574"/>
                <a:gd name="T6" fmla="*/ 1462 w 2136"/>
                <a:gd name="T7" fmla="*/ 1405 h 1574"/>
                <a:gd name="T8" fmla="*/ 1349 w 2136"/>
                <a:gd name="T9" fmla="*/ 1237 h 1574"/>
                <a:gd name="T10" fmla="*/ 1686 w 2136"/>
                <a:gd name="T11" fmla="*/ 1124 h 1574"/>
                <a:gd name="T12" fmla="*/ 1574 w 2136"/>
                <a:gd name="T13" fmla="*/ 1405 h 1574"/>
                <a:gd name="T14" fmla="*/ 843 w 2136"/>
                <a:gd name="T15" fmla="*/ 1012 h 1574"/>
                <a:gd name="T16" fmla="*/ 2024 w 2136"/>
                <a:gd name="T17" fmla="*/ 1462 h 1574"/>
                <a:gd name="T18" fmla="*/ 843 w 2136"/>
                <a:gd name="T19" fmla="*/ 1012 h 1574"/>
                <a:gd name="T20" fmla="*/ 393 w 2136"/>
                <a:gd name="T21" fmla="*/ 1181 h 1574"/>
                <a:gd name="T22" fmla="*/ 559 w 2136"/>
                <a:gd name="T23" fmla="*/ 1211 h 1574"/>
                <a:gd name="T24" fmla="*/ 539 w 2136"/>
                <a:gd name="T25" fmla="*/ 1266 h 1574"/>
                <a:gd name="T26" fmla="*/ 502 w 2136"/>
                <a:gd name="T27" fmla="*/ 1310 h 1574"/>
                <a:gd name="T28" fmla="*/ 452 w 2136"/>
                <a:gd name="T29" fmla="*/ 1338 h 1574"/>
                <a:gd name="T30" fmla="*/ 393 w 2136"/>
                <a:gd name="T31" fmla="*/ 1349 h 1574"/>
                <a:gd name="T32" fmla="*/ 335 w 2136"/>
                <a:gd name="T33" fmla="*/ 1338 h 1574"/>
                <a:gd name="T34" fmla="*/ 284 w 2136"/>
                <a:gd name="T35" fmla="*/ 1310 h 1574"/>
                <a:gd name="T36" fmla="*/ 247 w 2136"/>
                <a:gd name="T37" fmla="*/ 1266 h 1574"/>
                <a:gd name="T38" fmla="*/ 227 w 2136"/>
                <a:gd name="T39" fmla="*/ 1211 h 1574"/>
                <a:gd name="T40" fmla="*/ 227 w 2136"/>
                <a:gd name="T41" fmla="*/ 1150 h 1574"/>
                <a:gd name="T42" fmla="*/ 247 w 2136"/>
                <a:gd name="T43" fmla="*/ 1095 h 1574"/>
                <a:gd name="T44" fmla="*/ 284 w 2136"/>
                <a:gd name="T45" fmla="*/ 1051 h 1574"/>
                <a:gd name="T46" fmla="*/ 335 w 2136"/>
                <a:gd name="T47" fmla="*/ 1023 h 1574"/>
                <a:gd name="T48" fmla="*/ 393 w 2136"/>
                <a:gd name="T49" fmla="*/ 1012 h 1574"/>
                <a:gd name="T50" fmla="*/ 480 w 2136"/>
                <a:gd name="T51" fmla="*/ 958 h 1574"/>
                <a:gd name="T52" fmla="*/ 535 w 2136"/>
                <a:gd name="T53" fmla="*/ 978 h 1574"/>
                <a:gd name="T54" fmla="*/ 579 w 2136"/>
                <a:gd name="T55" fmla="*/ 1015 h 1574"/>
                <a:gd name="T56" fmla="*/ 607 w 2136"/>
                <a:gd name="T57" fmla="*/ 1066 h 1574"/>
                <a:gd name="T58" fmla="*/ 618 w 2136"/>
                <a:gd name="T59" fmla="*/ 1124 h 1574"/>
                <a:gd name="T60" fmla="*/ 450 w 2136"/>
                <a:gd name="T61" fmla="*/ 956 h 1574"/>
                <a:gd name="T62" fmla="*/ 618 w 2136"/>
                <a:gd name="T63" fmla="*/ 675 h 1574"/>
                <a:gd name="T64" fmla="*/ 225 w 2136"/>
                <a:gd name="T65" fmla="*/ 787 h 1574"/>
                <a:gd name="T66" fmla="*/ 225 w 2136"/>
                <a:gd name="T67" fmla="*/ 450 h 1574"/>
                <a:gd name="T68" fmla="*/ 618 w 2136"/>
                <a:gd name="T69" fmla="*/ 562 h 1574"/>
                <a:gd name="T70" fmla="*/ 225 w 2136"/>
                <a:gd name="T71" fmla="*/ 450 h 1574"/>
                <a:gd name="T72" fmla="*/ 618 w 2136"/>
                <a:gd name="T73" fmla="*/ 225 h 1574"/>
                <a:gd name="T74" fmla="*/ 225 w 2136"/>
                <a:gd name="T75" fmla="*/ 337 h 1574"/>
                <a:gd name="T76" fmla="*/ 843 w 2136"/>
                <a:gd name="T77" fmla="*/ 112 h 1574"/>
                <a:gd name="T78" fmla="*/ 2024 w 2136"/>
                <a:gd name="T79" fmla="*/ 899 h 1574"/>
                <a:gd name="T80" fmla="*/ 843 w 2136"/>
                <a:gd name="T81" fmla="*/ 112 h 1574"/>
                <a:gd name="T82" fmla="*/ 112 w 2136"/>
                <a:gd name="T83" fmla="*/ 1462 h 1574"/>
                <a:gd name="T84" fmla="*/ 731 w 2136"/>
                <a:gd name="T85" fmla="*/ 112 h 1574"/>
                <a:gd name="T86" fmla="*/ 0 w 2136"/>
                <a:gd name="T87" fmla="*/ 0 h 1574"/>
                <a:gd name="T88" fmla="*/ 2136 w 2136"/>
                <a:gd name="T89" fmla="*/ 1574 h 1574"/>
                <a:gd name="T90" fmla="*/ 0 w 2136"/>
                <a:gd name="T91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36" h="1574">
                  <a:moveTo>
                    <a:pt x="1124" y="1293"/>
                  </a:moveTo>
                  <a:lnTo>
                    <a:pt x="1237" y="1293"/>
                  </a:lnTo>
                  <a:lnTo>
                    <a:pt x="1237" y="1405"/>
                  </a:lnTo>
                  <a:lnTo>
                    <a:pt x="1124" y="1405"/>
                  </a:lnTo>
                  <a:lnTo>
                    <a:pt x="1124" y="1293"/>
                  </a:lnTo>
                  <a:close/>
                  <a:moveTo>
                    <a:pt x="1349" y="1237"/>
                  </a:moveTo>
                  <a:lnTo>
                    <a:pt x="1462" y="1237"/>
                  </a:lnTo>
                  <a:lnTo>
                    <a:pt x="1462" y="1405"/>
                  </a:lnTo>
                  <a:lnTo>
                    <a:pt x="1349" y="1405"/>
                  </a:lnTo>
                  <a:lnTo>
                    <a:pt x="1349" y="1237"/>
                  </a:lnTo>
                  <a:close/>
                  <a:moveTo>
                    <a:pt x="1574" y="1124"/>
                  </a:moveTo>
                  <a:lnTo>
                    <a:pt x="1686" y="1124"/>
                  </a:lnTo>
                  <a:lnTo>
                    <a:pt x="1686" y="1405"/>
                  </a:lnTo>
                  <a:lnTo>
                    <a:pt x="1574" y="1405"/>
                  </a:lnTo>
                  <a:lnTo>
                    <a:pt x="1574" y="1124"/>
                  </a:lnTo>
                  <a:close/>
                  <a:moveTo>
                    <a:pt x="843" y="1012"/>
                  </a:moveTo>
                  <a:lnTo>
                    <a:pt x="843" y="1462"/>
                  </a:lnTo>
                  <a:lnTo>
                    <a:pt x="2024" y="1462"/>
                  </a:lnTo>
                  <a:lnTo>
                    <a:pt x="2024" y="1012"/>
                  </a:lnTo>
                  <a:lnTo>
                    <a:pt x="843" y="1012"/>
                  </a:lnTo>
                  <a:close/>
                  <a:moveTo>
                    <a:pt x="393" y="1012"/>
                  </a:moveTo>
                  <a:lnTo>
                    <a:pt x="393" y="1181"/>
                  </a:lnTo>
                  <a:lnTo>
                    <a:pt x="562" y="1181"/>
                  </a:lnTo>
                  <a:lnTo>
                    <a:pt x="559" y="1211"/>
                  </a:lnTo>
                  <a:lnTo>
                    <a:pt x="551" y="1239"/>
                  </a:lnTo>
                  <a:lnTo>
                    <a:pt x="539" y="1266"/>
                  </a:lnTo>
                  <a:lnTo>
                    <a:pt x="522" y="1289"/>
                  </a:lnTo>
                  <a:lnTo>
                    <a:pt x="502" y="1310"/>
                  </a:lnTo>
                  <a:lnTo>
                    <a:pt x="479" y="1326"/>
                  </a:lnTo>
                  <a:lnTo>
                    <a:pt x="452" y="1338"/>
                  </a:lnTo>
                  <a:lnTo>
                    <a:pt x="424" y="1347"/>
                  </a:lnTo>
                  <a:lnTo>
                    <a:pt x="393" y="1349"/>
                  </a:lnTo>
                  <a:lnTo>
                    <a:pt x="363" y="1347"/>
                  </a:lnTo>
                  <a:lnTo>
                    <a:pt x="335" y="1338"/>
                  </a:lnTo>
                  <a:lnTo>
                    <a:pt x="308" y="1326"/>
                  </a:lnTo>
                  <a:lnTo>
                    <a:pt x="284" y="1310"/>
                  </a:lnTo>
                  <a:lnTo>
                    <a:pt x="264" y="1289"/>
                  </a:lnTo>
                  <a:lnTo>
                    <a:pt x="247" y="1266"/>
                  </a:lnTo>
                  <a:lnTo>
                    <a:pt x="236" y="1239"/>
                  </a:lnTo>
                  <a:lnTo>
                    <a:pt x="227" y="1211"/>
                  </a:lnTo>
                  <a:lnTo>
                    <a:pt x="225" y="1181"/>
                  </a:lnTo>
                  <a:lnTo>
                    <a:pt x="227" y="1150"/>
                  </a:lnTo>
                  <a:lnTo>
                    <a:pt x="236" y="1122"/>
                  </a:lnTo>
                  <a:lnTo>
                    <a:pt x="247" y="1095"/>
                  </a:lnTo>
                  <a:lnTo>
                    <a:pt x="264" y="1072"/>
                  </a:lnTo>
                  <a:lnTo>
                    <a:pt x="284" y="1051"/>
                  </a:lnTo>
                  <a:lnTo>
                    <a:pt x="308" y="1035"/>
                  </a:lnTo>
                  <a:lnTo>
                    <a:pt x="335" y="1023"/>
                  </a:lnTo>
                  <a:lnTo>
                    <a:pt x="363" y="1014"/>
                  </a:lnTo>
                  <a:lnTo>
                    <a:pt x="393" y="1012"/>
                  </a:lnTo>
                  <a:close/>
                  <a:moveTo>
                    <a:pt x="450" y="956"/>
                  </a:moveTo>
                  <a:lnTo>
                    <a:pt x="480" y="958"/>
                  </a:lnTo>
                  <a:lnTo>
                    <a:pt x="508" y="967"/>
                  </a:lnTo>
                  <a:lnTo>
                    <a:pt x="535" y="978"/>
                  </a:lnTo>
                  <a:lnTo>
                    <a:pt x="558" y="995"/>
                  </a:lnTo>
                  <a:lnTo>
                    <a:pt x="579" y="1015"/>
                  </a:lnTo>
                  <a:lnTo>
                    <a:pt x="595" y="1039"/>
                  </a:lnTo>
                  <a:lnTo>
                    <a:pt x="607" y="1066"/>
                  </a:lnTo>
                  <a:lnTo>
                    <a:pt x="616" y="1094"/>
                  </a:lnTo>
                  <a:lnTo>
                    <a:pt x="618" y="1124"/>
                  </a:lnTo>
                  <a:lnTo>
                    <a:pt x="450" y="1124"/>
                  </a:lnTo>
                  <a:lnTo>
                    <a:pt x="450" y="956"/>
                  </a:lnTo>
                  <a:close/>
                  <a:moveTo>
                    <a:pt x="225" y="675"/>
                  </a:moveTo>
                  <a:lnTo>
                    <a:pt x="618" y="675"/>
                  </a:lnTo>
                  <a:lnTo>
                    <a:pt x="618" y="787"/>
                  </a:lnTo>
                  <a:lnTo>
                    <a:pt x="225" y="787"/>
                  </a:lnTo>
                  <a:lnTo>
                    <a:pt x="225" y="675"/>
                  </a:lnTo>
                  <a:close/>
                  <a:moveTo>
                    <a:pt x="225" y="450"/>
                  </a:moveTo>
                  <a:lnTo>
                    <a:pt x="618" y="450"/>
                  </a:lnTo>
                  <a:lnTo>
                    <a:pt x="618" y="562"/>
                  </a:lnTo>
                  <a:lnTo>
                    <a:pt x="225" y="562"/>
                  </a:lnTo>
                  <a:lnTo>
                    <a:pt x="225" y="450"/>
                  </a:lnTo>
                  <a:close/>
                  <a:moveTo>
                    <a:pt x="225" y="225"/>
                  </a:moveTo>
                  <a:lnTo>
                    <a:pt x="618" y="225"/>
                  </a:lnTo>
                  <a:lnTo>
                    <a:pt x="618" y="337"/>
                  </a:lnTo>
                  <a:lnTo>
                    <a:pt x="225" y="337"/>
                  </a:lnTo>
                  <a:lnTo>
                    <a:pt x="225" y="225"/>
                  </a:lnTo>
                  <a:close/>
                  <a:moveTo>
                    <a:pt x="843" y="112"/>
                  </a:moveTo>
                  <a:lnTo>
                    <a:pt x="843" y="899"/>
                  </a:lnTo>
                  <a:lnTo>
                    <a:pt x="2024" y="899"/>
                  </a:lnTo>
                  <a:lnTo>
                    <a:pt x="2024" y="112"/>
                  </a:lnTo>
                  <a:lnTo>
                    <a:pt x="843" y="112"/>
                  </a:lnTo>
                  <a:close/>
                  <a:moveTo>
                    <a:pt x="112" y="112"/>
                  </a:moveTo>
                  <a:lnTo>
                    <a:pt x="112" y="1462"/>
                  </a:lnTo>
                  <a:lnTo>
                    <a:pt x="731" y="1462"/>
                  </a:lnTo>
                  <a:lnTo>
                    <a:pt x="731" y="112"/>
                  </a:lnTo>
                  <a:lnTo>
                    <a:pt x="112" y="112"/>
                  </a:lnTo>
                  <a:close/>
                  <a:moveTo>
                    <a:pt x="0" y="0"/>
                  </a:moveTo>
                  <a:lnTo>
                    <a:pt x="2136" y="0"/>
                  </a:lnTo>
                  <a:lnTo>
                    <a:pt x="2136" y="1574"/>
                  </a:lnTo>
                  <a:lnTo>
                    <a:pt x="0" y="1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733058-5CBB-8946-9F79-E4FE38674D2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41821" y="2108871"/>
            <a:ext cx="1694706" cy="960151"/>
          </a:xfrm>
          <a:prstGeom prst="straightConnector1">
            <a:avLst/>
          </a:prstGeom>
          <a:noFill/>
          <a:ln w="762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0" name="Picture 9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BA1C6C-C0DC-8946-95BA-E8E7EEE69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580" y="2057942"/>
            <a:ext cx="3191907" cy="2344893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F2182F-C31A-CB47-8A01-F95C4C767E99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3755" y="2056321"/>
            <a:ext cx="2814825" cy="797042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B12FD8-D649-5140-A097-B75DF06EE830}"/>
              </a:ext>
            </a:extLst>
          </p:cNvPr>
          <p:cNvCxnSpPr>
            <a:cxnSpLocks/>
          </p:cNvCxnSpPr>
          <p:nvPr/>
        </p:nvCxnSpPr>
        <p:spPr bwMode="auto">
          <a:xfrm>
            <a:off x="4855205" y="3384765"/>
            <a:ext cx="2683375" cy="101807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9E60A60-4534-3940-890E-147E2F801A9B}"/>
              </a:ext>
            </a:extLst>
          </p:cNvPr>
          <p:cNvGrpSpPr>
            <a:grpSpLocks noChangeAspect="1"/>
          </p:cNvGrpSpPr>
          <p:nvPr/>
        </p:nvGrpSpPr>
        <p:grpSpPr>
          <a:xfrm>
            <a:off x="3981822" y="3044528"/>
            <a:ext cx="404825" cy="530352"/>
            <a:chOff x="1123093" y="2482692"/>
            <a:chExt cx="404825" cy="530352"/>
          </a:xfrm>
        </p:grpSpPr>
        <p:sp useBgFill="1">
          <p:nvSpPr>
            <p:cNvPr id="108" name="Freeform 107">
              <a:extLst>
                <a:ext uri="{FF2B5EF4-FFF2-40B4-BE49-F238E27FC236}">
                  <a16:creationId xmlns:a16="http://schemas.microsoft.com/office/drawing/2014/main" id="{842F5395-283C-F149-B3E9-626E9C39E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93" y="2482692"/>
              <a:ext cx="404825" cy="530352"/>
            </a:xfrm>
            <a:custGeom>
              <a:avLst/>
              <a:gdLst>
                <a:gd name="T0" fmla="*/ 1069 w 1800"/>
                <a:gd name="T1" fmla="*/ 0 h 2362"/>
                <a:gd name="T2" fmla="*/ 1111 w 1800"/>
                <a:gd name="T3" fmla="*/ 8 h 2362"/>
                <a:gd name="T4" fmla="*/ 1148 w 1800"/>
                <a:gd name="T5" fmla="*/ 33 h 2362"/>
                <a:gd name="T6" fmla="*/ 1781 w 1800"/>
                <a:gd name="T7" fmla="*/ 669 h 2362"/>
                <a:gd name="T8" fmla="*/ 1797 w 1800"/>
                <a:gd name="T9" fmla="*/ 710 h 2362"/>
                <a:gd name="T10" fmla="*/ 1800 w 1800"/>
                <a:gd name="T11" fmla="*/ 731 h 2362"/>
                <a:gd name="T12" fmla="*/ 1800 w 1800"/>
                <a:gd name="T13" fmla="*/ 783 h 2362"/>
                <a:gd name="T14" fmla="*/ 1800 w 1800"/>
                <a:gd name="T15" fmla="*/ 822 h 2362"/>
                <a:gd name="T16" fmla="*/ 1800 w 1800"/>
                <a:gd name="T17" fmla="*/ 852 h 2362"/>
                <a:gd name="T18" fmla="*/ 1800 w 1800"/>
                <a:gd name="T19" fmla="*/ 876 h 2362"/>
                <a:gd name="T20" fmla="*/ 1800 w 1800"/>
                <a:gd name="T21" fmla="*/ 935 h 2362"/>
                <a:gd name="T22" fmla="*/ 1800 w 1800"/>
                <a:gd name="T23" fmla="*/ 954 h 2362"/>
                <a:gd name="T24" fmla="*/ 1800 w 1800"/>
                <a:gd name="T25" fmla="*/ 979 h 2362"/>
                <a:gd name="T26" fmla="*/ 1800 w 1800"/>
                <a:gd name="T27" fmla="*/ 1012 h 2362"/>
                <a:gd name="T28" fmla="*/ 1800 w 1800"/>
                <a:gd name="T29" fmla="*/ 1054 h 2362"/>
                <a:gd name="T30" fmla="*/ 1800 w 1800"/>
                <a:gd name="T31" fmla="*/ 1218 h 2362"/>
                <a:gd name="T32" fmla="*/ 1800 w 1800"/>
                <a:gd name="T33" fmla="*/ 1367 h 2362"/>
                <a:gd name="T34" fmla="*/ 1800 w 1800"/>
                <a:gd name="T35" fmla="*/ 1492 h 2362"/>
                <a:gd name="T36" fmla="*/ 1800 w 1800"/>
                <a:gd name="T37" fmla="*/ 1641 h 2362"/>
                <a:gd name="T38" fmla="*/ 1800 w 1800"/>
                <a:gd name="T39" fmla="*/ 1815 h 2362"/>
                <a:gd name="T40" fmla="*/ 1800 w 1800"/>
                <a:gd name="T41" fmla="*/ 2017 h 2362"/>
                <a:gd name="T42" fmla="*/ 1800 w 1800"/>
                <a:gd name="T43" fmla="*/ 2249 h 2362"/>
                <a:gd name="T44" fmla="*/ 1788 w 1800"/>
                <a:gd name="T45" fmla="*/ 2299 h 2362"/>
                <a:gd name="T46" fmla="*/ 1758 w 1800"/>
                <a:gd name="T47" fmla="*/ 2337 h 2362"/>
                <a:gd name="T48" fmla="*/ 1713 w 1800"/>
                <a:gd name="T49" fmla="*/ 2359 h 2362"/>
                <a:gd name="T50" fmla="*/ 113 w 1800"/>
                <a:gd name="T51" fmla="*/ 2362 h 2362"/>
                <a:gd name="T52" fmla="*/ 63 w 1800"/>
                <a:gd name="T53" fmla="*/ 2350 h 2362"/>
                <a:gd name="T54" fmla="*/ 25 w 1800"/>
                <a:gd name="T55" fmla="*/ 2320 h 2362"/>
                <a:gd name="T56" fmla="*/ 3 w 1800"/>
                <a:gd name="T57" fmla="*/ 2275 h 2362"/>
                <a:gd name="T58" fmla="*/ 0 w 1800"/>
                <a:gd name="T59" fmla="*/ 113 h 2362"/>
                <a:gd name="T60" fmla="*/ 12 w 1800"/>
                <a:gd name="T61" fmla="*/ 63 h 2362"/>
                <a:gd name="T62" fmla="*/ 42 w 1800"/>
                <a:gd name="T63" fmla="*/ 25 h 2362"/>
                <a:gd name="T64" fmla="*/ 87 w 1800"/>
                <a:gd name="T65" fmla="*/ 3 h 2362"/>
                <a:gd name="T66" fmla="*/ 316 w 1800"/>
                <a:gd name="T67" fmla="*/ 0 h 2362"/>
                <a:gd name="T68" fmla="*/ 500 w 1800"/>
                <a:gd name="T69" fmla="*/ 0 h 2362"/>
                <a:gd name="T70" fmla="*/ 769 w 1800"/>
                <a:gd name="T71" fmla="*/ 0 h 2362"/>
                <a:gd name="T72" fmla="*/ 962 w 1800"/>
                <a:gd name="T73" fmla="*/ 0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0" h="2362">
                  <a:moveTo>
                    <a:pt x="962" y="0"/>
                  </a:moveTo>
                  <a:lnTo>
                    <a:pt x="1069" y="0"/>
                  </a:lnTo>
                  <a:lnTo>
                    <a:pt x="1090" y="2"/>
                  </a:lnTo>
                  <a:lnTo>
                    <a:pt x="1111" y="8"/>
                  </a:lnTo>
                  <a:lnTo>
                    <a:pt x="1130" y="19"/>
                  </a:lnTo>
                  <a:lnTo>
                    <a:pt x="1148" y="33"/>
                  </a:lnTo>
                  <a:lnTo>
                    <a:pt x="1766" y="652"/>
                  </a:lnTo>
                  <a:lnTo>
                    <a:pt x="1781" y="669"/>
                  </a:lnTo>
                  <a:lnTo>
                    <a:pt x="1791" y="689"/>
                  </a:lnTo>
                  <a:lnTo>
                    <a:pt x="1797" y="710"/>
                  </a:lnTo>
                  <a:lnTo>
                    <a:pt x="1799" y="731"/>
                  </a:lnTo>
                  <a:lnTo>
                    <a:pt x="1800" y="731"/>
                  </a:lnTo>
                  <a:lnTo>
                    <a:pt x="1800" y="758"/>
                  </a:lnTo>
                  <a:lnTo>
                    <a:pt x="1800" y="783"/>
                  </a:lnTo>
                  <a:lnTo>
                    <a:pt x="1800" y="804"/>
                  </a:lnTo>
                  <a:lnTo>
                    <a:pt x="1800" y="822"/>
                  </a:lnTo>
                  <a:lnTo>
                    <a:pt x="1800" y="839"/>
                  </a:lnTo>
                  <a:lnTo>
                    <a:pt x="1800" y="852"/>
                  </a:lnTo>
                  <a:lnTo>
                    <a:pt x="1800" y="865"/>
                  </a:lnTo>
                  <a:lnTo>
                    <a:pt x="1800" y="876"/>
                  </a:lnTo>
                  <a:lnTo>
                    <a:pt x="1800" y="926"/>
                  </a:lnTo>
                  <a:lnTo>
                    <a:pt x="1800" y="935"/>
                  </a:lnTo>
                  <a:lnTo>
                    <a:pt x="1800" y="944"/>
                  </a:lnTo>
                  <a:lnTo>
                    <a:pt x="1800" y="954"/>
                  </a:lnTo>
                  <a:lnTo>
                    <a:pt x="1800" y="966"/>
                  </a:lnTo>
                  <a:lnTo>
                    <a:pt x="1800" y="979"/>
                  </a:lnTo>
                  <a:lnTo>
                    <a:pt x="1800" y="994"/>
                  </a:lnTo>
                  <a:lnTo>
                    <a:pt x="1800" y="1012"/>
                  </a:lnTo>
                  <a:lnTo>
                    <a:pt x="1800" y="1031"/>
                  </a:lnTo>
                  <a:lnTo>
                    <a:pt x="1800" y="1054"/>
                  </a:lnTo>
                  <a:lnTo>
                    <a:pt x="1800" y="1080"/>
                  </a:lnTo>
                  <a:lnTo>
                    <a:pt x="1800" y="1218"/>
                  </a:lnTo>
                  <a:lnTo>
                    <a:pt x="1800" y="1262"/>
                  </a:lnTo>
                  <a:lnTo>
                    <a:pt x="1800" y="1367"/>
                  </a:lnTo>
                  <a:lnTo>
                    <a:pt x="1800" y="1426"/>
                  </a:lnTo>
                  <a:lnTo>
                    <a:pt x="1800" y="1492"/>
                  </a:lnTo>
                  <a:lnTo>
                    <a:pt x="1800" y="1563"/>
                  </a:lnTo>
                  <a:lnTo>
                    <a:pt x="1800" y="1641"/>
                  </a:lnTo>
                  <a:lnTo>
                    <a:pt x="1800" y="1724"/>
                  </a:lnTo>
                  <a:lnTo>
                    <a:pt x="1800" y="1815"/>
                  </a:lnTo>
                  <a:lnTo>
                    <a:pt x="1800" y="1912"/>
                  </a:lnTo>
                  <a:lnTo>
                    <a:pt x="1800" y="2017"/>
                  </a:lnTo>
                  <a:lnTo>
                    <a:pt x="1800" y="2130"/>
                  </a:lnTo>
                  <a:lnTo>
                    <a:pt x="1800" y="2249"/>
                  </a:lnTo>
                  <a:lnTo>
                    <a:pt x="1797" y="2275"/>
                  </a:lnTo>
                  <a:lnTo>
                    <a:pt x="1788" y="2299"/>
                  </a:lnTo>
                  <a:lnTo>
                    <a:pt x="1775" y="2320"/>
                  </a:lnTo>
                  <a:lnTo>
                    <a:pt x="1758" y="2337"/>
                  </a:lnTo>
                  <a:lnTo>
                    <a:pt x="1737" y="2350"/>
                  </a:lnTo>
                  <a:lnTo>
                    <a:pt x="1713" y="2359"/>
                  </a:lnTo>
                  <a:lnTo>
                    <a:pt x="1687" y="2362"/>
                  </a:lnTo>
                  <a:lnTo>
                    <a:pt x="113" y="2362"/>
                  </a:lnTo>
                  <a:lnTo>
                    <a:pt x="87" y="2359"/>
                  </a:lnTo>
                  <a:lnTo>
                    <a:pt x="63" y="2350"/>
                  </a:lnTo>
                  <a:lnTo>
                    <a:pt x="42" y="2337"/>
                  </a:lnTo>
                  <a:lnTo>
                    <a:pt x="25" y="2320"/>
                  </a:lnTo>
                  <a:lnTo>
                    <a:pt x="12" y="2299"/>
                  </a:lnTo>
                  <a:lnTo>
                    <a:pt x="3" y="2275"/>
                  </a:lnTo>
                  <a:lnTo>
                    <a:pt x="0" y="2249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lnTo>
                    <a:pt x="316" y="0"/>
                  </a:lnTo>
                  <a:lnTo>
                    <a:pt x="409" y="0"/>
                  </a:lnTo>
                  <a:lnTo>
                    <a:pt x="500" y="0"/>
                  </a:lnTo>
                  <a:lnTo>
                    <a:pt x="678" y="0"/>
                  </a:lnTo>
                  <a:lnTo>
                    <a:pt x="769" y="0"/>
                  </a:lnTo>
                  <a:lnTo>
                    <a:pt x="863" y="0"/>
                  </a:lnTo>
                  <a:lnTo>
                    <a:pt x="96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762B1293-EE98-EB42-A770-E7BE71976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768" y="2507797"/>
              <a:ext cx="351476" cy="480141"/>
            </a:xfrm>
            <a:custGeom>
              <a:avLst/>
              <a:gdLst>
                <a:gd name="T0" fmla="*/ 225 w 1574"/>
                <a:gd name="T1" fmla="*/ 1743 h 2136"/>
                <a:gd name="T2" fmla="*/ 225 w 1574"/>
                <a:gd name="T3" fmla="*/ 1911 h 2136"/>
                <a:gd name="T4" fmla="*/ 899 w 1574"/>
                <a:gd name="T5" fmla="*/ 1911 h 2136"/>
                <a:gd name="T6" fmla="*/ 899 w 1574"/>
                <a:gd name="T7" fmla="*/ 1743 h 2136"/>
                <a:gd name="T8" fmla="*/ 225 w 1574"/>
                <a:gd name="T9" fmla="*/ 1743 h 2136"/>
                <a:gd name="T10" fmla="*/ 225 w 1574"/>
                <a:gd name="T11" fmla="*/ 1349 h 2136"/>
                <a:gd name="T12" fmla="*/ 225 w 1574"/>
                <a:gd name="T13" fmla="*/ 1518 h 2136"/>
                <a:gd name="T14" fmla="*/ 1181 w 1574"/>
                <a:gd name="T15" fmla="*/ 1518 h 2136"/>
                <a:gd name="T16" fmla="*/ 1181 w 1574"/>
                <a:gd name="T17" fmla="*/ 1349 h 2136"/>
                <a:gd name="T18" fmla="*/ 225 w 1574"/>
                <a:gd name="T19" fmla="*/ 1349 h 2136"/>
                <a:gd name="T20" fmla="*/ 225 w 1574"/>
                <a:gd name="T21" fmla="*/ 956 h 2136"/>
                <a:gd name="T22" fmla="*/ 225 w 1574"/>
                <a:gd name="T23" fmla="*/ 1124 h 2136"/>
                <a:gd name="T24" fmla="*/ 1181 w 1574"/>
                <a:gd name="T25" fmla="*/ 1124 h 2136"/>
                <a:gd name="T26" fmla="*/ 1181 w 1574"/>
                <a:gd name="T27" fmla="*/ 956 h 2136"/>
                <a:gd name="T28" fmla="*/ 225 w 1574"/>
                <a:gd name="T29" fmla="*/ 956 h 2136"/>
                <a:gd name="T30" fmla="*/ 225 w 1574"/>
                <a:gd name="T31" fmla="*/ 562 h 2136"/>
                <a:gd name="T32" fmla="*/ 225 w 1574"/>
                <a:gd name="T33" fmla="*/ 731 h 2136"/>
                <a:gd name="T34" fmla="*/ 562 w 1574"/>
                <a:gd name="T35" fmla="*/ 731 h 2136"/>
                <a:gd name="T36" fmla="*/ 562 w 1574"/>
                <a:gd name="T37" fmla="*/ 562 h 2136"/>
                <a:gd name="T38" fmla="*/ 225 w 1574"/>
                <a:gd name="T39" fmla="*/ 562 h 2136"/>
                <a:gd name="T40" fmla="*/ 956 w 1574"/>
                <a:gd name="T41" fmla="*/ 0 h 2136"/>
                <a:gd name="T42" fmla="*/ 1574 w 1574"/>
                <a:gd name="T43" fmla="*/ 618 h 2136"/>
                <a:gd name="T44" fmla="*/ 956 w 1574"/>
                <a:gd name="T45" fmla="*/ 618 h 2136"/>
                <a:gd name="T46" fmla="*/ 956 w 1574"/>
                <a:gd name="T47" fmla="*/ 0 h 2136"/>
                <a:gd name="T48" fmla="*/ 0 w 1574"/>
                <a:gd name="T49" fmla="*/ 0 h 2136"/>
                <a:gd name="T50" fmla="*/ 786 w 1574"/>
                <a:gd name="T51" fmla="*/ 0 h 2136"/>
                <a:gd name="T52" fmla="*/ 787 w 1574"/>
                <a:gd name="T53" fmla="*/ 674 h 2136"/>
                <a:gd name="T54" fmla="*/ 790 w 1574"/>
                <a:gd name="T55" fmla="*/ 700 h 2136"/>
                <a:gd name="T56" fmla="*/ 799 w 1574"/>
                <a:gd name="T57" fmla="*/ 724 h 2136"/>
                <a:gd name="T58" fmla="*/ 811 w 1574"/>
                <a:gd name="T59" fmla="*/ 745 h 2136"/>
                <a:gd name="T60" fmla="*/ 829 w 1574"/>
                <a:gd name="T61" fmla="*/ 762 h 2136"/>
                <a:gd name="T62" fmla="*/ 850 w 1574"/>
                <a:gd name="T63" fmla="*/ 775 h 2136"/>
                <a:gd name="T64" fmla="*/ 874 w 1574"/>
                <a:gd name="T65" fmla="*/ 784 h 2136"/>
                <a:gd name="T66" fmla="*/ 899 w 1574"/>
                <a:gd name="T67" fmla="*/ 787 h 2136"/>
                <a:gd name="T68" fmla="*/ 1574 w 1574"/>
                <a:gd name="T69" fmla="*/ 787 h 2136"/>
                <a:gd name="T70" fmla="*/ 1574 w 1574"/>
                <a:gd name="T71" fmla="*/ 2136 h 2136"/>
                <a:gd name="T72" fmla="*/ 0 w 1574"/>
                <a:gd name="T73" fmla="*/ 2136 h 2136"/>
                <a:gd name="T74" fmla="*/ 0 w 1574"/>
                <a:gd name="T75" fmla="*/ 2023 h 2136"/>
                <a:gd name="T76" fmla="*/ 0 w 1574"/>
                <a:gd name="T77" fmla="*/ 1916 h 2136"/>
                <a:gd name="T78" fmla="*/ 0 w 1574"/>
                <a:gd name="T79" fmla="*/ 1723 h 2136"/>
                <a:gd name="T80" fmla="*/ 0 w 1574"/>
                <a:gd name="T81" fmla="*/ 1634 h 2136"/>
                <a:gd name="T82" fmla="*/ 0 w 1574"/>
                <a:gd name="T83" fmla="*/ 1550 h 2136"/>
                <a:gd name="T84" fmla="*/ 0 w 1574"/>
                <a:gd name="T85" fmla="*/ 1179 h 2136"/>
                <a:gd name="T86" fmla="*/ 0 w 1574"/>
                <a:gd name="T87" fmla="*/ 1109 h 2136"/>
                <a:gd name="T88" fmla="*/ 0 w 1574"/>
                <a:gd name="T89" fmla="*/ 1041 h 2136"/>
                <a:gd name="T90" fmla="*/ 0 w 1574"/>
                <a:gd name="T91" fmla="*/ 901 h 2136"/>
                <a:gd name="T92" fmla="*/ 0 w 1574"/>
                <a:gd name="T93" fmla="*/ 829 h 2136"/>
                <a:gd name="T94" fmla="*/ 0 w 1574"/>
                <a:gd name="T95" fmla="*/ 755 h 2136"/>
                <a:gd name="T96" fmla="*/ 0 w 1574"/>
                <a:gd name="T97" fmla="*/ 597 h 2136"/>
                <a:gd name="T98" fmla="*/ 0 w 1574"/>
                <a:gd name="T99" fmla="*/ 511 h 2136"/>
                <a:gd name="T100" fmla="*/ 0 w 1574"/>
                <a:gd name="T101" fmla="*/ 422 h 2136"/>
                <a:gd name="T102" fmla="*/ 0 w 1574"/>
                <a:gd name="T103" fmla="*/ 224 h 2136"/>
                <a:gd name="T104" fmla="*/ 0 w 1574"/>
                <a:gd name="T105" fmla="*/ 115 h 2136"/>
                <a:gd name="T106" fmla="*/ 0 w 1574"/>
                <a:gd name="T107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74" h="2136">
                  <a:moveTo>
                    <a:pt x="225" y="1743"/>
                  </a:moveTo>
                  <a:lnTo>
                    <a:pt x="225" y="1911"/>
                  </a:lnTo>
                  <a:lnTo>
                    <a:pt x="899" y="1911"/>
                  </a:lnTo>
                  <a:lnTo>
                    <a:pt x="899" y="1743"/>
                  </a:lnTo>
                  <a:lnTo>
                    <a:pt x="225" y="1743"/>
                  </a:lnTo>
                  <a:close/>
                  <a:moveTo>
                    <a:pt x="225" y="1349"/>
                  </a:moveTo>
                  <a:lnTo>
                    <a:pt x="225" y="1518"/>
                  </a:lnTo>
                  <a:lnTo>
                    <a:pt x="1181" y="1518"/>
                  </a:lnTo>
                  <a:lnTo>
                    <a:pt x="1181" y="1349"/>
                  </a:lnTo>
                  <a:lnTo>
                    <a:pt x="225" y="1349"/>
                  </a:lnTo>
                  <a:close/>
                  <a:moveTo>
                    <a:pt x="225" y="956"/>
                  </a:moveTo>
                  <a:lnTo>
                    <a:pt x="225" y="1124"/>
                  </a:lnTo>
                  <a:lnTo>
                    <a:pt x="1181" y="1124"/>
                  </a:lnTo>
                  <a:lnTo>
                    <a:pt x="1181" y="956"/>
                  </a:lnTo>
                  <a:lnTo>
                    <a:pt x="225" y="956"/>
                  </a:lnTo>
                  <a:close/>
                  <a:moveTo>
                    <a:pt x="225" y="562"/>
                  </a:moveTo>
                  <a:lnTo>
                    <a:pt x="225" y="731"/>
                  </a:lnTo>
                  <a:lnTo>
                    <a:pt x="562" y="731"/>
                  </a:lnTo>
                  <a:lnTo>
                    <a:pt x="562" y="562"/>
                  </a:lnTo>
                  <a:lnTo>
                    <a:pt x="225" y="562"/>
                  </a:lnTo>
                  <a:close/>
                  <a:moveTo>
                    <a:pt x="956" y="0"/>
                  </a:moveTo>
                  <a:lnTo>
                    <a:pt x="1574" y="618"/>
                  </a:lnTo>
                  <a:lnTo>
                    <a:pt x="956" y="618"/>
                  </a:lnTo>
                  <a:lnTo>
                    <a:pt x="956" y="0"/>
                  </a:lnTo>
                  <a:close/>
                  <a:moveTo>
                    <a:pt x="0" y="0"/>
                  </a:moveTo>
                  <a:lnTo>
                    <a:pt x="786" y="0"/>
                  </a:lnTo>
                  <a:lnTo>
                    <a:pt x="787" y="674"/>
                  </a:lnTo>
                  <a:lnTo>
                    <a:pt x="790" y="700"/>
                  </a:lnTo>
                  <a:lnTo>
                    <a:pt x="799" y="724"/>
                  </a:lnTo>
                  <a:lnTo>
                    <a:pt x="811" y="745"/>
                  </a:lnTo>
                  <a:lnTo>
                    <a:pt x="829" y="762"/>
                  </a:lnTo>
                  <a:lnTo>
                    <a:pt x="850" y="775"/>
                  </a:lnTo>
                  <a:lnTo>
                    <a:pt x="874" y="784"/>
                  </a:lnTo>
                  <a:lnTo>
                    <a:pt x="899" y="787"/>
                  </a:lnTo>
                  <a:lnTo>
                    <a:pt x="1574" y="787"/>
                  </a:lnTo>
                  <a:lnTo>
                    <a:pt x="1574" y="2136"/>
                  </a:lnTo>
                  <a:lnTo>
                    <a:pt x="0" y="2136"/>
                  </a:lnTo>
                  <a:lnTo>
                    <a:pt x="0" y="2023"/>
                  </a:lnTo>
                  <a:lnTo>
                    <a:pt x="0" y="1916"/>
                  </a:lnTo>
                  <a:lnTo>
                    <a:pt x="0" y="1723"/>
                  </a:lnTo>
                  <a:lnTo>
                    <a:pt x="0" y="1634"/>
                  </a:lnTo>
                  <a:lnTo>
                    <a:pt x="0" y="1550"/>
                  </a:lnTo>
                  <a:lnTo>
                    <a:pt x="0" y="1179"/>
                  </a:lnTo>
                  <a:lnTo>
                    <a:pt x="0" y="1109"/>
                  </a:lnTo>
                  <a:lnTo>
                    <a:pt x="0" y="1041"/>
                  </a:lnTo>
                  <a:lnTo>
                    <a:pt x="0" y="901"/>
                  </a:lnTo>
                  <a:lnTo>
                    <a:pt x="0" y="829"/>
                  </a:lnTo>
                  <a:lnTo>
                    <a:pt x="0" y="755"/>
                  </a:lnTo>
                  <a:lnTo>
                    <a:pt x="0" y="597"/>
                  </a:lnTo>
                  <a:lnTo>
                    <a:pt x="0" y="511"/>
                  </a:lnTo>
                  <a:lnTo>
                    <a:pt x="0" y="422"/>
                  </a:lnTo>
                  <a:lnTo>
                    <a:pt x="0" y="224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179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animBg="1"/>
      <p:bldP spid="5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78C2476-CC39-4447-94C9-0F7777C830F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BE693E-FF36-384A-A7A1-F4C75B90714B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452F75-7562-A14D-9179-318F240E42D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gradFill>
                <a:gsLst>
                  <a:gs pos="35000">
                    <a:srgbClr val="143F95"/>
                  </a:gs>
                  <a:gs pos="82000">
                    <a:srgbClr val="0E53C1"/>
                  </a:gs>
                  <a:gs pos="7000">
                    <a:srgbClr val="1E3073"/>
                  </a:gs>
                </a:gsLst>
                <a:path path="circle">
                  <a:fillToRect t="100000" r="100000"/>
                </a:path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27AC915-F78E-4C49-A1D3-90DED5090D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alphaModFix amt="41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70152" r="75622"/>
              <a:stretch/>
            </p:blipFill>
            <p:spPr>
              <a:xfrm>
                <a:off x="9021" y="4810991"/>
                <a:ext cx="2930236" cy="2047009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FC0A221-38DE-274B-8A16-41374509CAE5}"/>
                </a:ext>
              </a:extLst>
            </p:cNvPr>
            <p:cNvGrpSpPr/>
            <p:nvPr/>
          </p:nvGrpSpPr>
          <p:grpSpPr>
            <a:xfrm>
              <a:off x="208303" y="146055"/>
              <a:ext cx="11731071" cy="6595922"/>
              <a:chOff x="208303" y="146055"/>
              <a:chExt cx="11731071" cy="659592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51967F1-3826-D644-8BDC-C212063C613E}"/>
                  </a:ext>
                </a:extLst>
              </p:cNvPr>
              <p:cNvGrpSpPr/>
              <p:nvPr/>
            </p:nvGrpSpPr>
            <p:grpSpPr>
              <a:xfrm>
                <a:off x="11604987" y="146055"/>
                <a:ext cx="334387" cy="435843"/>
                <a:chOff x="11604987" y="146055"/>
                <a:chExt cx="334387" cy="43584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B0B05A3-DDAA-AF46-815D-8E4A6D7836C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70125" y="399018"/>
                  <a:ext cx="169249" cy="182880"/>
                  <a:chOff x="7310041" y="760941"/>
                  <a:chExt cx="1043386" cy="1127422"/>
                </a:xfrm>
              </p:grpSpPr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105E37B1-C74F-E24F-83CF-A111102A79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58" y="760941"/>
                    <a:ext cx="618069" cy="704087"/>
                  </a:xfrm>
                  <a:custGeom>
                    <a:avLst/>
                    <a:gdLst>
                      <a:gd name="connsiteX0" fmla="*/ 2 w 618069"/>
                      <a:gd name="connsiteY0" fmla="*/ 0 h 704087"/>
                      <a:gd name="connsiteX1" fmla="*/ 278345 w 618069"/>
                      <a:gd name="connsiteY1" fmla="*/ 0 h 704087"/>
                      <a:gd name="connsiteX2" fmla="*/ 278345 w 618069"/>
                      <a:gd name="connsiteY2" fmla="*/ 423334 h 704087"/>
                      <a:gd name="connsiteX3" fmla="*/ 618069 w 618069"/>
                      <a:gd name="connsiteY3" fmla="*/ 423334 h 704087"/>
                      <a:gd name="connsiteX4" fmla="*/ 618069 w 618069"/>
                      <a:gd name="connsiteY4" fmla="*/ 704087 h 704087"/>
                      <a:gd name="connsiteX5" fmla="*/ 278345 w 618069"/>
                      <a:gd name="connsiteY5" fmla="*/ 704087 h 704087"/>
                      <a:gd name="connsiteX6" fmla="*/ 2 w 618069"/>
                      <a:gd name="connsiteY6" fmla="*/ 704087 h 704087"/>
                      <a:gd name="connsiteX7" fmla="*/ 0 w 618069"/>
                      <a:gd name="connsiteY7" fmla="*/ 704087 h 704087"/>
                      <a:gd name="connsiteX8" fmla="*/ 0 w 618069"/>
                      <a:gd name="connsiteY8" fmla="*/ 423334 h 704087"/>
                      <a:gd name="connsiteX9" fmla="*/ 2 w 618069"/>
                      <a:gd name="connsiteY9" fmla="*/ 423334 h 704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8069" h="704087">
                        <a:moveTo>
                          <a:pt x="2" y="0"/>
                        </a:moveTo>
                        <a:lnTo>
                          <a:pt x="278345" y="0"/>
                        </a:lnTo>
                        <a:lnTo>
                          <a:pt x="278345" y="423334"/>
                        </a:lnTo>
                        <a:lnTo>
                          <a:pt x="618069" y="423334"/>
                        </a:lnTo>
                        <a:lnTo>
                          <a:pt x="618069" y="704087"/>
                        </a:lnTo>
                        <a:lnTo>
                          <a:pt x="278345" y="704087"/>
                        </a:lnTo>
                        <a:lnTo>
                          <a:pt x="2" y="704087"/>
                        </a:lnTo>
                        <a:lnTo>
                          <a:pt x="0" y="704087"/>
                        </a:lnTo>
                        <a:lnTo>
                          <a:pt x="0" y="423334"/>
                        </a:lnTo>
                        <a:lnTo>
                          <a:pt x="2" y="423334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48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9C99691-CA94-F74C-A4EF-A41F1BC98D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60" y="1483281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7C0E121-026D-8E47-A96E-CBF539152AC7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7373410" y="1120906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A12906A-6F7E-3446-AC0A-55462B211D8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04987" y="146055"/>
                  <a:ext cx="73152" cy="73152"/>
                  <a:chOff x="7310041" y="760941"/>
                  <a:chExt cx="1043386" cy="1127422"/>
                </a:xfrm>
              </p:grpSpPr>
              <p:sp>
                <p:nvSpPr>
                  <p:cNvPr id="31" name="Freeform 30">
                    <a:extLst>
                      <a:ext uri="{FF2B5EF4-FFF2-40B4-BE49-F238E27FC236}">
                        <a16:creationId xmlns:a16="http://schemas.microsoft.com/office/drawing/2014/main" id="{C65C6FEF-7D3E-5541-A653-E3F8864997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58" y="760941"/>
                    <a:ext cx="618069" cy="704087"/>
                  </a:xfrm>
                  <a:custGeom>
                    <a:avLst/>
                    <a:gdLst>
                      <a:gd name="connsiteX0" fmla="*/ 2 w 618069"/>
                      <a:gd name="connsiteY0" fmla="*/ 0 h 704087"/>
                      <a:gd name="connsiteX1" fmla="*/ 278345 w 618069"/>
                      <a:gd name="connsiteY1" fmla="*/ 0 h 704087"/>
                      <a:gd name="connsiteX2" fmla="*/ 278345 w 618069"/>
                      <a:gd name="connsiteY2" fmla="*/ 423334 h 704087"/>
                      <a:gd name="connsiteX3" fmla="*/ 618069 w 618069"/>
                      <a:gd name="connsiteY3" fmla="*/ 423334 h 704087"/>
                      <a:gd name="connsiteX4" fmla="*/ 618069 w 618069"/>
                      <a:gd name="connsiteY4" fmla="*/ 704087 h 704087"/>
                      <a:gd name="connsiteX5" fmla="*/ 278345 w 618069"/>
                      <a:gd name="connsiteY5" fmla="*/ 704087 h 704087"/>
                      <a:gd name="connsiteX6" fmla="*/ 2 w 618069"/>
                      <a:gd name="connsiteY6" fmla="*/ 704087 h 704087"/>
                      <a:gd name="connsiteX7" fmla="*/ 0 w 618069"/>
                      <a:gd name="connsiteY7" fmla="*/ 704087 h 704087"/>
                      <a:gd name="connsiteX8" fmla="*/ 0 w 618069"/>
                      <a:gd name="connsiteY8" fmla="*/ 423334 h 704087"/>
                      <a:gd name="connsiteX9" fmla="*/ 2 w 618069"/>
                      <a:gd name="connsiteY9" fmla="*/ 423334 h 704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8069" h="704087">
                        <a:moveTo>
                          <a:pt x="2" y="0"/>
                        </a:moveTo>
                        <a:lnTo>
                          <a:pt x="278345" y="0"/>
                        </a:lnTo>
                        <a:lnTo>
                          <a:pt x="278345" y="423334"/>
                        </a:lnTo>
                        <a:lnTo>
                          <a:pt x="618069" y="423334"/>
                        </a:lnTo>
                        <a:lnTo>
                          <a:pt x="618069" y="704087"/>
                        </a:lnTo>
                        <a:lnTo>
                          <a:pt x="278345" y="704087"/>
                        </a:lnTo>
                        <a:lnTo>
                          <a:pt x="2" y="704087"/>
                        </a:lnTo>
                        <a:lnTo>
                          <a:pt x="0" y="704087"/>
                        </a:lnTo>
                        <a:lnTo>
                          <a:pt x="0" y="423334"/>
                        </a:lnTo>
                        <a:lnTo>
                          <a:pt x="2" y="423334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48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7B89B-422A-1C41-84F2-17715BAB2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60" y="1483281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00110B3-DD3C-794F-B57D-C9CD64022A02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7373410" y="1120906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B97D2CB-6A00-984D-8AAF-F4F32D6E3D8A}"/>
                  </a:ext>
                </a:extLst>
              </p:cNvPr>
              <p:cNvGrpSpPr/>
              <p:nvPr/>
            </p:nvGrpSpPr>
            <p:grpSpPr>
              <a:xfrm>
                <a:off x="208303" y="5787704"/>
                <a:ext cx="437544" cy="389381"/>
                <a:chOff x="9178262" y="1315181"/>
                <a:chExt cx="437544" cy="389381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E22CA31B-F14C-C142-9B8B-3ED3A94683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5759" y="1521682"/>
                  <a:ext cx="170047" cy="182880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685FD3A1-0597-2947-9986-9B384CF9FC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78262" y="1315181"/>
                  <a:ext cx="85024" cy="9144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D0D3998-90B2-1A46-A7D6-62D7ED0836E4}"/>
                  </a:ext>
                </a:extLst>
              </p:cNvPr>
              <p:cNvGrpSpPr/>
              <p:nvPr/>
            </p:nvGrpSpPr>
            <p:grpSpPr>
              <a:xfrm>
                <a:off x="250899" y="6421937"/>
                <a:ext cx="669934" cy="274320"/>
                <a:chOff x="9445759" y="1430242"/>
                <a:chExt cx="669934" cy="274320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BD6D3FC4-2536-7E44-924F-D31D4ABD45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5759" y="1521682"/>
                  <a:ext cx="170047" cy="182880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6653E309-C66C-DC44-9C60-FC5F3D0CF1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0669" y="1430242"/>
                  <a:ext cx="85024" cy="91440"/>
                </a:xfrm>
                <a:prstGeom prst="rect">
                  <a:avLst/>
                </a:prstGeom>
              </p:spPr>
            </p:pic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1CCE5939-97D2-3F4E-8D5E-1EF06DD03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alphaModFix amt="59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8384" y="6650537"/>
                <a:ext cx="85024" cy="91440"/>
              </a:xfrm>
              <a:prstGeom prst="rect">
                <a:avLst/>
              </a:prstGeom>
            </p:spPr>
          </p:pic>
        </p:grp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72785C17-6F74-CB44-AE78-A6AD5BC8A2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27992" y="728933"/>
            <a:ext cx="1083890" cy="1092101"/>
            <a:chOff x="2593" y="1509"/>
            <a:chExt cx="528" cy="532"/>
          </a:xfrm>
        </p:grpSpPr>
        <p:sp>
          <p:nvSpPr>
            <p:cNvPr id="27" name="AutoShape 3">
              <a:extLst>
                <a:ext uri="{FF2B5EF4-FFF2-40B4-BE49-F238E27FC236}">
                  <a16:creationId xmlns:a16="http://schemas.microsoft.com/office/drawing/2014/main" id="{B8A1BA61-6350-0449-8C30-B7F72A3762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93" y="1509"/>
              <a:ext cx="528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8" name="Freeform 5">
              <a:extLst>
                <a:ext uri="{FF2B5EF4-FFF2-40B4-BE49-F238E27FC236}">
                  <a16:creationId xmlns:a16="http://schemas.microsoft.com/office/drawing/2014/main" id="{E081BE00-6E9F-1642-A5E2-DC84CF114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569"/>
              <a:ext cx="391" cy="403"/>
            </a:xfrm>
            <a:custGeom>
              <a:avLst/>
              <a:gdLst>
                <a:gd name="T0" fmla="*/ 6133 w 6133"/>
                <a:gd name="T1" fmla="*/ 2000 h 6266"/>
                <a:gd name="T2" fmla="*/ 6098 w 6133"/>
                <a:gd name="T3" fmla="*/ 2133 h 6266"/>
                <a:gd name="T4" fmla="*/ 6133 w 6133"/>
                <a:gd name="T5" fmla="*/ 2266 h 6266"/>
                <a:gd name="T6" fmla="*/ 6133 w 6133"/>
                <a:gd name="T7" fmla="*/ 4000 h 6266"/>
                <a:gd name="T8" fmla="*/ 6098 w 6133"/>
                <a:gd name="T9" fmla="*/ 4133 h 6266"/>
                <a:gd name="T10" fmla="*/ 6133 w 6133"/>
                <a:gd name="T11" fmla="*/ 4266 h 6266"/>
                <a:gd name="T12" fmla="*/ 6133 w 6133"/>
                <a:gd name="T13" fmla="*/ 6000 h 6266"/>
                <a:gd name="T14" fmla="*/ 5867 w 6133"/>
                <a:gd name="T15" fmla="*/ 6266 h 6266"/>
                <a:gd name="T16" fmla="*/ 267 w 6133"/>
                <a:gd name="T17" fmla="*/ 6266 h 6266"/>
                <a:gd name="T18" fmla="*/ 0 w 6133"/>
                <a:gd name="T19" fmla="*/ 6000 h 6266"/>
                <a:gd name="T20" fmla="*/ 0 w 6133"/>
                <a:gd name="T21" fmla="*/ 4266 h 6266"/>
                <a:gd name="T22" fmla="*/ 36 w 6133"/>
                <a:gd name="T23" fmla="*/ 4133 h 6266"/>
                <a:gd name="T24" fmla="*/ 0 w 6133"/>
                <a:gd name="T25" fmla="*/ 4000 h 6266"/>
                <a:gd name="T26" fmla="*/ 0 w 6133"/>
                <a:gd name="T27" fmla="*/ 2266 h 6266"/>
                <a:gd name="T28" fmla="*/ 36 w 6133"/>
                <a:gd name="T29" fmla="*/ 2133 h 6266"/>
                <a:gd name="T30" fmla="*/ 0 w 6133"/>
                <a:gd name="T31" fmla="*/ 2000 h 6266"/>
                <a:gd name="T32" fmla="*/ 0 w 6133"/>
                <a:gd name="T33" fmla="*/ 266 h 6266"/>
                <a:gd name="T34" fmla="*/ 267 w 6133"/>
                <a:gd name="T35" fmla="*/ 0 h 6266"/>
                <a:gd name="T36" fmla="*/ 5867 w 6133"/>
                <a:gd name="T37" fmla="*/ 0 h 6266"/>
                <a:gd name="T38" fmla="*/ 6133 w 6133"/>
                <a:gd name="T39" fmla="*/ 266 h 6266"/>
                <a:gd name="T40" fmla="*/ 6133 w 6133"/>
                <a:gd name="T41" fmla="*/ 2000 h 6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33" h="6266">
                  <a:moveTo>
                    <a:pt x="6133" y="2000"/>
                  </a:moveTo>
                  <a:cubicBezTo>
                    <a:pt x="6133" y="2046"/>
                    <a:pt x="6121" y="2092"/>
                    <a:pt x="6098" y="2133"/>
                  </a:cubicBezTo>
                  <a:cubicBezTo>
                    <a:pt x="6121" y="2174"/>
                    <a:pt x="6133" y="2220"/>
                    <a:pt x="6133" y="2266"/>
                  </a:cubicBezTo>
                  <a:cubicBezTo>
                    <a:pt x="6133" y="4000"/>
                    <a:pt x="6133" y="4000"/>
                    <a:pt x="6133" y="4000"/>
                  </a:cubicBezTo>
                  <a:cubicBezTo>
                    <a:pt x="6133" y="4046"/>
                    <a:pt x="6121" y="4092"/>
                    <a:pt x="6098" y="4133"/>
                  </a:cubicBezTo>
                  <a:cubicBezTo>
                    <a:pt x="6121" y="4174"/>
                    <a:pt x="6133" y="4220"/>
                    <a:pt x="6133" y="4266"/>
                  </a:cubicBezTo>
                  <a:cubicBezTo>
                    <a:pt x="6133" y="6000"/>
                    <a:pt x="6133" y="6000"/>
                    <a:pt x="6133" y="6000"/>
                  </a:cubicBezTo>
                  <a:cubicBezTo>
                    <a:pt x="6133" y="6147"/>
                    <a:pt x="6014" y="6266"/>
                    <a:pt x="5867" y="6266"/>
                  </a:cubicBezTo>
                  <a:cubicBezTo>
                    <a:pt x="267" y="6266"/>
                    <a:pt x="267" y="6266"/>
                    <a:pt x="267" y="6266"/>
                  </a:cubicBezTo>
                  <a:cubicBezTo>
                    <a:pt x="119" y="6266"/>
                    <a:pt x="0" y="6147"/>
                    <a:pt x="0" y="6000"/>
                  </a:cubicBezTo>
                  <a:cubicBezTo>
                    <a:pt x="0" y="4266"/>
                    <a:pt x="0" y="4266"/>
                    <a:pt x="0" y="4266"/>
                  </a:cubicBezTo>
                  <a:cubicBezTo>
                    <a:pt x="0" y="4220"/>
                    <a:pt x="12" y="4174"/>
                    <a:pt x="36" y="4133"/>
                  </a:cubicBezTo>
                  <a:cubicBezTo>
                    <a:pt x="12" y="4092"/>
                    <a:pt x="0" y="4046"/>
                    <a:pt x="0" y="4000"/>
                  </a:cubicBezTo>
                  <a:cubicBezTo>
                    <a:pt x="0" y="2266"/>
                    <a:pt x="0" y="2266"/>
                    <a:pt x="0" y="2266"/>
                  </a:cubicBezTo>
                  <a:cubicBezTo>
                    <a:pt x="0" y="2220"/>
                    <a:pt x="12" y="2174"/>
                    <a:pt x="36" y="2133"/>
                  </a:cubicBezTo>
                  <a:cubicBezTo>
                    <a:pt x="12" y="2092"/>
                    <a:pt x="0" y="2046"/>
                    <a:pt x="0" y="200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119"/>
                    <a:pt x="119" y="0"/>
                    <a:pt x="267" y="0"/>
                  </a:cubicBezTo>
                  <a:cubicBezTo>
                    <a:pt x="5867" y="0"/>
                    <a:pt x="5867" y="0"/>
                    <a:pt x="5867" y="0"/>
                  </a:cubicBezTo>
                  <a:cubicBezTo>
                    <a:pt x="6014" y="0"/>
                    <a:pt x="6133" y="119"/>
                    <a:pt x="6133" y="266"/>
                  </a:cubicBezTo>
                  <a:lnTo>
                    <a:pt x="6133" y="2000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C5ECCEE1-2C5A-6646-AA3E-2CE03985A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7" y="1586"/>
              <a:ext cx="357" cy="369"/>
            </a:xfrm>
            <a:custGeom>
              <a:avLst/>
              <a:gdLst>
                <a:gd name="T0" fmla="*/ 0 w 5600"/>
                <a:gd name="T1" fmla="*/ 0 h 5734"/>
                <a:gd name="T2" fmla="*/ 5600 w 5600"/>
                <a:gd name="T3" fmla="*/ 1734 h 5734"/>
                <a:gd name="T4" fmla="*/ 1000 w 5600"/>
                <a:gd name="T5" fmla="*/ 1200 h 5734"/>
                <a:gd name="T6" fmla="*/ 1000 w 5600"/>
                <a:gd name="T7" fmla="*/ 534 h 5734"/>
                <a:gd name="T8" fmla="*/ 1000 w 5600"/>
                <a:gd name="T9" fmla="*/ 1200 h 5734"/>
                <a:gd name="T10" fmla="*/ 1994 w 5600"/>
                <a:gd name="T11" fmla="*/ 1067 h 5734"/>
                <a:gd name="T12" fmla="*/ 1733 w 5600"/>
                <a:gd name="T13" fmla="*/ 927 h 5734"/>
                <a:gd name="T14" fmla="*/ 1873 w 5600"/>
                <a:gd name="T15" fmla="*/ 667 h 5734"/>
                <a:gd name="T16" fmla="*/ 2133 w 5600"/>
                <a:gd name="T17" fmla="*/ 807 h 5734"/>
                <a:gd name="T18" fmla="*/ 2933 w 5600"/>
                <a:gd name="T19" fmla="*/ 927 h 5734"/>
                <a:gd name="T20" fmla="*/ 2673 w 5600"/>
                <a:gd name="T21" fmla="*/ 1067 h 5734"/>
                <a:gd name="T22" fmla="*/ 2533 w 5600"/>
                <a:gd name="T23" fmla="*/ 807 h 5734"/>
                <a:gd name="T24" fmla="*/ 2794 w 5600"/>
                <a:gd name="T25" fmla="*/ 667 h 5734"/>
                <a:gd name="T26" fmla="*/ 2933 w 5600"/>
                <a:gd name="T27" fmla="*/ 927 h 5734"/>
                <a:gd name="T28" fmla="*/ 4800 w 5600"/>
                <a:gd name="T29" fmla="*/ 1067 h 5734"/>
                <a:gd name="T30" fmla="*/ 3866 w 5600"/>
                <a:gd name="T31" fmla="*/ 934 h 5734"/>
                <a:gd name="T32" fmla="*/ 4000 w 5600"/>
                <a:gd name="T33" fmla="*/ 667 h 5734"/>
                <a:gd name="T34" fmla="*/ 4933 w 5600"/>
                <a:gd name="T35" fmla="*/ 800 h 5734"/>
                <a:gd name="T36" fmla="*/ 5600 w 5600"/>
                <a:gd name="T37" fmla="*/ 3734 h 5734"/>
                <a:gd name="T38" fmla="*/ 0 w 5600"/>
                <a:gd name="T39" fmla="*/ 2000 h 5734"/>
                <a:gd name="T40" fmla="*/ 5600 w 5600"/>
                <a:gd name="T41" fmla="*/ 3734 h 5734"/>
                <a:gd name="T42" fmla="*/ 666 w 5600"/>
                <a:gd name="T43" fmla="*/ 2867 h 5734"/>
                <a:gd name="T44" fmla="*/ 1333 w 5600"/>
                <a:gd name="T45" fmla="*/ 2867 h 5734"/>
                <a:gd name="T46" fmla="*/ 2133 w 5600"/>
                <a:gd name="T47" fmla="*/ 2927 h 5734"/>
                <a:gd name="T48" fmla="*/ 1873 w 5600"/>
                <a:gd name="T49" fmla="*/ 3067 h 5734"/>
                <a:gd name="T50" fmla="*/ 1733 w 5600"/>
                <a:gd name="T51" fmla="*/ 2807 h 5734"/>
                <a:gd name="T52" fmla="*/ 1994 w 5600"/>
                <a:gd name="T53" fmla="*/ 2667 h 5734"/>
                <a:gd name="T54" fmla="*/ 2133 w 5600"/>
                <a:gd name="T55" fmla="*/ 2927 h 5734"/>
                <a:gd name="T56" fmla="*/ 2794 w 5600"/>
                <a:gd name="T57" fmla="*/ 3067 h 5734"/>
                <a:gd name="T58" fmla="*/ 2533 w 5600"/>
                <a:gd name="T59" fmla="*/ 2927 h 5734"/>
                <a:gd name="T60" fmla="*/ 2673 w 5600"/>
                <a:gd name="T61" fmla="*/ 2667 h 5734"/>
                <a:gd name="T62" fmla="*/ 2933 w 5600"/>
                <a:gd name="T63" fmla="*/ 2807 h 5734"/>
                <a:gd name="T64" fmla="*/ 3866 w 5600"/>
                <a:gd name="T65" fmla="*/ 2934 h 5734"/>
                <a:gd name="T66" fmla="*/ 4000 w 5600"/>
                <a:gd name="T67" fmla="*/ 2667 h 5734"/>
                <a:gd name="T68" fmla="*/ 4933 w 5600"/>
                <a:gd name="T69" fmla="*/ 2800 h 5734"/>
                <a:gd name="T70" fmla="*/ 4800 w 5600"/>
                <a:gd name="T71" fmla="*/ 3067 h 5734"/>
                <a:gd name="T72" fmla="*/ 3866 w 5600"/>
                <a:gd name="T73" fmla="*/ 2934 h 5734"/>
                <a:gd name="T74" fmla="*/ 0 w 5600"/>
                <a:gd name="T75" fmla="*/ 4000 h 5734"/>
                <a:gd name="T76" fmla="*/ 5600 w 5600"/>
                <a:gd name="T77" fmla="*/ 5734 h 5734"/>
                <a:gd name="T78" fmla="*/ 1000 w 5600"/>
                <a:gd name="T79" fmla="*/ 5200 h 5734"/>
                <a:gd name="T80" fmla="*/ 1000 w 5600"/>
                <a:gd name="T81" fmla="*/ 4534 h 5734"/>
                <a:gd name="T82" fmla="*/ 1000 w 5600"/>
                <a:gd name="T83" fmla="*/ 5200 h 5734"/>
                <a:gd name="T84" fmla="*/ 1994 w 5600"/>
                <a:gd name="T85" fmla="*/ 5067 h 5734"/>
                <a:gd name="T86" fmla="*/ 1733 w 5600"/>
                <a:gd name="T87" fmla="*/ 4927 h 5734"/>
                <a:gd name="T88" fmla="*/ 1873 w 5600"/>
                <a:gd name="T89" fmla="*/ 4667 h 5734"/>
                <a:gd name="T90" fmla="*/ 2133 w 5600"/>
                <a:gd name="T91" fmla="*/ 4807 h 5734"/>
                <a:gd name="T92" fmla="*/ 2933 w 5600"/>
                <a:gd name="T93" fmla="*/ 4927 h 5734"/>
                <a:gd name="T94" fmla="*/ 2673 w 5600"/>
                <a:gd name="T95" fmla="*/ 5067 h 5734"/>
                <a:gd name="T96" fmla="*/ 2533 w 5600"/>
                <a:gd name="T97" fmla="*/ 4807 h 5734"/>
                <a:gd name="T98" fmla="*/ 2794 w 5600"/>
                <a:gd name="T99" fmla="*/ 4667 h 5734"/>
                <a:gd name="T100" fmla="*/ 2933 w 5600"/>
                <a:gd name="T101" fmla="*/ 4927 h 5734"/>
                <a:gd name="T102" fmla="*/ 4800 w 5600"/>
                <a:gd name="T103" fmla="*/ 5067 h 5734"/>
                <a:gd name="T104" fmla="*/ 3866 w 5600"/>
                <a:gd name="T105" fmla="*/ 4934 h 5734"/>
                <a:gd name="T106" fmla="*/ 4000 w 5600"/>
                <a:gd name="T107" fmla="*/ 4667 h 5734"/>
                <a:gd name="T108" fmla="*/ 4933 w 5600"/>
                <a:gd name="T109" fmla="*/ 4800 h 5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00" h="5734">
                  <a:moveTo>
                    <a:pt x="5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34"/>
                    <a:pt x="0" y="1734"/>
                    <a:pt x="0" y="1734"/>
                  </a:cubicBezTo>
                  <a:cubicBezTo>
                    <a:pt x="5600" y="1734"/>
                    <a:pt x="5600" y="1734"/>
                    <a:pt x="5600" y="1734"/>
                  </a:cubicBezTo>
                  <a:lnTo>
                    <a:pt x="5600" y="0"/>
                  </a:lnTo>
                  <a:close/>
                  <a:moveTo>
                    <a:pt x="1000" y="1200"/>
                  </a:moveTo>
                  <a:cubicBezTo>
                    <a:pt x="816" y="1200"/>
                    <a:pt x="666" y="1051"/>
                    <a:pt x="666" y="867"/>
                  </a:cubicBezTo>
                  <a:cubicBezTo>
                    <a:pt x="666" y="683"/>
                    <a:pt x="816" y="534"/>
                    <a:pt x="1000" y="534"/>
                  </a:cubicBezTo>
                  <a:cubicBezTo>
                    <a:pt x="1184" y="534"/>
                    <a:pt x="1333" y="683"/>
                    <a:pt x="1333" y="867"/>
                  </a:cubicBezTo>
                  <a:cubicBezTo>
                    <a:pt x="1333" y="1051"/>
                    <a:pt x="1184" y="1200"/>
                    <a:pt x="1000" y="1200"/>
                  </a:cubicBezTo>
                  <a:close/>
                  <a:moveTo>
                    <a:pt x="2133" y="927"/>
                  </a:moveTo>
                  <a:cubicBezTo>
                    <a:pt x="2133" y="1005"/>
                    <a:pt x="2071" y="1067"/>
                    <a:pt x="1994" y="1067"/>
                  </a:cubicBezTo>
                  <a:cubicBezTo>
                    <a:pt x="1873" y="1067"/>
                    <a:pt x="1873" y="1067"/>
                    <a:pt x="1873" y="1067"/>
                  </a:cubicBezTo>
                  <a:cubicBezTo>
                    <a:pt x="1795" y="1067"/>
                    <a:pt x="1733" y="1005"/>
                    <a:pt x="1733" y="927"/>
                  </a:cubicBezTo>
                  <a:cubicBezTo>
                    <a:pt x="1733" y="807"/>
                    <a:pt x="1733" y="807"/>
                    <a:pt x="1733" y="807"/>
                  </a:cubicBezTo>
                  <a:cubicBezTo>
                    <a:pt x="1733" y="729"/>
                    <a:pt x="1795" y="667"/>
                    <a:pt x="1873" y="667"/>
                  </a:cubicBezTo>
                  <a:cubicBezTo>
                    <a:pt x="1994" y="667"/>
                    <a:pt x="1994" y="667"/>
                    <a:pt x="1994" y="667"/>
                  </a:cubicBezTo>
                  <a:cubicBezTo>
                    <a:pt x="2071" y="667"/>
                    <a:pt x="2133" y="729"/>
                    <a:pt x="2133" y="807"/>
                  </a:cubicBezTo>
                  <a:lnTo>
                    <a:pt x="2133" y="927"/>
                  </a:lnTo>
                  <a:close/>
                  <a:moveTo>
                    <a:pt x="2933" y="927"/>
                  </a:moveTo>
                  <a:cubicBezTo>
                    <a:pt x="2933" y="1005"/>
                    <a:pt x="2871" y="1067"/>
                    <a:pt x="2794" y="1067"/>
                  </a:cubicBezTo>
                  <a:cubicBezTo>
                    <a:pt x="2673" y="1067"/>
                    <a:pt x="2673" y="1067"/>
                    <a:pt x="2673" y="1067"/>
                  </a:cubicBezTo>
                  <a:cubicBezTo>
                    <a:pt x="2595" y="1067"/>
                    <a:pt x="2533" y="1005"/>
                    <a:pt x="2533" y="927"/>
                  </a:cubicBezTo>
                  <a:cubicBezTo>
                    <a:pt x="2533" y="807"/>
                    <a:pt x="2533" y="807"/>
                    <a:pt x="2533" y="807"/>
                  </a:cubicBezTo>
                  <a:cubicBezTo>
                    <a:pt x="2533" y="729"/>
                    <a:pt x="2595" y="667"/>
                    <a:pt x="2673" y="667"/>
                  </a:cubicBezTo>
                  <a:cubicBezTo>
                    <a:pt x="2794" y="667"/>
                    <a:pt x="2794" y="667"/>
                    <a:pt x="2794" y="667"/>
                  </a:cubicBezTo>
                  <a:cubicBezTo>
                    <a:pt x="2871" y="667"/>
                    <a:pt x="2933" y="729"/>
                    <a:pt x="2933" y="807"/>
                  </a:cubicBezTo>
                  <a:lnTo>
                    <a:pt x="2933" y="927"/>
                  </a:lnTo>
                  <a:close/>
                  <a:moveTo>
                    <a:pt x="4933" y="934"/>
                  </a:moveTo>
                  <a:cubicBezTo>
                    <a:pt x="4933" y="1007"/>
                    <a:pt x="4873" y="1067"/>
                    <a:pt x="4800" y="1067"/>
                  </a:cubicBezTo>
                  <a:cubicBezTo>
                    <a:pt x="4000" y="1067"/>
                    <a:pt x="4000" y="1067"/>
                    <a:pt x="4000" y="1067"/>
                  </a:cubicBezTo>
                  <a:cubicBezTo>
                    <a:pt x="3926" y="1067"/>
                    <a:pt x="3866" y="1007"/>
                    <a:pt x="3866" y="934"/>
                  </a:cubicBezTo>
                  <a:cubicBezTo>
                    <a:pt x="3866" y="800"/>
                    <a:pt x="3866" y="800"/>
                    <a:pt x="3866" y="800"/>
                  </a:cubicBezTo>
                  <a:cubicBezTo>
                    <a:pt x="3866" y="727"/>
                    <a:pt x="3926" y="667"/>
                    <a:pt x="4000" y="667"/>
                  </a:cubicBezTo>
                  <a:cubicBezTo>
                    <a:pt x="4800" y="667"/>
                    <a:pt x="4800" y="667"/>
                    <a:pt x="4800" y="667"/>
                  </a:cubicBezTo>
                  <a:cubicBezTo>
                    <a:pt x="4873" y="667"/>
                    <a:pt x="4933" y="727"/>
                    <a:pt x="4933" y="800"/>
                  </a:cubicBezTo>
                  <a:lnTo>
                    <a:pt x="4933" y="934"/>
                  </a:lnTo>
                  <a:close/>
                  <a:moveTo>
                    <a:pt x="5600" y="3734"/>
                  </a:moveTo>
                  <a:cubicBezTo>
                    <a:pt x="5600" y="2000"/>
                    <a:pt x="5600" y="2000"/>
                    <a:pt x="5600" y="2000"/>
                  </a:cubicBezTo>
                  <a:cubicBezTo>
                    <a:pt x="0" y="2000"/>
                    <a:pt x="0" y="2000"/>
                    <a:pt x="0" y="2000"/>
                  </a:cubicBezTo>
                  <a:cubicBezTo>
                    <a:pt x="0" y="3734"/>
                    <a:pt x="0" y="3734"/>
                    <a:pt x="0" y="3734"/>
                  </a:cubicBezTo>
                  <a:lnTo>
                    <a:pt x="5600" y="3734"/>
                  </a:lnTo>
                  <a:close/>
                  <a:moveTo>
                    <a:pt x="1000" y="3200"/>
                  </a:moveTo>
                  <a:cubicBezTo>
                    <a:pt x="816" y="3200"/>
                    <a:pt x="666" y="3051"/>
                    <a:pt x="666" y="2867"/>
                  </a:cubicBezTo>
                  <a:cubicBezTo>
                    <a:pt x="666" y="2683"/>
                    <a:pt x="816" y="2534"/>
                    <a:pt x="1000" y="2534"/>
                  </a:cubicBezTo>
                  <a:cubicBezTo>
                    <a:pt x="1184" y="2534"/>
                    <a:pt x="1333" y="2683"/>
                    <a:pt x="1333" y="2867"/>
                  </a:cubicBezTo>
                  <a:cubicBezTo>
                    <a:pt x="1333" y="3051"/>
                    <a:pt x="1184" y="3200"/>
                    <a:pt x="1000" y="3200"/>
                  </a:cubicBezTo>
                  <a:close/>
                  <a:moveTo>
                    <a:pt x="2133" y="2927"/>
                  </a:moveTo>
                  <a:cubicBezTo>
                    <a:pt x="2133" y="3005"/>
                    <a:pt x="2071" y="3067"/>
                    <a:pt x="1994" y="3067"/>
                  </a:cubicBezTo>
                  <a:cubicBezTo>
                    <a:pt x="1873" y="3067"/>
                    <a:pt x="1873" y="3067"/>
                    <a:pt x="1873" y="3067"/>
                  </a:cubicBezTo>
                  <a:cubicBezTo>
                    <a:pt x="1795" y="3067"/>
                    <a:pt x="1733" y="3005"/>
                    <a:pt x="1733" y="2927"/>
                  </a:cubicBezTo>
                  <a:cubicBezTo>
                    <a:pt x="1733" y="2807"/>
                    <a:pt x="1733" y="2807"/>
                    <a:pt x="1733" y="2807"/>
                  </a:cubicBezTo>
                  <a:cubicBezTo>
                    <a:pt x="1733" y="2729"/>
                    <a:pt x="1795" y="2667"/>
                    <a:pt x="1873" y="2667"/>
                  </a:cubicBezTo>
                  <a:cubicBezTo>
                    <a:pt x="1994" y="2667"/>
                    <a:pt x="1994" y="2667"/>
                    <a:pt x="1994" y="2667"/>
                  </a:cubicBezTo>
                  <a:cubicBezTo>
                    <a:pt x="2071" y="2667"/>
                    <a:pt x="2133" y="2729"/>
                    <a:pt x="2133" y="2807"/>
                  </a:cubicBezTo>
                  <a:lnTo>
                    <a:pt x="2133" y="2927"/>
                  </a:lnTo>
                  <a:close/>
                  <a:moveTo>
                    <a:pt x="2933" y="2927"/>
                  </a:moveTo>
                  <a:cubicBezTo>
                    <a:pt x="2933" y="3005"/>
                    <a:pt x="2871" y="3067"/>
                    <a:pt x="2794" y="3067"/>
                  </a:cubicBezTo>
                  <a:cubicBezTo>
                    <a:pt x="2673" y="3067"/>
                    <a:pt x="2673" y="3067"/>
                    <a:pt x="2673" y="3067"/>
                  </a:cubicBezTo>
                  <a:cubicBezTo>
                    <a:pt x="2595" y="3067"/>
                    <a:pt x="2533" y="3005"/>
                    <a:pt x="2533" y="2927"/>
                  </a:cubicBezTo>
                  <a:cubicBezTo>
                    <a:pt x="2533" y="2807"/>
                    <a:pt x="2533" y="2807"/>
                    <a:pt x="2533" y="2807"/>
                  </a:cubicBezTo>
                  <a:cubicBezTo>
                    <a:pt x="2533" y="2729"/>
                    <a:pt x="2595" y="2667"/>
                    <a:pt x="2673" y="2667"/>
                  </a:cubicBezTo>
                  <a:cubicBezTo>
                    <a:pt x="2794" y="2667"/>
                    <a:pt x="2794" y="2667"/>
                    <a:pt x="2794" y="2667"/>
                  </a:cubicBezTo>
                  <a:cubicBezTo>
                    <a:pt x="2871" y="2667"/>
                    <a:pt x="2933" y="2729"/>
                    <a:pt x="2933" y="2807"/>
                  </a:cubicBezTo>
                  <a:lnTo>
                    <a:pt x="2933" y="2927"/>
                  </a:lnTo>
                  <a:close/>
                  <a:moveTo>
                    <a:pt x="3866" y="2934"/>
                  </a:moveTo>
                  <a:cubicBezTo>
                    <a:pt x="3866" y="2800"/>
                    <a:pt x="3866" y="2800"/>
                    <a:pt x="3866" y="2800"/>
                  </a:cubicBezTo>
                  <a:cubicBezTo>
                    <a:pt x="3866" y="2727"/>
                    <a:pt x="3926" y="2667"/>
                    <a:pt x="4000" y="2667"/>
                  </a:cubicBezTo>
                  <a:cubicBezTo>
                    <a:pt x="4800" y="2667"/>
                    <a:pt x="4800" y="2667"/>
                    <a:pt x="4800" y="2667"/>
                  </a:cubicBezTo>
                  <a:cubicBezTo>
                    <a:pt x="4873" y="2667"/>
                    <a:pt x="4933" y="2727"/>
                    <a:pt x="4933" y="2800"/>
                  </a:cubicBezTo>
                  <a:cubicBezTo>
                    <a:pt x="4933" y="2934"/>
                    <a:pt x="4933" y="2934"/>
                    <a:pt x="4933" y="2934"/>
                  </a:cubicBezTo>
                  <a:cubicBezTo>
                    <a:pt x="4933" y="3007"/>
                    <a:pt x="4873" y="3067"/>
                    <a:pt x="4800" y="3067"/>
                  </a:cubicBezTo>
                  <a:cubicBezTo>
                    <a:pt x="4000" y="3067"/>
                    <a:pt x="4000" y="3067"/>
                    <a:pt x="4000" y="3067"/>
                  </a:cubicBezTo>
                  <a:cubicBezTo>
                    <a:pt x="3926" y="3067"/>
                    <a:pt x="3866" y="3007"/>
                    <a:pt x="3866" y="2934"/>
                  </a:cubicBezTo>
                  <a:close/>
                  <a:moveTo>
                    <a:pt x="5600" y="4000"/>
                  </a:moveTo>
                  <a:cubicBezTo>
                    <a:pt x="0" y="4000"/>
                    <a:pt x="0" y="4000"/>
                    <a:pt x="0" y="4000"/>
                  </a:cubicBezTo>
                  <a:cubicBezTo>
                    <a:pt x="0" y="5734"/>
                    <a:pt x="0" y="5734"/>
                    <a:pt x="0" y="5734"/>
                  </a:cubicBezTo>
                  <a:cubicBezTo>
                    <a:pt x="5600" y="5734"/>
                    <a:pt x="5600" y="5734"/>
                    <a:pt x="5600" y="5734"/>
                  </a:cubicBezTo>
                  <a:lnTo>
                    <a:pt x="5600" y="4000"/>
                  </a:lnTo>
                  <a:close/>
                  <a:moveTo>
                    <a:pt x="1000" y="5200"/>
                  </a:moveTo>
                  <a:cubicBezTo>
                    <a:pt x="816" y="5200"/>
                    <a:pt x="666" y="5051"/>
                    <a:pt x="666" y="4867"/>
                  </a:cubicBezTo>
                  <a:cubicBezTo>
                    <a:pt x="666" y="4683"/>
                    <a:pt x="816" y="4534"/>
                    <a:pt x="1000" y="4534"/>
                  </a:cubicBezTo>
                  <a:cubicBezTo>
                    <a:pt x="1184" y="4534"/>
                    <a:pt x="1333" y="4683"/>
                    <a:pt x="1333" y="4867"/>
                  </a:cubicBezTo>
                  <a:cubicBezTo>
                    <a:pt x="1333" y="5051"/>
                    <a:pt x="1184" y="5200"/>
                    <a:pt x="1000" y="5200"/>
                  </a:cubicBezTo>
                  <a:close/>
                  <a:moveTo>
                    <a:pt x="2133" y="4927"/>
                  </a:moveTo>
                  <a:cubicBezTo>
                    <a:pt x="2133" y="5005"/>
                    <a:pt x="2071" y="5067"/>
                    <a:pt x="1994" y="5067"/>
                  </a:cubicBezTo>
                  <a:cubicBezTo>
                    <a:pt x="1873" y="5067"/>
                    <a:pt x="1873" y="5067"/>
                    <a:pt x="1873" y="5067"/>
                  </a:cubicBezTo>
                  <a:cubicBezTo>
                    <a:pt x="1795" y="5067"/>
                    <a:pt x="1733" y="5005"/>
                    <a:pt x="1733" y="4927"/>
                  </a:cubicBezTo>
                  <a:cubicBezTo>
                    <a:pt x="1733" y="4807"/>
                    <a:pt x="1733" y="4807"/>
                    <a:pt x="1733" y="4807"/>
                  </a:cubicBezTo>
                  <a:cubicBezTo>
                    <a:pt x="1733" y="4729"/>
                    <a:pt x="1795" y="4667"/>
                    <a:pt x="1873" y="4667"/>
                  </a:cubicBezTo>
                  <a:cubicBezTo>
                    <a:pt x="1994" y="4667"/>
                    <a:pt x="1994" y="4667"/>
                    <a:pt x="1994" y="4667"/>
                  </a:cubicBezTo>
                  <a:cubicBezTo>
                    <a:pt x="2071" y="4667"/>
                    <a:pt x="2133" y="4729"/>
                    <a:pt x="2133" y="4807"/>
                  </a:cubicBezTo>
                  <a:lnTo>
                    <a:pt x="2133" y="4927"/>
                  </a:lnTo>
                  <a:close/>
                  <a:moveTo>
                    <a:pt x="2933" y="4927"/>
                  </a:moveTo>
                  <a:cubicBezTo>
                    <a:pt x="2933" y="5005"/>
                    <a:pt x="2871" y="5067"/>
                    <a:pt x="2794" y="5067"/>
                  </a:cubicBezTo>
                  <a:cubicBezTo>
                    <a:pt x="2673" y="5067"/>
                    <a:pt x="2673" y="5067"/>
                    <a:pt x="2673" y="5067"/>
                  </a:cubicBezTo>
                  <a:cubicBezTo>
                    <a:pt x="2595" y="5067"/>
                    <a:pt x="2533" y="5005"/>
                    <a:pt x="2533" y="4927"/>
                  </a:cubicBezTo>
                  <a:cubicBezTo>
                    <a:pt x="2533" y="4807"/>
                    <a:pt x="2533" y="4807"/>
                    <a:pt x="2533" y="4807"/>
                  </a:cubicBezTo>
                  <a:cubicBezTo>
                    <a:pt x="2533" y="4729"/>
                    <a:pt x="2595" y="4667"/>
                    <a:pt x="2673" y="4667"/>
                  </a:cubicBezTo>
                  <a:cubicBezTo>
                    <a:pt x="2794" y="4667"/>
                    <a:pt x="2794" y="4667"/>
                    <a:pt x="2794" y="4667"/>
                  </a:cubicBezTo>
                  <a:cubicBezTo>
                    <a:pt x="2871" y="4667"/>
                    <a:pt x="2933" y="4729"/>
                    <a:pt x="2933" y="4807"/>
                  </a:cubicBezTo>
                  <a:lnTo>
                    <a:pt x="2933" y="4927"/>
                  </a:lnTo>
                  <a:close/>
                  <a:moveTo>
                    <a:pt x="4933" y="4934"/>
                  </a:moveTo>
                  <a:cubicBezTo>
                    <a:pt x="4933" y="5007"/>
                    <a:pt x="4873" y="5067"/>
                    <a:pt x="4800" y="5067"/>
                  </a:cubicBezTo>
                  <a:cubicBezTo>
                    <a:pt x="4000" y="5067"/>
                    <a:pt x="4000" y="5067"/>
                    <a:pt x="4000" y="5067"/>
                  </a:cubicBezTo>
                  <a:cubicBezTo>
                    <a:pt x="3926" y="5067"/>
                    <a:pt x="3866" y="5007"/>
                    <a:pt x="3866" y="4934"/>
                  </a:cubicBezTo>
                  <a:cubicBezTo>
                    <a:pt x="3866" y="4800"/>
                    <a:pt x="3866" y="4800"/>
                    <a:pt x="3866" y="4800"/>
                  </a:cubicBezTo>
                  <a:cubicBezTo>
                    <a:pt x="3866" y="4727"/>
                    <a:pt x="3926" y="4667"/>
                    <a:pt x="4000" y="4667"/>
                  </a:cubicBezTo>
                  <a:cubicBezTo>
                    <a:pt x="4800" y="4667"/>
                    <a:pt x="4800" y="4667"/>
                    <a:pt x="4800" y="4667"/>
                  </a:cubicBezTo>
                  <a:cubicBezTo>
                    <a:pt x="4873" y="4667"/>
                    <a:pt x="4933" y="4727"/>
                    <a:pt x="4933" y="4800"/>
                  </a:cubicBezTo>
                  <a:lnTo>
                    <a:pt x="4933" y="49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156B47-2379-024A-91B9-BB8A8AA6686B}"/>
              </a:ext>
            </a:extLst>
          </p:cNvPr>
          <p:cNvGrpSpPr>
            <a:grpSpLocks noChangeAspect="1"/>
          </p:cNvGrpSpPr>
          <p:nvPr/>
        </p:nvGrpSpPr>
        <p:grpSpPr>
          <a:xfrm>
            <a:off x="7000792" y="446670"/>
            <a:ext cx="1133300" cy="757491"/>
            <a:chOff x="5135880" y="2560109"/>
            <a:chExt cx="666378" cy="445403"/>
          </a:xfrm>
        </p:grpSpPr>
        <p:sp useBgFill="1">
          <p:nvSpPr>
            <p:cNvPr id="53" name="Freeform 6">
              <a:extLst>
                <a:ext uri="{FF2B5EF4-FFF2-40B4-BE49-F238E27FC236}">
                  <a16:creationId xmlns:a16="http://schemas.microsoft.com/office/drawing/2014/main" id="{BFE8FB3F-10E2-7E4C-A557-34D12F0F7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880" y="2560109"/>
              <a:ext cx="666378" cy="445403"/>
            </a:xfrm>
            <a:custGeom>
              <a:avLst/>
              <a:gdLst>
                <a:gd name="T0" fmla="*/ 1489 w 2698"/>
                <a:gd name="T1" fmla="*/ 1 h 1807"/>
                <a:gd name="T2" fmla="*/ 1579 w 2698"/>
                <a:gd name="T3" fmla="*/ 16 h 1807"/>
                <a:gd name="T4" fmla="*/ 1667 w 2698"/>
                <a:gd name="T5" fmla="*/ 44 h 1807"/>
                <a:gd name="T6" fmla="*/ 1750 w 2698"/>
                <a:gd name="T7" fmla="*/ 86 h 1807"/>
                <a:gd name="T8" fmla="*/ 1825 w 2698"/>
                <a:gd name="T9" fmla="*/ 143 h 1807"/>
                <a:gd name="T10" fmla="*/ 1891 w 2698"/>
                <a:gd name="T11" fmla="*/ 213 h 1807"/>
                <a:gd name="T12" fmla="*/ 1945 w 2698"/>
                <a:gd name="T13" fmla="*/ 297 h 1807"/>
                <a:gd name="T14" fmla="*/ 1983 w 2698"/>
                <a:gd name="T15" fmla="*/ 395 h 1807"/>
                <a:gd name="T16" fmla="*/ 2082 w 2698"/>
                <a:gd name="T17" fmla="*/ 408 h 1807"/>
                <a:gd name="T18" fmla="*/ 2176 w 2698"/>
                <a:gd name="T19" fmla="*/ 441 h 1807"/>
                <a:gd name="T20" fmla="*/ 2262 w 2698"/>
                <a:gd name="T21" fmla="*/ 494 h 1807"/>
                <a:gd name="T22" fmla="*/ 2335 w 2698"/>
                <a:gd name="T23" fmla="*/ 564 h 1807"/>
                <a:gd name="T24" fmla="*/ 2393 w 2698"/>
                <a:gd name="T25" fmla="*/ 648 h 1807"/>
                <a:gd name="T26" fmla="*/ 2432 w 2698"/>
                <a:gd name="T27" fmla="*/ 741 h 1807"/>
                <a:gd name="T28" fmla="*/ 2450 w 2698"/>
                <a:gd name="T29" fmla="*/ 840 h 1807"/>
                <a:gd name="T30" fmla="*/ 2448 w 2698"/>
                <a:gd name="T31" fmla="*/ 939 h 1807"/>
                <a:gd name="T32" fmla="*/ 2531 w 2698"/>
                <a:gd name="T33" fmla="*/ 995 h 1807"/>
                <a:gd name="T34" fmla="*/ 2601 w 2698"/>
                <a:gd name="T35" fmla="*/ 1067 h 1807"/>
                <a:gd name="T36" fmla="*/ 2654 w 2698"/>
                <a:gd name="T37" fmla="*/ 1151 h 1807"/>
                <a:gd name="T38" fmla="*/ 2686 w 2698"/>
                <a:gd name="T39" fmla="*/ 1246 h 1807"/>
                <a:gd name="T40" fmla="*/ 2698 w 2698"/>
                <a:gd name="T41" fmla="*/ 1348 h 1807"/>
                <a:gd name="T42" fmla="*/ 2686 w 2698"/>
                <a:gd name="T43" fmla="*/ 1453 h 1807"/>
                <a:gd name="T44" fmla="*/ 2651 w 2698"/>
                <a:gd name="T45" fmla="*/ 1550 h 1807"/>
                <a:gd name="T46" fmla="*/ 2598 w 2698"/>
                <a:gd name="T47" fmla="*/ 1635 h 1807"/>
                <a:gd name="T48" fmla="*/ 2527 w 2698"/>
                <a:gd name="T49" fmla="*/ 1706 h 1807"/>
                <a:gd name="T50" fmla="*/ 2441 w 2698"/>
                <a:gd name="T51" fmla="*/ 1760 h 1807"/>
                <a:gd name="T52" fmla="*/ 2345 w 2698"/>
                <a:gd name="T53" fmla="*/ 1795 h 1807"/>
                <a:gd name="T54" fmla="*/ 2240 w 2698"/>
                <a:gd name="T55" fmla="*/ 1807 h 1807"/>
                <a:gd name="T56" fmla="*/ 533 w 2698"/>
                <a:gd name="T57" fmla="*/ 1804 h 1807"/>
                <a:gd name="T58" fmla="*/ 417 w 2698"/>
                <a:gd name="T59" fmla="*/ 1783 h 1807"/>
                <a:gd name="T60" fmla="*/ 311 w 2698"/>
                <a:gd name="T61" fmla="*/ 1740 h 1807"/>
                <a:gd name="T62" fmla="*/ 216 w 2698"/>
                <a:gd name="T63" fmla="*/ 1676 h 1807"/>
                <a:gd name="T64" fmla="*/ 135 w 2698"/>
                <a:gd name="T65" fmla="*/ 1597 h 1807"/>
                <a:gd name="T66" fmla="*/ 71 w 2698"/>
                <a:gd name="T67" fmla="*/ 1504 h 1807"/>
                <a:gd name="T68" fmla="*/ 26 w 2698"/>
                <a:gd name="T69" fmla="*/ 1398 h 1807"/>
                <a:gd name="T70" fmla="*/ 2 w 2698"/>
                <a:gd name="T71" fmla="*/ 1284 h 1807"/>
                <a:gd name="T72" fmla="*/ 2 w 2698"/>
                <a:gd name="T73" fmla="*/ 1167 h 1807"/>
                <a:gd name="T74" fmla="*/ 24 w 2698"/>
                <a:gd name="T75" fmla="*/ 1056 h 1807"/>
                <a:gd name="T76" fmla="*/ 67 w 2698"/>
                <a:gd name="T77" fmla="*/ 954 h 1807"/>
                <a:gd name="T78" fmla="*/ 127 w 2698"/>
                <a:gd name="T79" fmla="*/ 862 h 1807"/>
                <a:gd name="T80" fmla="*/ 204 w 2698"/>
                <a:gd name="T81" fmla="*/ 783 h 1807"/>
                <a:gd name="T82" fmla="*/ 294 w 2698"/>
                <a:gd name="T83" fmla="*/ 719 h 1807"/>
                <a:gd name="T84" fmla="*/ 395 w 2698"/>
                <a:gd name="T85" fmla="*/ 673 h 1807"/>
                <a:gd name="T86" fmla="*/ 408 w 2698"/>
                <a:gd name="T87" fmla="*/ 568 h 1807"/>
                <a:gd name="T88" fmla="*/ 444 w 2698"/>
                <a:gd name="T89" fmla="*/ 469 h 1807"/>
                <a:gd name="T90" fmla="*/ 501 w 2698"/>
                <a:gd name="T91" fmla="*/ 379 h 1807"/>
                <a:gd name="T92" fmla="*/ 569 w 2698"/>
                <a:gd name="T93" fmla="*/ 309 h 1807"/>
                <a:gd name="T94" fmla="*/ 649 w 2698"/>
                <a:gd name="T95" fmla="*/ 255 h 1807"/>
                <a:gd name="T96" fmla="*/ 737 w 2698"/>
                <a:gd name="T97" fmla="*/ 217 h 1807"/>
                <a:gd name="T98" fmla="*/ 831 w 2698"/>
                <a:gd name="T99" fmla="*/ 198 h 1807"/>
                <a:gd name="T100" fmla="*/ 923 w 2698"/>
                <a:gd name="T101" fmla="*/ 198 h 1807"/>
                <a:gd name="T102" fmla="*/ 1008 w 2698"/>
                <a:gd name="T103" fmla="*/ 213 h 1807"/>
                <a:gd name="T104" fmla="*/ 1085 w 2698"/>
                <a:gd name="T105" fmla="*/ 132 h 1807"/>
                <a:gd name="T106" fmla="*/ 1175 w 2698"/>
                <a:gd name="T107" fmla="*/ 68 h 1807"/>
                <a:gd name="T108" fmla="*/ 1276 w 2698"/>
                <a:gd name="T109" fmla="*/ 25 h 1807"/>
                <a:gd name="T110" fmla="*/ 1386 w 2698"/>
                <a:gd name="T111" fmla="*/ 2 h 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8" h="1807">
                  <a:moveTo>
                    <a:pt x="1444" y="0"/>
                  </a:moveTo>
                  <a:lnTo>
                    <a:pt x="1489" y="1"/>
                  </a:lnTo>
                  <a:lnTo>
                    <a:pt x="1534" y="6"/>
                  </a:lnTo>
                  <a:lnTo>
                    <a:pt x="1579" y="16"/>
                  </a:lnTo>
                  <a:lnTo>
                    <a:pt x="1624" y="28"/>
                  </a:lnTo>
                  <a:lnTo>
                    <a:pt x="1667" y="44"/>
                  </a:lnTo>
                  <a:lnTo>
                    <a:pt x="1709" y="63"/>
                  </a:lnTo>
                  <a:lnTo>
                    <a:pt x="1750" y="86"/>
                  </a:lnTo>
                  <a:lnTo>
                    <a:pt x="1790" y="113"/>
                  </a:lnTo>
                  <a:lnTo>
                    <a:pt x="1825" y="143"/>
                  </a:lnTo>
                  <a:lnTo>
                    <a:pt x="1860" y="176"/>
                  </a:lnTo>
                  <a:lnTo>
                    <a:pt x="1891" y="213"/>
                  </a:lnTo>
                  <a:lnTo>
                    <a:pt x="1919" y="253"/>
                  </a:lnTo>
                  <a:lnTo>
                    <a:pt x="1945" y="297"/>
                  </a:lnTo>
                  <a:lnTo>
                    <a:pt x="1966" y="344"/>
                  </a:lnTo>
                  <a:lnTo>
                    <a:pt x="1983" y="395"/>
                  </a:lnTo>
                  <a:lnTo>
                    <a:pt x="2034" y="398"/>
                  </a:lnTo>
                  <a:lnTo>
                    <a:pt x="2082" y="408"/>
                  </a:lnTo>
                  <a:lnTo>
                    <a:pt x="2131" y="422"/>
                  </a:lnTo>
                  <a:lnTo>
                    <a:pt x="2176" y="441"/>
                  </a:lnTo>
                  <a:lnTo>
                    <a:pt x="2221" y="466"/>
                  </a:lnTo>
                  <a:lnTo>
                    <a:pt x="2262" y="494"/>
                  </a:lnTo>
                  <a:lnTo>
                    <a:pt x="2300" y="527"/>
                  </a:lnTo>
                  <a:lnTo>
                    <a:pt x="2335" y="564"/>
                  </a:lnTo>
                  <a:lnTo>
                    <a:pt x="2365" y="604"/>
                  </a:lnTo>
                  <a:lnTo>
                    <a:pt x="2393" y="648"/>
                  </a:lnTo>
                  <a:lnTo>
                    <a:pt x="2415" y="694"/>
                  </a:lnTo>
                  <a:lnTo>
                    <a:pt x="2432" y="741"/>
                  </a:lnTo>
                  <a:lnTo>
                    <a:pt x="2443" y="790"/>
                  </a:lnTo>
                  <a:lnTo>
                    <a:pt x="2450" y="840"/>
                  </a:lnTo>
                  <a:lnTo>
                    <a:pt x="2452" y="889"/>
                  </a:lnTo>
                  <a:lnTo>
                    <a:pt x="2448" y="939"/>
                  </a:lnTo>
                  <a:lnTo>
                    <a:pt x="2491" y="964"/>
                  </a:lnTo>
                  <a:lnTo>
                    <a:pt x="2531" y="995"/>
                  </a:lnTo>
                  <a:lnTo>
                    <a:pt x="2568" y="1029"/>
                  </a:lnTo>
                  <a:lnTo>
                    <a:pt x="2601" y="1067"/>
                  </a:lnTo>
                  <a:lnTo>
                    <a:pt x="2629" y="1107"/>
                  </a:lnTo>
                  <a:lnTo>
                    <a:pt x="2654" y="1151"/>
                  </a:lnTo>
                  <a:lnTo>
                    <a:pt x="2673" y="1198"/>
                  </a:lnTo>
                  <a:lnTo>
                    <a:pt x="2686" y="1246"/>
                  </a:lnTo>
                  <a:lnTo>
                    <a:pt x="2696" y="1296"/>
                  </a:lnTo>
                  <a:lnTo>
                    <a:pt x="2698" y="1348"/>
                  </a:lnTo>
                  <a:lnTo>
                    <a:pt x="2695" y="1402"/>
                  </a:lnTo>
                  <a:lnTo>
                    <a:pt x="2686" y="1453"/>
                  </a:lnTo>
                  <a:lnTo>
                    <a:pt x="2672" y="1503"/>
                  </a:lnTo>
                  <a:lnTo>
                    <a:pt x="2651" y="1550"/>
                  </a:lnTo>
                  <a:lnTo>
                    <a:pt x="2627" y="1594"/>
                  </a:lnTo>
                  <a:lnTo>
                    <a:pt x="2598" y="1635"/>
                  </a:lnTo>
                  <a:lnTo>
                    <a:pt x="2564" y="1672"/>
                  </a:lnTo>
                  <a:lnTo>
                    <a:pt x="2527" y="1706"/>
                  </a:lnTo>
                  <a:lnTo>
                    <a:pt x="2486" y="1735"/>
                  </a:lnTo>
                  <a:lnTo>
                    <a:pt x="2441" y="1760"/>
                  </a:lnTo>
                  <a:lnTo>
                    <a:pt x="2394" y="1780"/>
                  </a:lnTo>
                  <a:lnTo>
                    <a:pt x="2345" y="1795"/>
                  </a:lnTo>
                  <a:lnTo>
                    <a:pt x="2293" y="1804"/>
                  </a:lnTo>
                  <a:lnTo>
                    <a:pt x="2240" y="1807"/>
                  </a:lnTo>
                  <a:lnTo>
                    <a:pt x="558" y="1807"/>
                  </a:lnTo>
                  <a:lnTo>
                    <a:pt x="533" y="1804"/>
                  </a:lnTo>
                  <a:lnTo>
                    <a:pt x="474" y="1797"/>
                  </a:lnTo>
                  <a:lnTo>
                    <a:pt x="417" y="1783"/>
                  </a:lnTo>
                  <a:lnTo>
                    <a:pt x="362" y="1764"/>
                  </a:lnTo>
                  <a:lnTo>
                    <a:pt x="311" y="1740"/>
                  </a:lnTo>
                  <a:lnTo>
                    <a:pt x="261" y="1710"/>
                  </a:lnTo>
                  <a:lnTo>
                    <a:pt x="216" y="1676"/>
                  </a:lnTo>
                  <a:lnTo>
                    <a:pt x="173" y="1639"/>
                  </a:lnTo>
                  <a:lnTo>
                    <a:pt x="135" y="1597"/>
                  </a:lnTo>
                  <a:lnTo>
                    <a:pt x="100" y="1553"/>
                  </a:lnTo>
                  <a:lnTo>
                    <a:pt x="71" y="1504"/>
                  </a:lnTo>
                  <a:lnTo>
                    <a:pt x="47" y="1452"/>
                  </a:lnTo>
                  <a:lnTo>
                    <a:pt x="26" y="1398"/>
                  </a:lnTo>
                  <a:lnTo>
                    <a:pt x="12" y="1342"/>
                  </a:lnTo>
                  <a:lnTo>
                    <a:pt x="2" y="1284"/>
                  </a:lnTo>
                  <a:lnTo>
                    <a:pt x="0" y="1224"/>
                  </a:lnTo>
                  <a:lnTo>
                    <a:pt x="2" y="1167"/>
                  </a:lnTo>
                  <a:lnTo>
                    <a:pt x="11" y="1111"/>
                  </a:lnTo>
                  <a:lnTo>
                    <a:pt x="24" y="1056"/>
                  </a:lnTo>
                  <a:lnTo>
                    <a:pt x="43" y="1004"/>
                  </a:lnTo>
                  <a:lnTo>
                    <a:pt x="67" y="954"/>
                  </a:lnTo>
                  <a:lnTo>
                    <a:pt x="95" y="906"/>
                  </a:lnTo>
                  <a:lnTo>
                    <a:pt x="127" y="862"/>
                  </a:lnTo>
                  <a:lnTo>
                    <a:pt x="164" y="821"/>
                  </a:lnTo>
                  <a:lnTo>
                    <a:pt x="204" y="783"/>
                  </a:lnTo>
                  <a:lnTo>
                    <a:pt x="247" y="749"/>
                  </a:lnTo>
                  <a:lnTo>
                    <a:pt x="294" y="719"/>
                  </a:lnTo>
                  <a:lnTo>
                    <a:pt x="343" y="694"/>
                  </a:lnTo>
                  <a:lnTo>
                    <a:pt x="395" y="673"/>
                  </a:lnTo>
                  <a:lnTo>
                    <a:pt x="399" y="620"/>
                  </a:lnTo>
                  <a:lnTo>
                    <a:pt x="408" y="568"/>
                  </a:lnTo>
                  <a:lnTo>
                    <a:pt x="423" y="517"/>
                  </a:lnTo>
                  <a:lnTo>
                    <a:pt x="444" y="469"/>
                  </a:lnTo>
                  <a:lnTo>
                    <a:pt x="469" y="422"/>
                  </a:lnTo>
                  <a:lnTo>
                    <a:pt x="501" y="379"/>
                  </a:lnTo>
                  <a:lnTo>
                    <a:pt x="533" y="342"/>
                  </a:lnTo>
                  <a:lnTo>
                    <a:pt x="569" y="309"/>
                  </a:lnTo>
                  <a:lnTo>
                    <a:pt x="607" y="281"/>
                  </a:lnTo>
                  <a:lnTo>
                    <a:pt x="649" y="255"/>
                  </a:lnTo>
                  <a:lnTo>
                    <a:pt x="692" y="234"/>
                  </a:lnTo>
                  <a:lnTo>
                    <a:pt x="737" y="217"/>
                  </a:lnTo>
                  <a:lnTo>
                    <a:pt x="784" y="206"/>
                  </a:lnTo>
                  <a:lnTo>
                    <a:pt x="831" y="198"/>
                  </a:lnTo>
                  <a:lnTo>
                    <a:pt x="880" y="196"/>
                  </a:lnTo>
                  <a:lnTo>
                    <a:pt x="923" y="198"/>
                  </a:lnTo>
                  <a:lnTo>
                    <a:pt x="966" y="204"/>
                  </a:lnTo>
                  <a:lnTo>
                    <a:pt x="1008" y="213"/>
                  </a:lnTo>
                  <a:lnTo>
                    <a:pt x="1044" y="171"/>
                  </a:lnTo>
                  <a:lnTo>
                    <a:pt x="1085" y="132"/>
                  </a:lnTo>
                  <a:lnTo>
                    <a:pt x="1128" y="98"/>
                  </a:lnTo>
                  <a:lnTo>
                    <a:pt x="1175" y="68"/>
                  </a:lnTo>
                  <a:lnTo>
                    <a:pt x="1224" y="44"/>
                  </a:lnTo>
                  <a:lnTo>
                    <a:pt x="1276" y="25"/>
                  </a:lnTo>
                  <a:lnTo>
                    <a:pt x="1330" y="10"/>
                  </a:lnTo>
                  <a:lnTo>
                    <a:pt x="1386" y="2"/>
                  </a:lnTo>
                  <a:lnTo>
                    <a:pt x="144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324D4E9D-83D9-7944-B252-4C068A501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3502" y="2587731"/>
              <a:ext cx="611134" cy="390159"/>
            </a:xfrm>
            <a:custGeom>
              <a:avLst/>
              <a:gdLst>
                <a:gd name="T0" fmla="*/ 1380 w 2474"/>
                <a:gd name="T1" fmla="*/ 2 h 1582"/>
                <a:gd name="T2" fmla="*/ 1462 w 2474"/>
                <a:gd name="T3" fmla="*/ 18 h 1582"/>
                <a:gd name="T4" fmla="*/ 1540 w 2474"/>
                <a:gd name="T5" fmla="*/ 48 h 1582"/>
                <a:gd name="T6" fmla="*/ 1612 w 2474"/>
                <a:gd name="T7" fmla="*/ 94 h 1582"/>
                <a:gd name="T8" fmla="*/ 1674 w 2474"/>
                <a:gd name="T9" fmla="*/ 152 h 1582"/>
                <a:gd name="T10" fmla="*/ 1724 w 2474"/>
                <a:gd name="T11" fmla="*/ 223 h 1582"/>
                <a:gd name="T12" fmla="*/ 1760 w 2474"/>
                <a:gd name="T13" fmla="*/ 307 h 1582"/>
                <a:gd name="T14" fmla="*/ 1779 w 2474"/>
                <a:gd name="T15" fmla="*/ 403 h 1582"/>
                <a:gd name="T16" fmla="*/ 1878 w 2474"/>
                <a:gd name="T17" fmla="*/ 395 h 1582"/>
                <a:gd name="T18" fmla="*/ 1970 w 2474"/>
                <a:gd name="T19" fmla="*/ 413 h 1582"/>
                <a:gd name="T20" fmla="*/ 2053 w 2474"/>
                <a:gd name="T21" fmla="*/ 452 h 1582"/>
                <a:gd name="T22" fmla="*/ 2122 w 2474"/>
                <a:gd name="T23" fmla="*/ 509 h 1582"/>
                <a:gd name="T24" fmla="*/ 2177 w 2474"/>
                <a:gd name="T25" fmla="*/ 581 h 1582"/>
                <a:gd name="T26" fmla="*/ 2212 w 2474"/>
                <a:gd name="T27" fmla="*/ 663 h 1582"/>
                <a:gd name="T28" fmla="*/ 2227 w 2474"/>
                <a:gd name="T29" fmla="*/ 754 h 1582"/>
                <a:gd name="T30" fmla="*/ 2217 w 2474"/>
                <a:gd name="T31" fmla="*/ 850 h 1582"/>
                <a:gd name="T32" fmla="*/ 2244 w 2474"/>
                <a:gd name="T33" fmla="*/ 909 h 1582"/>
                <a:gd name="T34" fmla="*/ 2319 w 2474"/>
                <a:gd name="T35" fmla="*/ 947 h 1582"/>
                <a:gd name="T36" fmla="*/ 2382 w 2474"/>
                <a:gd name="T37" fmla="*/ 1002 h 1582"/>
                <a:gd name="T38" fmla="*/ 2432 w 2474"/>
                <a:gd name="T39" fmla="*/ 1070 h 1582"/>
                <a:gd name="T40" fmla="*/ 2462 w 2474"/>
                <a:gd name="T41" fmla="*/ 1149 h 1582"/>
                <a:gd name="T42" fmla="*/ 2474 w 2474"/>
                <a:gd name="T43" fmla="*/ 1236 h 1582"/>
                <a:gd name="T44" fmla="*/ 2461 w 2474"/>
                <a:gd name="T45" fmla="*/ 1329 h 1582"/>
                <a:gd name="T46" fmla="*/ 2426 w 2474"/>
                <a:gd name="T47" fmla="*/ 1411 h 1582"/>
                <a:gd name="T48" fmla="*/ 2373 w 2474"/>
                <a:gd name="T49" fmla="*/ 1481 h 1582"/>
                <a:gd name="T50" fmla="*/ 2303 w 2474"/>
                <a:gd name="T51" fmla="*/ 1535 h 1582"/>
                <a:gd name="T52" fmla="*/ 2219 w 2474"/>
                <a:gd name="T53" fmla="*/ 1571 h 1582"/>
                <a:gd name="T54" fmla="*/ 2128 w 2474"/>
                <a:gd name="T55" fmla="*/ 1582 h 1582"/>
                <a:gd name="T56" fmla="*/ 446 w 2474"/>
                <a:gd name="T57" fmla="*/ 1581 h 1582"/>
                <a:gd name="T58" fmla="*/ 342 w 2474"/>
                <a:gd name="T59" fmla="*/ 1564 h 1582"/>
                <a:gd name="T60" fmla="*/ 248 w 2474"/>
                <a:gd name="T61" fmla="*/ 1526 h 1582"/>
                <a:gd name="T62" fmla="*/ 166 w 2474"/>
                <a:gd name="T63" fmla="*/ 1470 h 1582"/>
                <a:gd name="T64" fmla="*/ 97 w 2474"/>
                <a:gd name="T65" fmla="*/ 1398 h 1582"/>
                <a:gd name="T66" fmla="*/ 45 w 2474"/>
                <a:gd name="T67" fmla="*/ 1313 h 1582"/>
                <a:gd name="T68" fmla="*/ 12 w 2474"/>
                <a:gd name="T69" fmla="*/ 1217 h 1582"/>
                <a:gd name="T70" fmla="*/ 0 w 2474"/>
                <a:gd name="T71" fmla="*/ 1112 h 1582"/>
                <a:gd name="T72" fmla="*/ 12 w 2474"/>
                <a:gd name="T73" fmla="*/ 1007 h 1582"/>
                <a:gd name="T74" fmla="*/ 46 w 2474"/>
                <a:gd name="T75" fmla="*/ 908 h 1582"/>
                <a:gd name="T76" fmla="*/ 100 w 2474"/>
                <a:gd name="T77" fmla="*/ 823 h 1582"/>
                <a:gd name="T78" fmla="*/ 171 w 2474"/>
                <a:gd name="T79" fmla="*/ 750 h 1582"/>
                <a:gd name="T80" fmla="*/ 257 w 2474"/>
                <a:gd name="T81" fmla="*/ 694 h 1582"/>
                <a:gd name="T82" fmla="*/ 353 w 2474"/>
                <a:gd name="T83" fmla="*/ 658 h 1582"/>
                <a:gd name="T84" fmla="*/ 397 w 2474"/>
                <a:gd name="T85" fmla="*/ 599 h 1582"/>
                <a:gd name="T86" fmla="*/ 400 w 2474"/>
                <a:gd name="T87" fmla="*/ 507 h 1582"/>
                <a:gd name="T88" fmla="*/ 425 w 2474"/>
                <a:gd name="T89" fmla="*/ 422 h 1582"/>
                <a:gd name="T90" fmla="*/ 468 w 2474"/>
                <a:gd name="T91" fmla="*/ 348 h 1582"/>
                <a:gd name="T92" fmla="*/ 527 w 2474"/>
                <a:gd name="T93" fmla="*/ 286 h 1582"/>
                <a:gd name="T94" fmla="*/ 597 w 2474"/>
                <a:gd name="T95" fmla="*/ 239 h 1582"/>
                <a:gd name="T96" fmla="*/ 677 w 2474"/>
                <a:gd name="T97" fmla="*/ 208 h 1582"/>
                <a:gd name="T98" fmla="*/ 763 w 2474"/>
                <a:gd name="T99" fmla="*/ 196 h 1582"/>
                <a:gd name="T100" fmla="*/ 851 w 2474"/>
                <a:gd name="T101" fmla="*/ 207 h 1582"/>
                <a:gd name="T102" fmla="*/ 940 w 2474"/>
                <a:gd name="T103" fmla="*/ 241 h 1582"/>
                <a:gd name="T104" fmla="*/ 994 w 2474"/>
                <a:gd name="T105" fmla="*/ 158 h 1582"/>
                <a:gd name="T106" fmla="*/ 1058 w 2474"/>
                <a:gd name="T107" fmla="*/ 94 h 1582"/>
                <a:gd name="T108" fmla="*/ 1132 w 2474"/>
                <a:gd name="T109" fmla="*/ 46 h 1582"/>
                <a:gd name="T110" fmla="*/ 1212 w 2474"/>
                <a:gd name="T111" fmla="*/ 16 h 1582"/>
                <a:gd name="T112" fmla="*/ 1295 w 2474"/>
                <a:gd name="T113" fmla="*/ 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4" h="1582">
                  <a:moveTo>
                    <a:pt x="1337" y="0"/>
                  </a:moveTo>
                  <a:lnTo>
                    <a:pt x="1380" y="2"/>
                  </a:lnTo>
                  <a:lnTo>
                    <a:pt x="1421" y="8"/>
                  </a:lnTo>
                  <a:lnTo>
                    <a:pt x="1462" y="18"/>
                  </a:lnTo>
                  <a:lnTo>
                    <a:pt x="1502" y="31"/>
                  </a:lnTo>
                  <a:lnTo>
                    <a:pt x="1540" y="48"/>
                  </a:lnTo>
                  <a:lnTo>
                    <a:pt x="1577" y="70"/>
                  </a:lnTo>
                  <a:lnTo>
                    <a:pt x="1612" y="94"/>
                  </a:lnTo>
                  <a:lnTo>
                    <a:pt x="1645" y="121"/>
                  </a:lnTo>
                  <a:lnTo>
                    <a:pt x="1674" y="152"/>
                  </a:lnTo>
                  <a:lnTo>
                    <a:pt x="1701" y="186"/>
                  </a:lnTo>
                  <a:lnTo>
                    <a:pt x="1724" y="223"/>
                  </a:lnTo>
                  <a:lnTo>
                    <a:pt x="1744" y="264"/>
                  </a:lnTo>
                  <a:lnTo>
                    <a:pt x="1760" y="307"/>
                  </a:lnTo>
                  <a:lnTo>
                    <a:pt x="1773" y="354"/>
                  </a:lnTo>
                  <a:lnTo>
                    <a:pt x="1779" y="403"/>
                  </a:lnTo>
                  <a:lnTo>
                    <a:pt x="1830" y="396"/>
                  </a:lnTo>
                  <a:lnTo>
                    <a:pt x="1878" y="395"/>
                  </a:lnTo>
                  <a:lnTo>
                    <a:pt x="1926" y="401"/>
                  </a:lnTo>
                  <a:lnTo>
                    <a:pt x="1970" y="413"/>
                  </a:lnTo>
                  <a:lnTo>
                    <a:pt x="2013" y="430"/>
                  </a:lnTo>
                  <a:lnTo>
                    <a:pt x="2053" y="452"/>
                  </a:lnTo>
                  <a:lnTo>
                    <a:pt x="2089" y="478"/>
                  </a:lnTo>
                  <a:lnTo>
                    <a:pt x="2122" y="509"/>
                  </a:lnTo>
                  <a:lnTo>
                    <a:pt x="2152" y="543"/>
                  </a:lnTo>
                  <a:lnTo>
                    <a:pt x="2177" y="581"/>
                  </a:lnTo>
                  <a:lnTo>
                    <a:pt x="2197" y="621"/>
                  </a:lnTo>
                  <a:lnTo>
                    <a:pt x="2212" y="663"/>
                  </a:lnTo>
                  <a:lnTo>
                    <a:pt x="2223" y="709"/>
                  </a:lnTo>
                  <a:lnTo>
                    <a:pt x="2227" y="754"/>
                  </a:lnTo>
                  <a:lnTo>
                    <a:pt x="2225" y="802"/>
                  </a:lnTo>
                  <a:lnTo>
                    <a:pt x="2217" y="850"/>
                  </a:lnTo>
                  <a:lnTo>
                    <a:pt x="2203" y="898"/>
                  </a:lnTo>
                  <a:lnTo>
                    <a:pt x="2244" y="909"/>
                  </a:lnTo>
                  <a:lnTo>
                    <a:pt x="2283" y="926"/>
                  </a:lnTo>
                  <a:lnTo>
                    <a:pt x="2319" y="947"/>
                  </a:lnTo>
                  <a:lnTo>
                    <a:pt x="2353" y="973"/>
                  </a:lnTo>
                  <a:lnTo>
                    <a:pt x="2382" y="1002"/>
                  </a:lnTo>
                  <a:lnTo>
                    <a:pt x="2410" y="1034"/>
                  </a:lnTo>
                  <a:lnTo>
                    <a:pt x="2432" y="1070"/>
                  </a:lnTo>
                  <a:lnTo>
                    <a:pt x="2450" y="1108"/>
                  </a:lnTo>
                  <a:lnTo>
                    <a:pt x="2462" y="1149"/>
                  </a:lnTo>
                  <a:lnTo>
                    <a:pt x="2471" y="1191"/>
                  </a:lnTo>
                  <a:lnTo>
                    <a:pt x="2474" y="1236"/>
                  </a:lnTo>
                  <a:lnTo>
                    <a:pt x="2471" y="1283"/>
                  </a:lnTo>
                  <a:lnTo>
                    <a:pt x="2461" y="1329"/>
                  </a:lnTo>
                  <a:lnTo>
                    <a:pt x="2447" y="1371"/>
                  </a:lnTo>
                  <a:lnTo>
                    <a:pt x="2426" y="1411"/>
                  </a:lnTo>
                  <a:lnTo>
                    <a:pt x="2402" y="1448"/>
                  </a:lnTo>
                  <a:lnTo>
                    <a:pt x="2373" y="1481"/>
                  </a:lnTo>
                  <a:lnTo>
                    <a:pt x="2339" y="1510"/>
                  </a:lnTo>
                  <a:lnTo>
                    <a:pt x="2303" y="1535"/>
                  </a:lnTo>
                  <a:lnTo>
                    <a:pt x="2263" y="1555"/>
                  </a:lnTo>
                  <a:lnTo>
                    <a:pt x="2219" y="1571"/>
                  </a:lnTo>
                  <a:lnTo>
                    <a:pt x="2175" y="1579"/>
                  </a:lnTo>
                  <a:lnTo>
                    <a:pt x="2128" y="1582"/>
                  </a:lnTo>
                  <a:lnTo>
                    <a:pt x="446" y="1582"/>
                  </a:lnTo>
                  <a:lnTo>
                    <a:pt x="446" y="1581"/>
                  </a:lnTo>
                  <a:lnTo>
                    <a:pt x="393" y="1576"/>
                  </a:lnTo>
                  <a:lnTo>
                    <a:pt x="342" y="1564"/>
                  </a:lnTo>
                  <a:lnTo>
                    <a:pt x="295" y="1548"/>
                  </a:lnTo>
                  <a:lnTo>
                    <a:pt x="248" y="1526"/>
                  </a:lnTo>
                  <a:lnTo>
                    <a:pt x="206" y="1501"/>
                  </a:lnTo>
                  <a:lnTo>
                    <a:pt x="166" y="1470"/>
                  </a:lnTo>
                  <a:lnTo>
                    <a:pt x="130" y="1436"/>
                  </a:lnTo>
                  <a:lnTo>
                    <a:pt x="97" y="1398"/>
                  </a:lnTo>
                  <a:lnTo>
                    <a:pt x="69" y="1357"/>
                  </a:lnTo>
                  <a:lnTo>
                    <a:pt x="45" y="1313"/>
                  </a:lnTo>
                  <a:lnTo>
                    <a:pt x="25" y="1266"/>
                  </a:lnTo>
                  <a:lnTo>
                    <a:pt x="12" y="1217"/>
                  </a:lnTo>
                  <a:lnTo>
                    <a:pt x="3" y="1166"/>
                  </a:lnTo>
                  <a:lnTo>
                    <a:pt x="0" y="1112"/>
                  </a:lnTo>
                  <a:lnTo>
                    <a:pt x="3" y="1058"/>
                  </a:lnTo>
                  <a:lnTo>
                    <a:pt x="12" y="1007"/>
                  </a:lnTo>
                  <a:lnTo>
                    <a:pt x="26" y="956"/>
                  </a:lnTo>
                  <a:lnTo>
                    <a:pt x="46" y="908"/>
                  </a:lnTo>
                  <a:lnTo>
                    <a:pt x="71" y="864"/>
                  </a:lnTo>
                  <a:lnTo>
                    <a:pt x="100" y="823"/>
                  </a:lnTo>
                  <a:lnTo>
                    <a:pt x="134" y="785"/>
                  </a:lnTo>
                  <a:lnTo>
                    <a:pt x="171" y="750"/>
                  </a:lnTo>
                  <a:lnTo>
                    <a:pt x="212" y="720"/>
                  </a:lnTo>
                  <a:lnTo>
                    <a:pt x="257" y="694"/>
                  </a:lnTo>
                  <a:lnTo>
                    <a:pt x="303" y="674"/>
                  </a:lnTo>
                  <a:lnTo>
                    <a:pt x="353" y="658"/>
                  </a:lnTo>
                  <a:lnTo>
                    <a:pt x="405" y="647"/>
                  </a:lnTo>
                  <a:lnTo>
                    <a:pt x="397" y="599"/>
                  </a:lnTo>
                  <a:lnTo>
                    <a:pt x="396" y="552"/>
                  </a:lnTo>
                  <a:lnTo>
                    <a:pt x="400" y="507"/>
                  </a:lnTo>
                  <a:lnTo>
                    <a:pt x="410" y="464"/>
                  </a:lnTo>
                  <a:lnTo>
                    <a:pt x="425" y="422"/>
                  </a:lnTo>
                  <a:lnTo>
                    <a:pt x="445" y="384"/>
                  </a:lnTo>
                  <a:lnTo>
                    <a:pt x="468" y="348"/>
                  </a:lnTo>
                  <a:lnTo>
                    <a:pt x="495" y="316"/>
                  </a:lnTo>
                  <a:lnTo>
                    <a:pt x="527" y="286"/>
                  </a:lnTo>
                  <a:lnTo>
                    <a:pt x="561" y="261"/>
                  </a:lnTo>
                  <a:lnTo>
                    <a:pt x="597" y="239"/>
                  </a:lnTo>
                  <a:lnTo>
                    <a:pt x="636" y="221"/>
                  </a:lnTo>
                  <a:lnTo>
                    <a:pt x="677" y="208"/>
                  </a:lnTo>
                  <a:lnTo>
                    <a:pt x="719" y="199"/>
                  </a:lnTo>
                  <a:lnTo>
                    <a:pt x="763" y="196"/>
                  </a:lnTo>
                  <a:lnTo>
                    <a:pt x="807" y="198"/>
                  </a:lnTo>
                  <a:lnTo>
                    <a:pt x="851" y="207"/>
                  </a:lnTo>
                  <a:lnTo>
                    <a:pt x="897" y="221"/>
                  </a:lnTo>
                  <a:lnTo>
                    <a:pt x="940" y="241"/>
                  </a:lnTo>
                  <a:lnTo>
                    <a:pt x="966" y="197"/>
                  </a:lnTo>
                  <a:lnTo>
                    <a:pt x="994" y="158"/>
                  </a:lnTo>
                  <a:lnTo>
                    <a:pt x="1026" y="123"/>
                  </a:lnTo>
                  <a:lnTo>
                    <a:pt x="1058" y="94"/>
                  </a:lnTo>
                  <a:lnTo>
                    <a:pt x="1094" y="68"/>
                  </a:lnTo>
                  <a:lnTo>
                    <a:pt x="1132" y="46"/>
                  </a:lnTo>
                  <a:lnTo>
                    <a:pt x="1172" y="29"/>
                  </a:lnTo>
                  <a:lnTo>
                    <a:pt x="1212" y="16"/>
                  </a:lnTo>
                  <a:lnTo>
                    <a:pt x="1254" y="6"/>
                  </a:lnTo>
                  <a:lnTo>
                    <a:pt x="1295" y="1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Oval 17">
            <a:extLst>
              <a:ext uri="{FF2B5EF4-FFF2-40B4-BE49-F238E27FC236}">
                <a16:creationId xmlns:a16="http://schemas.microsoft.com/office/drawing/2014/main" id="{C87F113E-68DD-0A42-9B8B-37BD2B79CCC0}"/>
              </a:ext>
            </a:extLst>
          </p:cNvPr>
          <p:cNvSpPr>
            <a:spLocks noChangeAspect="1"/>
          </p:cNvSpPr>
          <p:nvPr/>
        </p:nvSpPr>
        <p:spPr bwMode="auto">
          <a:xfrm rot="18339947" flipV="1">
            <a:off x="3745187" y="3334575"/>
            <a:ext cx="643793" cy="476777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46D4FF">
                    <a:alpha val="0"/>
                  </a:srgbClr>
                </a:gs>
                <a:gs pos="0">
                  <a:srgbClr val="46D4F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9" name="Oval 17">
            <a:extLst>
              <a:ext uri="{FF2B5EF4-FFF2-40B4-BE49-F238E27FC236}">
                <a16:creationId xmlns:a16="http://schemas.microsoft.com/office/drawing/2014/main" id="{8A889ACB-FF9E-6C4F-8950-C841AB9534CC}"/>
              </a:ext>
            </a:extLst>
          </p:cNvPr>
          <p:cNvSpPr>
            <a:spLocks noChangeAspect="1"/>
          </p:cNvSpPr>
          <p:nvPr/>
        </p:nvSpPr>
        <p:spPr bwMode="auto">
          <a:xfrm rot="19742158" flipH="1">
            <a:off x="3547265" y="2225910"/>
            <a:ext cx="870522" cy="644688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2000">
                  <a:srgbClr val="46D4FF">
                    <a:alpha val="0"/>
                  </a:srgbClr>
                </a:gs>
                <a:gs pos="0">
                  <a:srgbClr val="46D4FF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8BAAC2-1412-A84B-98EE-D8A81C6275E1}"/>
              </a:ext>
            </a:extLst>
          </p:cNvPr>
          <p:cNvGrpSpPr>
            <a:grpSpLocks noChangeAspect="1"/>
          </p:cNvGrpSpPr>
          <p:nvPr/>
        </p:nvGrpSpPr>
        <p:grpSpPr>
          <a:xfrm>
            <a:off x="1998030" y="2544338"/>
            <a:ext cx="1657861" cy="1500902"/>
            <a:chOff x="3769426" y="2481860"/>
            <a:chExt cx="548423" cy="496501"/>
          </a:xfrm>
        </p:grpSpPr>
        <p:sp useBgFill="1">
          <p:nvSpPr>
            <p:cNvPr id="85" name="Freeform 20">
              <a:extLst>
                <a:ext uri="{FF2B5EF4-FFF2-40B4-BE49-F238E27FC236}">
                  <a16:creationId xmlns:a16="http://schemas.microsoft.com/office/drawing/2014/main" id="{2A45DAF1-3912-E140-A8BB-816D7E33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426" y="2481860"/>
              <a:ext cx="548423" cy="496501"/>
            </a:xfrm>
            <a:custGeom>
              <a:avLst/>
              <a:gdLst>
                <a:gd name="T0" fmla="*/ 2081 w 2362"/>
                <a:gd name="T1" fmla="*/ 0 h 2136"/>
                <a:gd name="T2" fmla="*/ 2161 w 2362"/>
                <a:gd name="T3" fmla="*/ 12 h 2136"/>
                <a:gd name="T4" fmla="*/ 2233 w 2362"/>
                <a:gd name="T5" fmla="*/ 45 h 2136"/>
                <a:gd name="T6" fmla="*/ 2292 w 2362"/>
                <a:gd name="T7" fmla="*/ 96 h 2136"/>
                <a:gd name="T8" fmla="*/ 2336 w 2362"/>
                <a:gd name="T9" fmla="*/ 163 h 2136"/>
                <a:gd name="T10" fmla="*/ 2359 w 2362"/>
                <a:gd name="T11" fmla="*/ 240 h 2136"/>
                <a:gd name="T12" fmla="*/ 2362 w 2362"/>
                <a:gd name="T13" fmla="*/ 1462 h 2136"/>
                <a:gd name="T14" fmla="*/ 2349 w 2362"/>
                <a:gd name="T15" fmla="*/ 1542 h 2136"/>
                <a:gd name="T16" fmla="*/ 2317 w 2362"/>
                <a:gd name="T17" fmla="*/ 1614 h 2136"/>
                <a:gd name="T18" fmla="*/ 2265 w 2362"/>
                <a:gd name="T19" fmla="*/ 1673 h 2136"/>
                <a:gd name="T20" fmla="*/ 2199 w 2362"/>
                <a:gd name="T21" fmla="*/ 1717 h 2136"/>
                <a:gd name="T22" fmla="*/ 2122 w 2362"/>
                <a:gd name="T23" fmla="*/ 1740 h 2136"/>
                <a:gd name="T24" fmla="*/ 1518 w 2362"/>
                <a:gd name="T25" fmla="*/ 1743 h 2136"/>
                <a:gd name="T26" fmla="*/ 1555 w 2362"/>
                <a:gd name="T27" fmla="*/ 1802 h 2136"/>
                <a:gd name="T28" fmla="*/ 1622 w 2362"/>
                <a:gd name="T29" fmla="*/ 1824 h 2136"/>
                <a:gd name="T30" fmla="*/ 1677 w 2362"/>
                <a:gd name="T31" fmla="*/ 1864 h 2136"/>
                <a:gd name="T32" fmla="*/ 1718 w 2362"/>
                <a:gd name="T33" fmla="*/ 1920 h 2136"/>
                <a:gd name="T34" fmla="*/ 1740 w 2362"/>
                <a:gd name="T35" fmla="*/ 1987 h 2136"/>
                <a:gd name="T36" fmla="*/ 1740 w 2362"/>
                <a:gd name="T37" fmla="*/ 2049 h 2136"/>
                <a:gd name="T38" fmla="*/ 1719 w 2362"/>
                <a:gd name="T39" fmla="*/ 2094 h 2136"/>
                <a:gd name="T40" fmla="*/ 1681 w 2362"/>
                <a:gd name="T41" fmla="*/ 2124 h 2136"/>
                <a:gd name="T42" fmla="*/ 1631 w 2362"/>
                <a:gd name="T43" fmla="*/ 2136 h 2136"/>
                <a:gd name="T44" fmla="*/ 706 w 2362"/>
                <a:gd name="T45" fmla="*/ 2133 h 2136"/>
                <a:gd name="T46" fmla="*/ 661 w 2362"/>
                <a:gd name="T47" fmla="*/ 2112 h 2136"/>
                <a:gd name="T48" fmla="*/ 631 w 2362"/>
                <a:gd name="T49" fmla="*/ 2074 h 2136"/>
                <a:gd name="T50" fmla="*/ 619 w 2362"/>
                <a:gd name="T51" fmla="*/ 2024 h 2136"/>
                <a:gd name="T52" fmla="*/ 631 w 2362"/>
                <a:gd name="T53" fmla="*/ 1953 h 2136"/>
                <a:gd name="T54" fmla="*/ 662 w 2362"/>
                <a:gd name="T55" fmla="*/ 1891 h 2136"/>
                <a:gd name="T56" fmla="*/ 711 w 2362"/>
                <a:gd name="T57" fmla="*/ 1842 h 2136"/>
                <a:gd name="T58" fmla="*/ 772 w 2362"/>
                <a:gd name="T59" fmla="*/ 1811 h 2136"/>
                <a:gd name="T60" fmla="*/ 844 w 2362"/>
                <a:gd name="T61" fmla="*/ 1799 h 2136"/>
                <a:gd name="T62" fmla="*/ 281 w 2362"/>
                <a:gd name="T63" fmla="*/ 1743 h 2136"/>
                <a:gd name="T64" fmla="*/ 201 w 2362"/>
                <a:gd name="T65" fmla="*/ 1730 h 2136"/>
                <a:gd name="T66" fmla="*/ 129 w 2362"/>
                <a:gd name="T67" fmla="*/ 1698 h 2136"/>
                <a:gd name="T68" fmla="*/ 70 w 2362"/>
                <a:gd name="T69" fmla="*/ 1646 h 2136"/>
                <a:gd name="T70" fmla="*/ 26 w 2362"/>
                <a:gd name="T71" fmla="*/ 1580 h 2136"/>
                <a:gd name="T72" fmla="*/ 3 w 2362"/>
                <a:gd name="T73" fmla="*/ 1503 h 2136"/>
                <a:gd name="T74" fmla="*/ 0 w 2362"/>
                <a:gd name="T75" fmla="*/ 281 h 2136"/>
                <a:gd name="T76" fmla="*/ 13 w 2362"/>
                <a:gd name="T77" fmla="*/ 200 h 2136"/>
                <a:gd name="T78" fmla="*/ 45 w 2362"/>
                <a:gd name="T79" fmla="*/ 128 h 2136"/>
                <a:gd name="T80" fmla="*/ 97 w 2362"/>
                <a:gd name="T81" fmla="*/ 69 h 2136"/>
                <a:gd name="T82" fmla="*/ 163 w 2362"/>
                <a:gd name="T83" fmla="*/ 25 h 2136"/>
                <a:gd name="T84" fmla="*/ 240 w 2362"/>
                <a:gd name="T85" fmla="*/ 3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6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5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6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2"/>
                  </a:lnTo>
                  <a:lnTo>
                    <a:pt x="2336" y="1580"/>
                  </a:lnTo>
                  <a:lnTo>
                    <a:pt x="2317" y="1614"/>
                  </a:lnTo>
                  <a:lnTo>
                    <a:pt x="2292" y="1646"/>
                  </a:lnTo>
                  <a:lnTo>
                    <a:pt x="2265" y="1673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0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4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7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4"/>
                  </a:lnTo>
                  <a:lnTo>
                    <a:pt x="1701" y="2112"/>
                  </a:lnTo>
                  <a:lnTo>
                    <a:pt x="1681" y="2124"/>
                  </a:lnTo>
                  <a:lnTo>
                    <a:pt x="1656" y="2133"/>
                  </a:lnTo>
                  <a:lnTo>
                    <a:pt x="1631" y="2136"/>
                  </a:lnTo>
                  <a:lnTo>
                    <a:pt x="731" y="2136"/>
                  </a:lnTo>
                  <a:lnTo>
                    <a:pt x="706" y="2133"/>
                  </a:lnTo>
                  <a:lnTo>
                    <a:pt x="681" y="2124"/>
                  </a:lnTo>
                  <a:lnTo>
                    <a:pt x="661" y="2112"/>
                  </a:lnTo>
                  <a:lnTo>
                    <a:pt x="643" y="2094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7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4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0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3"/>
                  </a:lnTo>
                  <a:lnTo>
                    <a:pt x="70" y="1646"/>
                  </a:lnTo>
                  <a:lnTo>
                    <a:pt x="45" y="1614"/>
                  </a:lnTo>
                  <a:lnTo>
                    <a:pt x="26" y="1580"/>
                  </a:lnTo>
                  <a:lnTo>
                    <a:pt x="13" y="1542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6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7C22E783-5B3F-9E48-A827-AF0BA7AB6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387" y="2507821"/>
              <a:ext cx="496501" cy="444579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799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6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799 h 1912"/>
                <a:gd name="T20" fmla="*/ 168 w 2136"/>
                <a:gd name="T21" fmla="*/ 169 h 1912"/>
                <a:gd name="T22" fmla="*/ 1968 w 2136"/>
                <a:gd name="T23" fmla="*/ 1293 h 1912"/>
                <a:gd name="T24" fmla="*/ 168 w 2136"/>
                <a:gd name="T25" fmla="*/ 169 h 1912"/>
                <a:gd name="T26" fmla="*/ 483 w 2136"/>
                <a:gd name="T27" fmla="*/ 0 h 1912"/>
                <a:gd name="T28" fmla="*/ 663 w 2136"/>
                <a:gd name="T29" fmla="*/ 0 h 1912"/>
                <a:gd name="T30" fmla="*/ 829 w 2136"/>
                <a:gd name="T31" fmla="*/ 0 h 1912"/>
                <a:gd name="T32" fmla="*/ 989 w 2136"/>
                <a:gd name="T33" fmla="*/ 0 h 1912"/>
                <a:gd name="T34" fmla="*/ 1226 w 2136"/>
                <a:gd name="T35" fmla="*/ 0 h 1912"/>
                <a:gd name="T36" fmla="*/ 1389 w 2136"/>
                <a:gd name="T37" fmla="*/ 0 h 1912"/>
                <a:gd name="T38" fmla="*/ 1561 w 2136"/>
                <a:gd name="T39" fmla="*/ 0 h 1912"/>
                <a:gd name="T40" fmla="*/ 1751 w 2136"/>
                <a:gd name="T41" fmla="*/ 0 h 1912"/>
                <a:gd name="T42" fmla="*/ 1968 w 2136"/>
                <a:gd name="T43" fmla="*/ 0 h 1912"/>
                <a:gd name="T44" fmla="*/ 2026 w 2136"/>
                <a:gd name="T45" fmla="*/ 11 h 1912"/>
                <a:gd name="T46" fmla="*/ 2076 w 2136"/>
                <a:gd name="T47" fmla="*/ 40 h 1912"/>
                <a:gd name="T48" fmla="*/ 2113 w 2136"/>
                <a:gd name="T49" fmla="*/ 83 h 1912"/>
                <a:gd name="T50" fmla="*/ 2134 w 2136"/>
                <a:gd name="T51" fmla="*/ 138 h 1912"/>
                <a:gd name="T52" fmla="*/ 2136 w 2136"/>
                <a:gd name="T53" fmla="*/ 570 h 1912"/>
                <a:gd name="T54" fmla="*/ 2136 w 2136"/>
                <a:gd name="T55" fmla="*/ 822 h 1912"/>
                <a:gd name="T56" fmla="*/ 2134 w 2136"/>
                <a:gd name="T57" fmla="*/ 1380 h 1912"/>
                <a:gd name="T58" fmla="*/ 2113 w 2136"/>
                <a:gd name="T59" fmla="*/ 1435 h 1912"/>
                <a:gd name="T60" fmla="*/ 2076 w 2136"/>
                <a:gd name="T61" fmla="*/ 1479 h 1912"/>
                <a:gd name="T62" fmla="*/ 2026 w 2136"/>
                <a:gd name="T63" fmla="*/ 1507 h 1912"/>
                <a:gd name="T64" fmla="*/ 1968 w 2136"/>
                <a:gd name="T65" fmla="*/ 1518 h 1912"/>
                <a:gd name="T66" fmla="*/ 138 w 2136"/>
                <a:gd name="T67" fmla="*/ 1516 h 1912"/>
                <a:gd name="T68" fmla="*/ 83 w 2136"/>
                <a:gd name="T69" fmla="*/ 1495 h 1912"/>
                <a:gd name="T70" fmla="*/ 39 w 2136"/>
                <a:gd name="T71" fmla="*/ 1458 h 1912"/>
                <a:gd name="T72" fmla="*/ 11 w 2136"/>
                <a:gd name="T73" fmla="*/ 1408 h 1912"/>
                <a:gd name="T74" fmla="*/ 0 w 2136"/>
                <a:gd name="T75" fmla="*/ 1350 h 1912"/>
                <a:gd name="T76" fmla="*/ 0 w 2136"/>
                <a:gd name="T77" fmla="*/ 822 h 1912"/>
                <a:gd name="T78" fmla="*/ 0 w 2136"/>
                <a:gd name="T79" fmla="*/ 169 h 1912"/>
                <a:gd name="T80" fmla="*/ 11 w 2136"/>
                <a:gd name="T81" fmla="*/ 110 h 1912"/>
                <a:gd name="T82" fmla="*/ 39 w 2136"/>
                <a:gd name="T83" fmla="*/ 60 h 1912"/>
                <a:gd name="T84" fmla="*/ 83 w 2136"/>
                <a:gd name="T85" fmla="*/ 23 h 1912"/>
                <a:gd name="T86" fmla="*/ 138 w 2136"/>
                <a:gd name="T87" fmla="*/ 3 h 1912"/>
                <a:gd name="T88" fmla="*/ 280 w 2136"/>
                <a:gd name="T89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799"/>
                  </a:lnTo>
                  <a:lnTo>
                    <a:pt x="1405" y="1799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6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6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799"/>
                  </a:lnTo>
                  <a:lnTo>
                    <a:pt x="843" y="1799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3"/>
                  </a:lnTo>
                  <a:lnTo>
                    <a:pt x="1968" y="1293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663" y="0"/>
                  </a:lnTo>
                  <a:lnTo>
                    <a:pt x="747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473" y="0"/>
                  </a:lnTo>
                  <a:lnTo>
                    <a:pt x="1561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0"/>
                  </a:lnTo>
                  <a:lnTo>
                    <a:pt x="2125" y="1408"/>
                  </a:lnTo>
                  <a:lnTo>
                    <a:pt x="2113" y="1435"/>
                  </a:lnTo>
                  <a:lnTo>
                    <a:pt x="2097" y="1458"/>
                  </a:lnTo>
                  <a:lnTo>
                    <a:pt x="2076" y="1479"/>
                  </a:lnTo>
                  <a:lnTo>
                    <a:pt x="2053" y="1495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5"/>
                  </a:lnTo>
                  <a:lnTo>
                    <a:pt x="60" y="1479"/>
                  </a:lnTo>
                  <a:lnTo>
                    <a:pt x="39" y="1458"/>
                  </a:lnTo>
                  <a:lnTo>
                    <a:pt x="23" y="1435"/>
                  </a:lnTo>
                  <a:lnTo>
                    <a:pt x="11" y="1408"/>
                  </a:lnTo>
                  <a:lnTo>
                    <a:pt x="2" y="1380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6E7C4DF-A345-F940-AB12-FE8339974878}"/>
              </a:ext>
            </a:extLst>
          </p:cNvPr>
          <p:cNvGrpSpPr>
            <a:grpSpLocks noChangeAspect="1"/>
          </p:cNvGrpSpPr>
          <p:nvPr/>
        </p:nvGrpSpPr>
        <p:grpSpPr>
          <a:xfrm>
            <a:off x="4319192" y="2779352"/>
            <a:ext cx="404825" cy="530352"/>
            <a:chOff x="1123093" y="2482692"/>
            <a:chExt cx="404825" cy="530352"/>
          </a:xfrm>
        </p:grpSpPr>
        <p:sp useBgFill="1">
          <p:nvSpPr>
            <p:cNvPr id="102" name="Freeform 101">
              <a:extLst>
                <a:ext uri="{FF2B5EF4-FFF2-40B4-BE49-F238E27FC236}">
                  <a16:creationId xmlns:a16="http://schemas.microsoft.com/office/drawing/2014/main" id="{B9332871-DC9A-1646-B60F-526B5F20A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93" y="2482692"/>
              <a:ext cx="404825" cy="530352"/>
            </a:xfrm>
            <a:custGeom>
              <a:avLst/>
              <a:gdLst>
                <a:gd name="T0" fmla="*/ 1069 w 1800"/>
                <a:gd name="T1" fmla="*/ 0 h 2362"/>
                <a:gd name="T2" fmla="*/ 1111 w 1800"/>
                <a:gd name="T3" fmla="*/ 8 h 2362"/>
                <a:gd name="T4" fmla="*/ 1148 w 1800"/>
                <a:gd name="T5" fmla="*/ 33 h 2362"/>
                <a:gd name="T6" fmla="*/ 1781 w 1800"/>
                <a:gd name="T7" fmla="*/ 669 h 2362"/>
                <a:gd name="T8" fmla="*/ 1797 w 1800"/>
                <a:gd name="T9" fmla="*/ 710 h 2362"/>
                <a:gd name="T10" fmla="*/ 1800 w 1800"/>
                <a:gd name="T11" fmla="*/ 731 h 2362"/>
                <a:gd name="T12" fmla="*/ 1800 w 1800"/>
                <a:gd name="T13" fmla="*/ 783 h 2362"/>
                <a:gd name="T14" fmla="*/ 1800 w 1800"/>
                <a:gd name="T15" fmla="*/ 822 h 2362"/>
                <a:gd name="T16" fmla="*/ 1800 w 1800"/>
                <a:gd name="T17" fmla="*/ 852 h 2362"/>
                <a:gd name="T18" fmla="*/ 1800 w 1800"/>
                <a:gd name="T19" fmla="*/ 876 h 2362"/>
                <a:gd name="T20" fmla="*/ 1800 w 1800"/>
                <a:gd name="T21" fmla="*/ 935 h 2362"/>
                <a:gd name="T22" fmla="*/ 1800 w 1800"/>
                <a:gd name="T23" fmla="*/ 954 h 2362"/>
                <a:gd name="T24" fmla="*/ 1800 w 1800"/>
                <a:gd name="T25" fmla="*/ 979 h 2362"/>
                <a:gd name="T26" fmla="*/ 1800 w 1800"/>
                <a:gd name="T27" fmla="*/ 1012 h 2362"/>
                <a:gd name="T28" fmla="*/ 1800 w 1800"/>
                <a:gd name="T29" fmla="*/ 1054 h 2362"/>
                <a:gd name="T30" fmla="*/ 1800 w 1800"/>
                <a:gd name="T31" fmla="*/ 1218 h 2362"/>
                <a:gd name="T32" fmla="*/ 1800 w 1800"/>
                <a:gd name="T33" fmla="*/ 1367 h 2362"/>
                <a:gd name="T34" fmla="*/ 1800 w 1800"/>
                <a:gd name="T35" fmla="*/ 1492 h 2362"/>
                <a:gd name="T36" fmla="*/ 1800 w 1800"/>
                <a:gd name="T37" fmla="*/ 1641 h 2362"/>
                <a:gd name="T38" fmla="*/ 1800 w 1800"/>
                <a:gd name="T39" fmla="*/ 1815 h 2362"/>
                <a:gd name="T40" fmla="*/ 1800 w 1800"/>
                <a:gd name="T41" fmla="*/ 2017 h 2362"/>
                <a:gd name="T42" fmla="*/ 1800 w 1800"/>
                <a:gd name="T43" fmla="*/ 2249 h 2362"/>
                <a:gd name="T44" fmla="*/ 1788 w 1800"/>
                <a:gd name="T45" fmla="*/ 2299 h 2362"/>
                <a:gd name="T46" fmla="*/ 1758 w 1800"/>
                <a:gd name="T47" fmla="*/ 2337 h 2362"/>
                <a:gd name="T48" fmla="*/ 1713 w 1800"/>
                <a:gd name="T49" fmla="*/ 2359 h 2362"/>
                <a:gd name="T50" fmla="*/ 113 w 1800"/>
                <a:gd name="T51" fmla="*/ 2362 h 2362"/>
                <a:gd name="T52" fmla="*/ 63 w 1800"/>
                <a:gd name="T53" fmla="*/ 2350 h 2362"/>
                <a:gd name="T54" fmla="*/ 25 w 1800"/>
                <a:gd name="T55" fmla="*/ 2320 h 2362"/>
                <a:gd name="T56" fmla="*/ 3 w 1800"/>
                <a:gd name="T57" fmla="*/ 2275 h 2362"/>
                <a:gd name="T58" fmla="*/ 0 w 1800"/>
                <a:gd name="T59" fmla="*/ 113 h 2362"/>
                <a:gd name="T60" fmla="*/ 12 w 1800"/>
                <a:gd name="T61" fmla="*/ 63 h 2362"/>
                <a:gd name="T62" fmla="*/ 42 w 1800"/>
                <a:gd name="T63" fmla="*/ 25 h 2362"/>
                <a:gd name="T64" fmla="*/ 87 w 1800"/>
                <a:gd name="T65" fmla="*/ 3 h 2362"/>
                <a:gd name="T66" fmla="*/ 316 w 1800"/>
                <a:gd name="T67" fmla="*/ 0 h 2362"/>
                <a:gd name="T68" fmla="*/ 500 w 1800"/>
                <a:gd name="T69" fmla="*/ 0 h 2362"/>
                <a:gd name="T70" fmla="*/ 769 w 1800"/>
                <a:gd name="T71" fmla="*/ 0 h 2362"/>
                <a:gd name="T72" fmla="*/ 962 w 1800"/>
                <a:gd name="T73" fmla="*/ 0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0" h="2362">
                  <a:moveTo>
                    <a:pt x="962" y="0"/>
                  </a:moveTo>
                  <a:lnTo>
                    <a:pt x="1069" y="0"/>
                  </a:lnTo>
                  <a:lnTo>
                    <a:pt x="1090" y="2"/>
                  </a:lnTo>
                  <a:lnTo>
                    <a:pt x="1111" y="8"/>
                  </a:lnTo>
                  <a:lnTo>
                    <a:pt x="1130" y="19"/>
                  </a:lnTo>
                  <a:lnTo>
                    <a:pt x="1148" y="33"/>
                  </a:lnTo>
                  <a:lnTo>
                    <a:pt x="1766" y="652"/>
                  </a:lnTo>
                  <a:lnTo>
                    <a:pt x="1781" y="669"/>
                  </a:lnTo>
                  <a:lnTo>
                    <a:pt x="1791" y="689"/>
                  </a:lnTo>
                  <a:lnTo>
                    <a:pt x="1797" y="710"/>
                  </a:lnTo>
                  <a:lnTo>
                    <a:pt x="1799" y="731"/>
                  </a:lnTo>
                  <a:lnTo>
                    <a:pt x="1800" y="731"/>
                  </a:lnTo>
                  <a:lnTo>
                    <a:pt x="1800" y="758"/>
                  </a:lnTo>
                  <a:lnTo>
                    <a:pt x="1800" y="783"/>
                  </a:lnTo>
                  <a:lnTo>
                    <a:pt x="1800" y="804"/>
                  </a:lnTo>
                  <a:lnTo>
                    <a:pt x="1800" y="822"/>
                  </a:lnTo>
                  <a:lnTo>
                    <a:pt x="1800" y="839"/>
                  </a:lnTo>
                  <a:lnTo>
                    <a:pt x="1800" y="852"/>
                  </a:lnTo>
                  <a:lnTo>
                    <a:pt x="1800" y="865"/>
                  </a:lnTo>
                  <a:lnTo>
                    <a:pt x="1800" y="876"/>
                  </a:lnTo>
                  <a:lnTo>
                    <a:pt x="1800" y="926"/>
                  </a:lnTo>
                  <a:lnTo>
                    <a:pt x="1800" y="935"/>
                  </a:lnTo>
                  <a:lnTo>
                    <a:pt x="1800" y="944"/>
                  </a:lnTo>
                  <a:lnTo>
                    <a:pt x="1800" y="954"/>
                  </a:lnTo>
                  <a:lnTo>
                    <a:pt x="1800" y="966"/>
                  </a:lnTo>
                  <a:lnTo>
                    <a:pt x="1800" y="979"/>
                  </a:lnTo>
                  <a:lnTo>
                    <a:pt x="1800" y="994"/>
                  </a:lnTo>
                  <a:lnTo>
                    <a:pt x="1800" y="1012"/>
                  </a:lnTo>
                  <a:lnTo>
                    <a:pt x="1800" y="1031"/>
                  </a:lnTo>
                  <a:lnTo>
                    <a:pt x="1800" y="1054"/>
                  </a:lnTo>
                  <a:lnTo>
                    <a:pt x="1800" y="1080"/>
                  </a:lnTo>
                  <a:lnTo>
                    <a:pt x="1800" y="1218"/>
                  </a:lnTo>
                  <a:lnTo>
                    <a:pt x="1800" y="1262"/>
                  </a:lnTo>
                  <a:lnTo>
                    <a:pt x="1800" y="1367"/>
                  </a:lnTo>
                  <a:lnTo>
                    <a:pt x="1800" y="1426"/>
                  </a:lnTo>
                  <a:lnTo>
                    <a:pt x="1800" y="1492"/>
                  </a:lnTo>
                  <a:lnTo>
                    <a:pt x="1800" y="1563"/>
                  </a:lnTo>
                  <a:lnTo>
                    <a:pt x="1800" y="1641"/>
                  </a:lnTo>
                  <a:lnTo>
                    <a:pt x="1800" y="1724"/>
                  </a:lnTo>
                  <a:lnTo>
                    <a:pt x="1800" y="1815"/>
                  </a:lnTo>
                  <a:lnTo>
                    <a:pt x="1800" y="1912"/>
                  </a:lnTo>
                  <a:lnTo>
                    <a:pt x="1800" y="2017"/>
                  </a:lnTo>
                  <a:lnTo>
                    <a:pt x="1800" y="2130"/>
                  </a:lnTo>
                  <a:lnTo>
                    <a:pt x="1800" y="2249"/>
                  </a:lnTo>
                  <a:lnTo>
                    <a:pt x="1797" y="2275"/>
                  </a:lnTo>
                  <a:lnTo>
                    <a:pt x="1788" y="2299"/>
                  </a:lnTo>
                  <a:lnTo>
                    <a:pt x="1775" y="2320"/>
                  </a:lnTo>
                  <a:lnTo>
                    <a:pt x="1758" y="2337"/>
                  </a:lnTo>
                  <a:lnTo>
                    <a:pt x="1737" y="2350"/>
                  </a:lnTo>
                  <a:lnTo>
                    <a:pt x="1713" y="2359"/>
                  </a:lnTo>
                  <a:lnTo>
                    <a:pt x="1687" y="2362"/>
                  </a:lnTo>
                  <a:lnTo>
                    <a:pt x="113" y="2362"/>
                  </a:lnTo>
                  <a:lnTo>
                    <a:pt x="87" y="2359"/>
                  </a:lnTo>
                  <a:lnTo>
                    <a:pt x="63" y="2350"/>
                  </a:lnTo>
                  <a:lnTo>
                    <a:pt x="42" y="2337"/>
                  </a:lnTo>
                  <a:lnTo>
                    <a:pt x="25" y="2320"/>
                  </a:lnTo>
                  <a:lnTo>
                    <a:pt x="12" y="2299"/>
                  </a:lnTo>
                  <a:lnTo>
                    <a:pt x="3" y="2275"/>
                  </a:lnTo>
                  <a:lnTo>
                    <a:pt x="0" y="2249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lnTo>
                    <a:pt x="316" y="0"/>
                  </a:lnTo>
                  <a:lnTo>
                    <a:pt x="409" y="0"/>
                  </a:lnTo>
                  <a:lnTo>
                    <a:pt x="500" y="0"/>
                  </a:lnTo>
                  <a:lnTo>
                    <a:pt x="678" y="0"/>
                  </a:lnTo>
                  <a:lnTo>
                    <a:pt x="769" y="0"/>
                  </a:lnTo>
                  <a:lnTo>
                    <a:pt x="863" y="0"/>
                  </a:lnTo>
                  <a:lnTo>
                    <a:pt x="96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300C3D6-309F-374F-9443-1CA844566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768" y="2507797"/>
              <a:ext cx="351476" cy="480141"/>
            </a:xfrm>
            <a:custGeom>
              <a:avLst/>
              <a:gdLst>
                <a:gd name="T0" fmla="*/ 225 w 1574"/>
                <a:gd name="T1" fmla="*/ 1743 h 2136"/>
                <a:gd name="T2" fmla="*/ 225 w 1574"/>
                <a:gd name="T3" fmla="*/ 1911 h 2136"/>
                <a:gd name="T4" fmla="*/ 899 w 1574"/>
                <a:gd name="T5" fmla="*/ 1911 h 2136"/>
                <a:gd name="T6" fmla="*/ 899 w 1574"/>
                <a:gd name="T7" fmla="*/ 1743 h 2136"/>
                <a:gd name="T8" fmla="*/ 225 w 1574"/>
                <a:gd name="T9" fmla="*/ 1743 h 2136"/>
                <a:gd name="T10" fmla="*/ 225 w 1574"/>
                <a:gd name="T11" fmla="*/ 1349 h 2136"/>
                <a:gd name="T12" fmla="*/ 225 w 1574"/>
                <a:gd name="T13" fmla="*/ 1518 h 2136"/>
                <a:gd name="T14" fmla="*/ 1181 w 1574"/>
                <a:gd name="T15" fmla="*/ 1518 h 2136"/>
                <a:gd name="T16" fmla="*/ 1181 w 1574"/>
                <a:gd name="T17" fmla="*/ 1349 h 2136"/>
                <a:gd name="T18" fmla="*/ 225 w 1574"/>
                <a:gd name="T19" fmla="*/ 1349 h 2136"/>
                <a:gd name="T20" fmla="*/ 225 w 1574"/>
                <a:gd name="T21" fmla="*/ 956 h 2136"/>
                <a:gd name="T22" fmla="*/ 225 w 1574"/>
                <a:gd name="T23" fmla="*/ 1124 h 2136"/>
                <a:gd name="T24" fmla="*/ 1181 w 1574"/>
                <a:gd name="T25" fmla="*/ 1124 h 2136"/>
                <a:gd name="T26" fmla="*/ 1181 w 1574"/>
                <a:gd name="T27" fmla="*/ 956 h 2136"/>
                <a:gd name="T28" fmla="*/ 225 w 1574"/>
                <a:gd name="T29" fmla="*/ 956 h 2136"/>
                <a:gd name="T30" fmla="*/ 225 w 1574"/>
                <a:gd name="T31" fmla="*/ 562 h 2136"/>
                <a:gd name="T32" fmla="*/ 225 w 1574"/>
                <a:gd name="T33" fmla="*/ 731 h 2136"/>
                <a:gd name="T34" fmla="*/ 562 w 1574"/>
                <a:gd name="T35" fmla="*/ 731 h 2136"/>
                <a:gd name="T36" fmla="*/ 562 w 1574"/>
                <a:gd name="T37" fmla="*/ 562 h 2136"/>
                <a:gd name="T38" fmla="*/ 225 w 1574"/>
                <a:gd name="T39" fmla="*/ 562 h 2136"/>
                <a:gd name="T40" fmla="*/ 956 w 1574"/>
                <a:gd name="T41" fmla="*/ 0 h 2136"/>
                <a:gd name="T42" fmla="*/ 1574 w 1574"/>
                <a:gd name="T43" fmla="*/ 618 h 2136"/>
                <a:gd name="T44" fmla="*/ 956 w 1574"/>
                <a:gd name="T45" fmla="*/ 618 h 2136"/>
                <a:gd name="T46" fmla="*/ 956 w 1574"/>
                <a:gd name="T47" fmla="*/ 0 h 2136"/>
                <a:gd name="T48" fmla="*/ 0 w 1574"/>
                <a:gd name="T49" fmla="*/ 0 h 2136"/>
                <a:gd name="T50" fmla="*/ 786 w 1574"/>
                <a:gd name="T51" fmla="*/ 0 h 2136"/>
                <a:gd name="T52" fmla="*/ 787 w 1574"/>
                <a:gd name="T53" fmla="*/ 674 h 2136"/>
                <a:gd name="T54" fmla="*/ 790 w 1574"/>
                <a:gd name="T55" fmla="*/ 700 h 2136"/>
                <a:gd name="T56" fmla="*/ 799 w 1574"/>
                <a:gd name="T57" fmla="*/ 724 h 2136"/>
                <a:gd name="T58" fmla="*/ 811 w 1574"/>
                <a:gd name="T59" fmla="*/ 745 h 2136"/>
                <a:gd name="T60" fmla="*/ 829 w 1574"/>
                <a:gd name="T61" fmla="*/ 762 h 2136"/>
                <a:gd name="T62" fmla="*/ 850 w 1574"/>
                <a:gd name="T63" fmla="*/ 775 h 2136"/>
                <a:gd name="T64" fmla="*/ 874 w 1574"/>
                <a:gd name="T65" fmla="*/ 784 h 2136"/>
                <a:gd name="T66" fmla="*/ 899 w 1574"/>
                <a:gd name="T67" fmla="*/ 787 h 2136"/>
                <a:gd name="T68" fmla="*/ 1574 w 1574"/>
                <a:gd name="T69" fmla="*/ 787 h 2136"/>
                <a:gd name="T70" fmla="*/ 1574 w 1574"/>
                <a:gd name="T71" fmla="*/ 2136 h 2136"/>
                <a:gd name="T72" fmla="*/ 0 w 1574"/>
                <a:gd name="T73" fmla="*/ 2136 h 2136"/>
                <a:gd name="T74" fmla="*/ 0 w 1574"/>
                <a:gd name="T75" fmla="*/ 2023 h 2136"/>
                <a:gd name="T76" fmla="*/ 0 w 1574"/>
                <a:gd name="T77" fmla="*/ 1916 h 2136"/>
                <a:gd name="T78" fmla="*/ 0 w 1574"/>
                <a:gd name="T79" fmla="*/ 1723 h 2136"/>
                <a:gd name="T80" fmla="*/ 0 w 1574"/>
                <a:gd name="T81" fmla="*/ 1634 h 2136"/>
                <a:gd name="T82" fmla="*/ 0 w 1574"/>
                <a:gd name="T83" fmla="*/ 1550 h 2136"/>
                <a:gd name="T84" fmla="*/ 0 w 1574"/>
                <a:gd name="T85" fmla="*/ 1179 h 2136"/>
                <a:gd name="T86" fmla="*/ 0 w 1574"/>
                <a:gd name="T87" fmla="*/ 1109 h 2136"/>
                <a:gd name="T88" fmla="*/ 0 w 1574"/>
                <a:gd name="T89" fmla="*/ 1041 h 2136"/>
                <a:gd name="T90" fmla="*/ 0 w 1574"/>
                <a:gd name="T91" fmla="*/ 901 h 2136"/>
                <a:gd name="T92" fmla="*/ 0 w 1574"/>
                <a:gd name="T93" fmla="*/ 829 h 2136"/>
                <a:gd name="T94" fmla="*/ 0 w 1574"/>
                <a:gd name="T95" fmla="*/ 755 h 2136"/>
                <a:gd name="T96" fmla="*/ 0 w 1574"/>
                <a:gd name="T97" fmla="*/ 597 h 2136"/>
                <a:gd name="T98" fmla="*/ 0 w 1574"/>
                <a:gd name="T99" fmla="*/ 511 h 2136"/>
                <a:gd name="T100" fmla="*/ 0 w 1574"/>
                <a:gd name="T101" fmla="*/ 422 h 2136"/>
                <a:gd name="T102" fmla="*/ 0 w 1574"/>
                <a:gd name="T103" fmla="*/ 224 h 2136"/>
                <a:gd name="T104" fmla="*/ 0 w 1574"/>
                <a:gd name="T105" fmla="*/ 115 h 2136"/>
                <a:gd name="T106" fmla="*/ 0 w 1574"/>
                <a:gd name="T107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74" h="2136">
                  <a:moveTo>
                    <a:pt x="225" y="1743"/>
                  </a:moveTo>
                  <a:lnTo>
                    <a:pt x="225" y="1911"/>
                  </a:lnTo>
                  <a:lnTo>
                    <a:pt x="899" y="1911"/>
                  </a:lnTo>
                  <a:lnTo>
                    <a:pt x="899" y="1743"/>
                  </a:lnTo>
                  <a:lnTo>
                    <a:pt x="225" y="1743"/>
                  </a:lnTo>
                  <a:close/>
                  <a:moveTo>
                    <a:pt x="225" y="1349"/>
                  </a:moveTo>
                  <a:lnTo>
                    <a:pt x="225" y="1518"/>
                  </a:lnTo>
                  <a:lnTo>
                    <a:pt x="1181" y="1518"/>
                  </a:lnTo>
                  <a:lnTo>
                    <a:pt x="1181" y="1349"/>
                  </a:lnTo>
                  <a:lnTo>
                    <a:pt x="225" y="1349"/>
                  </a:lnTo>
                  <a:close/>
                  <a:moveTo>
                    <a:pt x="225" y="956"/>
                  </a:moveTo>
                  <a:lnTo>
                    <a:pt x="225" y="1124"/>
                  </a:lnTo>
                  <a:lnTo>
                    <a:pt x="1181" y="1124"/>
                  </a:lnTo>
                  <a:lnTo>
                    <a:pt x="1181" y="956"/>
                  </a:lnTo>
                  <a:lnTo>
                    <a:pt x="225" y="956"/>
                  </a:lnTo>
                  <a:close/>
                  <a:moveTo>
                    <a:pt x="225" y="562"/>
                  </a:moveTo>
                  <a:lnTo>
                    <a:pt x="225" y="731"/>
                  </a:lnTo>
                  <a:lnTo>
                    <a:pt x="562" y="731"/>
                  </a:lnTo>
                  <a:lnTo>
                    <a:pt x="562" y="562"/>
                  </a:lnTo>
                  <a:lnTo>
                    <a:pt x="225" y="562"/>
                  </a:lnTo>
                  <a:close/>
                  <a:moveTo>
                    <a:pt x="956" y="0"/>
                  </a:moveTo>
                  <a:lnTo>
                    <a:pt x="1574" y="618"/>
                  </a:lnTo>
                  <a:lnTo>
                    <a:pt x="956" y="618"/>
                  </a:lnTo>
                  <a:lnTo>
                    <a:pt x="956" y="0"/>
                  </a:lnTo>
                  <a:close/>
                  <a:moveTo>
                    <a:pt x="0" y="0"/>
                  </a:moveTo>
                  <a:lnTo>
                    <a:pt x="786" y="0"/>
                  </a:lnTo>
                  <a:lnTo>
                    <a:pt x="787" y="674"/>
                  </a:lnTo>
                  <a:lnTo>
                    <a:pt x="790" y="700"/>
                  </a:lnTo>
                  <a:lnTo>
                    <a:pt x="799" y="724"/>
                  </a:lnTo>
                  <a:lnTo>
                    <a:pt x="811" y="745"/>
                  </a:lnTo>
                  <a:lnTo>
                    <a:pt x="829" y="762"/>
                  </a:lnTo>
                  <a:lnTo>
                    <a:pt x="850" y="775"/>
                  </a:lnTo>
                  <a:lnTo>
                    <a:pt x="874" y="784"/>
                  </a:lnTo>
                  <a:lnTo>
                    <a:pt x="899" y="787"/>
                  </a:lnTo>
                  <a:lnTo>
                    <a:pt x="1574" y="787"/>
                  </a:lnTo>
                  <a:lnTo>
                    <a:pt x="1574" y="2136"/>
                  </a:lnTo>
                  <a:lnTo>
                    <a:pt x="0" y="2136"/>
                  </a:lnTo>
                  <a:lnTo>
                    <a:pt x="0" y="2023"/>
                  </a:lnTo>
                  <a:lnTo>
                    <a:pt x="0" y="1916"/>
                  </a:lnTo>
                  <a:lnTo>
                    <a:pt x="0" y="1723"/>
                  </a:lnTo>
                  <a:lnTo>
                    <a:pt x="0" y="1634"/>
                  </a:lnTo>
                  <a:lnTo>
                    <a:pt x="0" y="1550"/>
                  </a:lnTo>
                  <a:lnTo>
                    <a:pt x="0" y="1179"/>
                  </a:lnTo>
                  <a:lnTo>
                    <a:pt x="0" y="1109"/>
                  </a:lnTo>
                  <a:lnTo>
                    <a:pt x="0" y="1041"/>
                  </a:lnTo>
                  <a:lnTo>
                    <a:pt x="0" y="901"/>
                  </a:lnTo>
                  <a:lnTo>
                    <a:pt x="0" y="829"/>
                  </a:lnTo>
                  <a:lnTo>
                    <a:pt x="0" y="755"/>
                  </a:lnTo>
                  <a:lnTo>
                    <a:pt x="0" y="597"/>
                  </a:lnTo>
                  <a:lnTo>
                    <a:pt x="0" y="511"/>
                  </a:lnTo>
                  <a:lnTo>
                    <a:pt x="0" y="422"/>
                  </a:lnTo>
                  <a:lnTo>
                    <a:pt x="0" y="224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60C46B8-BF58-7B4C-8B28-4825D20A68EB}"/>
              </a:ext>
            </a:extLst>
          </p:cNvPr>
          <p:cNvSpPr txBox="1"/>
          <p:nvPr/>
        </p:nvSpPr>
        <p:spPr>
          <a:xfrm>
            <a:off x="1203408" y="4699379"/>
            <a:ext cx="9711179" cy="1846659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91440" tIns="91440" rIns="91440" bIns="91440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layer =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FeatureLayer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"https://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services.arcgis.com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/..." });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view.map.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(layer); </a:t>
            </a:r>
          </a:p>
          <a:p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whenLayerView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(layer);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features queried from client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features } 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layerView.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queryFeatures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812B3B5-2D5F-8F40-AF2D-C113F3EB8FA0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31" y="2531575"/>
            <a:ext cx="1680560" cy="1521453"/>
            <a:chOff x="7396163" y="3054350"/>
            <a:chExt cx="536575" cy="485775"/>
          </a:xfrm>
        </p:grpSpPr>
        <p:sp useBgFill="1">
          <p:nvSpPr>
            <p:cNvPr id="71" name="Freeform 124">
              <a:extLst>
                <a:ext uri="{FF2B5EF4-FFF2-40B4-BE49-F238E27FC236}">
                  <a16:creationId xmlns:a16="http://schemas.microsoft.com/office/drawing/2014/main" id="{0011BD67-A699-B146-8B2E-EDC05CD5E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3054350"/>
              <a:ext cx="536575" cy="485775"/>
            </a:xfrm>
            <a:custGeom>
              <a:avLst/>
              <a:gdLst>
                <a:gd name="T0" fmla="*/ 2081 w 2362"/>
                <a:gd name="T1" fmla="*/ 0 h 2137"/>
                <a:gd name="T2" fmla="*/ 2161 w 2362"/>
                <a:gd name="T3" fmla="*/ 12 h 2137"/>
                <a:gd name="T4" fmla="*/ 2233 w 2362"/>
                <a:gd name="T5" fmla="*/ 45 h 2137"/>
                <a:gd name="T6" fmla="*/ 2292 w 2362"/>
                <a:gd name="T7" fmla="*/ 97 h 2137"/>
                <a:gd name="T8" fmla="*/ 2336 w 2362"/>
                <a:gd name="T9" fmla="*/ 163 h 2137"/>
                <a:gd name="T10" fmla="*/ 2359 w 2362"/>
                <a:gd name="T11" fmla="*/ 240 h 2137"/>
                <a:gd name="T12" fmla="*/ 2362 w 2362"/>
                <a:gd name="T13" fmla="*/ 1462 h 2137"/>
                <a:gd name="T14" fmla="*/ 2349 w 2362"/>
                <a:gd name="T15" fmla="*/ 1543 h 2137"/>
                <a:gd name="T16" fmla="*/ 2317 w 2362"/>
                <a:gd name="T17" fmla="*/ 1615 h 2137"/>
                <a:gd name="T18" fmla="*/ 2265 w 2362"/>
                <a:gd name="T19" fmla="*/ 1674 h 2137"/>
                <a:gd name="T20" fmla="*/ 2199 w 2362"/>
                <a:gd name="T21" fmla="*/ 1717 h 2137"/>
                <a:gd name="T22" fmla="*/ 2122 w 2362"/>
                <a:gd name="T23" fmla="*/ 1740 h 2137"/>
                <a:gd name="T24" fmla="*/ 1518 w 2362"/>
                <a:gd name="T25" fmla="*/ 1743 h 2137"/>
                <a:gd name="T26" fmla="*/ 1555 w 2362"/>
                <a:gd name="T27" fmla="*/ 1802 h 2137"/>
                <a:gd name="T28" fmla="*/ 1622 w 2362"/>
                <a:gd name="T29" fmla="*/ 1824 h 2137"/>
                <a:gd name="T30" fmla="*/ 1677 w 2362"/>
                <a:gd name="T31" fmla="*/ 1866 h 2137"/>
                <a:gd name="T32" fmla="*/ 1718 w 2362"/>
                <a:gd name="T33" fmla="*/ 1920 h 2137"/>
                <a:gd name="T34" fmla="*/ 1740 w 2362"/>
                <a:gd name="T35" fmla="*/ 1988 h 2137"/>
                <a:gd name="T36" fmla="*/ 1740 w 2362"/>
                <a:gd name="T37" fmla="*/ 2049 h 2137"/>
                <a:gd name="T38" fmla="*/ 1719 w 2362"/>
                <a:gd name="T39" fmla="*/ 2095 h 2137"/>
                <a:gd name="T40" fmla="*/ 1681 w 2362"/>
                <a:gd name="T41" fmla="*/ 2125 h 2137"/>
                <a:gd name="T42" fmla="*/ 1631 w 2362"/>
                <a:gd name="T43" fmla="*/ 2137 h 2137"/>
                <a:gd name="T44" fmla="*/ 706 w 2362"/>
                <a:gd name="T45" fmla="*/ 2134 h 2137"/>
                <a:gd name="T46" fmla="*/ 661 w 2362"/>
                <a:gd name="T47" fmla="*/ 2112 h 2137"/>
                <a:gd name="T48" fmla="*/ 631 w 2362"/>
                <a:gd name="T49" fmla="*/ 2074 h 2137"/>
                <a:gd name="T50" fmla="*/ 619 w 2362"/>
                <a:gd name="T51" fmla="*/ 2024 h 2137"/>
                <a:gd name="T52" fmla="*/ 631 w 2362"/>
                <a:gd name="T53" fmla="*/ 1953 h 2137"/>
                <a:gd name="T54" fmla="*/ 662 w 2362"/>
                <a:gd name="T55" fmla="*/ 1891 h 2137"/>
                <a:gd name="T56" fmla="*/ 711 w 2362"/>
                <a:gd name="T57" fmla="*/ 1842 h 2137"/>
                <a:gd name="T58" fmla="*/ 772 w 2362"/>
                <a:gd name="T59" fmla="*/ 1811 h 2137"/>
                <a:gd name="T60" fmla="*/ 844 w 2362"/>
                <a:gd name="T61" fmla="*/ 1799 h 2137"/>
                <a:gd name="T62" fmla="*/ 281 w 2362"/>
                <a:gd name="T63" fmla="*/ 1743 h 2137"/>
                <a:gd name="T64" fmla="*/ 201 w 2362"/>
                <a:gd name="T65" fmla="*/ 1731 h 2137"/>
                <a:gd name="T66" fmla="*/ 129 w 2362"/>
                <a:gd name="T67" fmla="*/ 1698 h 2137"/>
                <a:gd name="T68" fmla="*/ 70 w 2362"/>
                <a:gd name="T69" fmla="*/ 1646 h 2137"/>
                <a:gd name="T70" fmla="*/ 26 w 2362"/>
                <a:gd name="T71" fmla="*/ 1580 h 2137"/>
                <a:gd name="T72" fmla="*/ 3 w 2362"/>
                <a:gd name="T73" fmla="*/ 1503 h 2137"/>
                <a:gd name="T74" fmla="*/ 0 w 2362"/>
                <a:gd name="T75" fmla="*/ 281 h 2137"/>
                <a:gd name="T76" fmla="*/ 13 w 2362"/>
                <a:gd name="T77" fmla="*/ 200 h 2137"/>
                <a:gd name="T78" fmla="*/ 45 w 2362"/>
                <a:gd name="T79" fmla="*/ 128 h 2137"/>
                <a:gd name="T80" fmla="*/ 97 w 2362"/>
                <a:gd name="T81" fmla="*/ 69 h 2137"/>
                <a:gd name="T82" fmla="*/ 163 w 2362"/>
                <a:gd name="T83" fmla="*/ 26 h 2137"/>
                <a:gd name="T84" fmla="*/ 240 w 2362"/>
                <a:gd name="T85" fmla="*/ 3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2" h="2137">
                  <a:moveTo>
                    <a:pt x="281" y="0"/>
                  </a:moveTo>
                  <a:lnTo>
                    <a:pt x="2081" y="0"/>
                  </a:lnTo>
                  <a:lnTo>
                    <a:pt x="2122" y="3"/>
                  </a:lnTo>
                  <a:lnTo>
                    <a:pt x="2161" y="12"/>
                  </a:lnTo>
                  <a:lnTo>
                    <a:pt x="2199" y="26"/>
                  </a:lnTo>
                  <a:lnTo>
                    <a:pt x="2233" y="45"/>
                  </a:lnTo>
                  <a:lnTo>
                    <a:pt x="2265" y="69"/>
                  </a:lnTo>
                  <a:lnTo>
                    <a:pt x="2292" y="97"/>
                  </a:lnTo>
                  <a:lnTo>
                    <a:pt x="2317" y="128"/>
                  </a:lnTo>
                  <a:lnTo>
                    <a:pt x="2336" y="163"/>
                  </a:lnTo>
                  <a:lnTo>
                    <a:pt x="2349" y="200"/>
                  </a:lnTo>
                  <a:lnTo>
                    <a:pt x="2359" y="240"/>
                  </a:lnTo>
                  <a:lnTo>
                    <a:pt x="2362" y="281"/>
                  </a:lnTo>
                  <a:lnTo>
                    <a:pt x="2362" y="1462"/>
                  </a:lnTo>
                  <a:lnTo>
                    <a:pt x="2359" y="1503"/>
                  </a:lnTo>
                  <a:lnTo>
                    <a:pt x="2349" y="1543"/>
                  </a:lnTo>
                  <a:lnTo>
                    <a:pt x="2336" y="1580"/>
                  </a:lnTo>
                  <a:lnTo>
                    <a:pt x="2317" y="1615"/>
                  </a:lnTo>
                  <a:lnTo>
                    <a:pt x="2292" y="1646"/>
                  </a:lnTo>
                  <a:lnTo>
                    <a:pt x="2265" y="1674"/>
                  </a:lnTo>
                  <a:lnTo>
                    <a:pt x="2233" y="1698"/>
                  </a:lnTo>
                  <a:lnTo>
                    <a:pt x="2199" y="1717"/>
                  </a:lnTo>
                  <a:lnTo>
                    <a:pt x="2161" y="1731"/>
                  </a:lnTo>
                  <a:lnTo>
                    <a:pt x="2122" y="1740"/>
                  </a:lnTo>
                  <a:lnTo>
                    <a:pt x="2081" y="1743"/>
                  </a:lnTo>
                  <a:lnTo>
                    <a:pt x="1518" y="1743"/>
                  </a:lnTo>
                  <a:lnTo>
                    <a:pt x="1518" y="1799"/>
                  </a:lnTo>
                  <a:lnTo>
                    <a:pt x="1555" y="1802"/>
                  </a:lnTo>
                  <a:lnTo>
                    <a:pt x="1590" y="1811"/>
                  </a:lnTo>
                  <a:lnTo>
                    <a:pt x="1622" y="1824"/>
                  </a:lnTo>
                  <a:lnTo>
                    <a:pt x="1651" y="1842"/>
                  </a:lnTo>
                  <a:lnTo>
                    <a:pt x="1677" y="1866"/>
                  </a:lnTo>
                  <a:lnTo>
                    <a:pt x="1700" y="1891"/>
                  </a:lnTo>
                  <a:lnTo>
                    <a:pt x="1718" y="1920"/>
                  </a:lnTo>
                  <a:lnTo>
                    <a:pt x="1731" y="1953"/>
                  </a:lnTo>
                  <a:lnTo>
                    <a:pt x="1740" y="1988"/>
                  </a:lnTo>
                  <a:lnTo>
                    <a:pt x="1743" y="2024"/>
                  </a:lnTo>
                  <a:lnTo>
                    <a:pt x="1740" y="2049"/>
                  </a:lnTo>
                  <a:lnTo>
                    <a:pt x="1731" y="2074"/>
                  </a:lnTo>
                  <a:lnTo>
                    <a:pt x="1719" y="2095"/>
                  </a:lnTo>
                  <a:lnTo>
                    <a:pt x="1701" y="2112"/>
                  </a:lnTo>
                  <a:lnTo>
                    <a:pt x="1681" y="2125"/>
                  </a:lnTo>
                  <a:lnTo>
                    <a:pt x="1656" y="2134"/>
                  </a:lnTo>
                  <a:lnTo>
                    <a:pt x="1631" y="2137"/>
                  </a:lnTo>
                  <a:lnTo>
                    <a:pt x="731" y="2137"/>
                  </a:lnTo>
                  <a:lnTo>
                    <a:pt x="706" y="2134"/>
                  </a:lnTo>
                  <a:lnTo>
                    <a:pt x="681" y="2125"/>
                  </a:lnTo>
                  <a:lnTo>
                    <a:pt x="661" y="2112"/>
                  </a:lnTo>
                  <a:lnTo>
                    <a:pt x="643" y="2095"/>
                  </a:lnTo>
                  <a:lnTo>
                    <a:pt x="631" y="2074"/>
                  </a:lnTo>
                  <a:lnTo>
                    <a:pt x="622" y="2049"/>
                  </a:lnTo>
                  <a:lnTo>
                    <a:pt x="619" y="2024"/>
                  </a:lnTo>
                  <a:lnTo>
                    <a:pt x="622" y="1988"/>
                  </a:lnTo>
                  <a:lnTo>
                    <a:pt x="631" y="1953"/>
                  </a:lnTo>
                  <a:lnTo>
                    <a:pt x="644" y="1920"/>
                  </a:lnTo>
                  <a:lnTo>
                    <a:pt x="662" y="1891"/>
                  </a:lnTo>
                  <a:lnTo>
                    <a:pt x="685" y="1866"/>
                  </a:lnTo>
                  <a:lnTo>
                    <a:pt x="711" y="1842"/>
                  </a:lnTo>
                  <a:lnTo>
                    <a:pt x="740" y="1824"/>
                  </a:lnTo>
                  <a:lnTo>
                    <a:pt x="772" y="1811"/>
                  </a:lnTo>
                  <a:lnTo>
                    <a:pt x="807" y="1802"/>
                  </a:lnTo>
                  <a:lnTo>
                    <a:pt x="844" y="1799"/>
                  </a:lnTo>
                  <a:lnTo>
                    <a:pt x="844" y="1743"/>
                  </a:lnTo>
                  <a:lnTo>
                    <a:pt x="281" y="1743"/>
                  </a:lnTo>
                  <a:lnTo>
                    <a:pt x="240" y="1740"/>
                  </a:lnTo>
                  <a:lnTo>
                    <a:pt x="201" y="1731"/>
                  </a:lnTo>
                  <a:lnTo>
                    <a:pt x="163" y="1717"/>
                  </a:lnTo>
                  <a:lnTo>
                    <a:pt x="129" y="1698"/>
                  </a:lnTo>
                  <a:lnTo>
                    <a:pt x="97" y="1674"/>
                  </a:lnTo>
                  <a:lnTo>
                    <a:pt x="70" y="1646"/>
                  </a:lnTo>
                  <a:lnTo>
                    <a:pt x="45" y="1615"/>
                  </a:lnTo>
                  <a:lnTo>
                    <a:pt x="26" y="1580"/>
                  </a:lnTo>
                  <a:lnTo>
                    <a:pt x="13" y="1543"/>
                  </a:lnTo>
                  <a:lnTo>
                    <a:pt x="3" y="1503"/>
                  </a:lnTo>
                  <a:lnTo>
                    <a:pt x="0" y="1462"/>
                  </a:lnTo>
                  <a:lnTo>
                    <a:pt x="0" y="281"/>
                  </a:lnTo>
                  <a:lnTo>
                    <a:pt x="3" y="240"/>
                  </a:lnTo>
                  <a:lnTo>
                    <a:pt x="13" y="200"/>
                  </a:lnTo>
                  <a:lnTo>
                    <a:pt x="26" y="163"/>
                  </a:lnTo>
                  <a:lnTo>
                    <a:pt x="45" y="128"/>
                  </a:lnTo>
                  <a:lnTo>
                    <a:pt x="70" y="97"/>
                  </a:lnTo>
                  <a:lnTo>
                    <a:pt x="97" y="69"/>
                  </a:lnTo>
                  <a:lnTo>
                    <a:pt x="129" y="45"/>
                  </a:lnTo>
                  <a:lnTo>
                    <a:pt x="163" y="26"/>
                  </a:lnTo>
                  <a:lnTo>
                    <a:pt x="201" y="12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EE747A0B-2CD0-8A47-BBA7-9EFDFE411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1563" y="3079750"/>
              <a:ext cx="485775" cy="434975"/>
            </a:xfrm>
            <a:custGeom>
              <a:avLst/>
              <a:gdLst>
                <a:gd name="T0" fmla="*/ 1293 w 2136"/>
                <a:gd name="T1" fmla="*/ 1631 h 1912"/>
                <a:gd name="T2" fmla="*/ 1405 w 2136"/>
                <a:gd name="T3" fmla="*/ 1800 h 1912"/>
                <a:gd name="T4" fmla="*/ 1455 w 2136"/>
                <a:gd name="T5" fmla="*/ 1811 h 1912"/>
                <a:gd name="T6" fmla="*/ 1493 w 2136"/>
                <a:gd name="T7" fmla="*/ 1841 h 1912"/>
                <a:gd name="T8" fmla="*/ 1515 w 2136"/>
                <a:gd name="T9" fmla="*/ 1887 h 1912"/>
                <a:gd name="T10" fmla="*/ 618 w 2136"/>
                <a:gd name="T11" fmla="*/ 1912 h 1912"/>
                <a:gd name="T12" fmla="*/ 630 w 2136"/>
                <a:gd name="T13" fmla="*/ 1862 h 1912"/>
                <a:gd name="T14" fmla="*/ 660 w 2136"/>
                <a:gd name="T15" fmla="*/ 1824 h 1912"/>
                <a:gd name="T16" fmla="*/ 705 w 2136"/>
                <a:gd name="T17" fmla="*/ 1802 h 1912"/>
                <a:gd name="T18" fmla="*/ 843 w 2136"/>
                <a:gd name="T19" fmla="*/ 1800 h 1912"/>
                <a:gd name="T20" fmla="*/ 168 w 2136"/>
                <a:gd name="T21" fmla="*/ 169 h 1912"/>
                <a:gd name="T22" fmla="*/ 1968 w 2136"/>
                <a:gd name="T23" fmla="*/ 1294 h 1912"/>
                <a:gd name="T24" fmla="*/ 168 w 2136"/>
                <a:gd name="T25" fmla="*/ 169 h 1912"/>
                <a:gd name="T26" fmla="*/ 483 w 2136"/>
                <a:gd name="T27" fmla="*/ 0 h 1912"/>
                <a:gd name="T28" fmla="*/ 829 w 2136"/>
                <a:gd name="T29" fmla="*/ 0 h 1912"/>
                <a:gd name="T30" fmla="*/ 989 w 2136"/>
                <a:gd name="T31" fmla="*/ 0 h 1912"/>
                <a:gd name="T32" fmla="*/ 1226 w 2136"/>
                <a:gd name="T33" fmla="*/ 0 h 1912"/>
                <a:gd name="T34" fmla="*/ 1389 w 2136"/>
                <a:gd name="T35" fmla="*/ 0 h 1912"/>
                <a:gd name="T36" fmla="*/ 1751 w 2136"/>
                <a:gd name="T37" fmla="*/ 0 h 1912"/>
                <a:gd name="T38" fmla="*/ 1968 w 2136"/>
                <a:gd name="T39" fmla="*/ 0 h 1912"/>
                <a:gd name="T40" fmla="*/ 2026 w 2136"/>
                <a:gd name="T41" fmla="*/ 11 h 1912"/>
                <a:gd name="T42" fmla="*/ 2076 w 2136"/>
                <a:gd name="T43" fmla="*/ 40 h 1912"/>
                <a:gd name="T44" fmla="*/ 2113 w 2136"/>
                <a:gd name="T45" fmla="*/ 83 h 1912"/>
                <a:gd name="T46" fmla="*/ 2134 w 2136"/>
                <a:gd name="T47" fmla="*/ 138 h 1912"/>
                <a:gd name="T48" fmla="*/ 2136 w 2136"/>
                <a:gd name="T49" fmla="*/ 570 h 1912"/>
                <a:gd name="T50" fmla="*/ 2136 w 2136"/>
                <a:gd name="T51" fmla="*/ 822 h 1912"/>
                <a:gd name="T52" fmla="*/ 2134 w 2136"/>
                <a:gd name="T53" fmla="*/ 1381 h 1912"/>
                <a:gd name="T54" fmla="*/ 2113 w 2136"/>
                <a:gd name="T55" fmla="*/ 1435 h 1912"/>
                <a:gd name="T56" fmla="*/ 2076 w 2136"/>
                <a:gd name="T57" fmla="*/ 1479 h 1912"/>
                <a:gd name="T58" fmla="*/ 2026 w 2136"/>
                <a:gd name="T59" fmla="*/ 1507 h 1912"/>
                <a:gd name="T60" fmla="*/ 1968 w 2136"/>
                <a:gd name="T61" fmla="*/ 1518 h 1912"/>
                <a:gd name="T62" fmla="*/ 138 w 2136"/>
                <a:gd name="T63" fmla="*/ 1516 h 1912"/>
                <a:gd name="T64" fmla="*/ 83 w 2136"/>
                <a:gd name="T65" fmla="*/ 1496 h 1912"/>
                <a:gd name="T66" fmla="*/ 39 w 2136"/>
                <a:gd name="T67" fmla="*/ 1459 h 1912"/>
                <a:gd name="T68" fmla="*/ 11 w 2136"/>
                <a:gd name="T69" fmla="*/ 1409 h 1912"/>
                <a:gd name="T70" fmla="*/ 0 w 2136"/>
                <a:gd name="T71" fmla="*/ 1350 h 1912"/>
                <a:gd name="T72" fmla="*/ 0 w 2136"/>
                <a:gd name="T73" fmla="*/ 822 h 1912"/>
                <a:gd name="T74" fmla="*/ 0 w 2136"/>
                <a:gd name="T75" fmla="*/ 169 h 1912"/>
                <a:gd name="T76" fmla="*/ 11 w 2136"/>
                <a:gd name="T77" fmla="*/ 110 h 1912"/>
                <a:gd name="T78" fmla="*/ 39 w 2136"/>
                <a:gd name="T79" fmla="*/ 60 h 1912"/>
                <a:gd name="T80" fmla="*/ 83 w 2136"/>
                <a:gd name="T81" fmla="*/ 23 h 1912"/>
                <a:gd name="T82" fmla="*/ 138 w 2136"/>
                <a:gd name="T83" fmla="*/ 3 h 1912"/>
                <a:gd name="T84" fmla="*/ 280 w 2136"/>
                <a:gd name="T85" fmla="*/ 0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6" h="1912">
                  <a:moveTo>
                    <a:pt x="843" y="1631"/>
                  </a:moveTo>
                  <a:lnTo>
                    <a:pt x="1293" y="1631"/>
                  </a:lnTo>
                  <a:lnTo>
                    <a:pt x="1293" y="1800"/>
                  </a:lnTo>
                  <a:lnTo>
                    <a:pt x="1405" y="1800"/>
                  </a:lnTo>
                  <a:lnTo>
                    <a:pt x="1431" y="1802"/>
                  </a:lnTo>
                  <a:lnTo>
                    <a:pt x="1455" y="1811"/>
                  </a:lnTo>
                  <a:lnTo>
                    <a:pt x="1476" y="1824"/>
                  </a:lnTo>
                  <a:lnTo>
                    <a:pt x="1493" y="1841"/>
                  </a:lnTo>
                  <a:lnTo>
                    <a:pt x="1506" y="1862"/>
                  </a:lnTo>
                  <a:lnTo>
                    <a:pt x="1515" y="1887"/>
                  </a:lnTo>
                  <a:lnTo>
                    <a:pt x="1518" y="1912"/>
                  </a:lnTo>
                  <a:lnTo>
                    <a:pt x="618" y="1912"/>
                  </a:lnTo>
                  <a:lnTo>
                    <a:pt x="621" y="1887"/>
                  </a:lnTo>
                  <a:lnTo>
                    <a:pt x="630" y="1862"/>
                  </a:lnTo>
                  <a:lnTo>
                    <a:pt x="643" y="1841"/>
                  </a:lnTo>
                  <a:lnTo>
                    <a:pt x="660" y="1824"/>
                  </a:lnTo>
                  <a:lnTo>
                    <a:pt x="681" y="1811"/>
                  </a:lnTo>
                  <a:lnTo>
                    <a:pt x="705" y="1802"/>
                  </a:lnTo>
                  <a:lnTo>
                    <a:pt x="731" y="1800"/>
                  </a:lnTo>
                  <a:lnTo>
                    <a:pt x="843" y="1800"/>
                  </a:lnTo>
                  <a:lnTo>
                    <a:pt x="843" y="1631"/>
                  </a:lnTo>
                  <a:close/>
                  <a:moveTo>
                    <a:pt x="168" y="169"/>
                  </a:moveTo>
                  <a:lnTo>
                    <a:pt x="168" y="1294"/>
                  </a:lnTo>
                  <a:lnTo>
                    <a:pt x="1968" y="1294"/>
                  </a:lnTo>
                  <a:lnTo>
                    <a:pt x="1968" y="169"/>
                  </a:lnTo>
                  <a:lnTo>
                    <a:pt x="168" y="169"/>
                  </a:lnTo>
                  <a:close/>
                  <a:moveTo>
                    <a:pt x="385" y="0"/>
                  </a:moveTo>
                  <a:lnTo>
                    <a:pt x="483" y="0"/>
                  </a:lnTo>
                  <a:lnTo>
                    <a:pt x="575" y="0"/>
                  </a:lnTo>
                  <a:lnTo>
                    <a:pt x="829" y="0"/>
                  </a:lnTo>
                  <a:lnTo>
                    <a:pt x="910" y="0"/>
                  </a:lnTo>
                  <a:lnTo>
                    <a:pt x="989" y="0"/>
                  </a:lnTo>
                  <a:lnTo>
                    <a:pt x="1147" y="0"/>
                  </a:lnTo>
                  <a:lnTo>
                    <a:pt x="1226" y="0"/>
                  </a:lnTo>
                  <a:lnTo>
                    <a:pt x="1307" y="0"/>
                  </a:lnTo>
                  <a:lnTo>
                    <a:pt x="1389" y="0"/>
                  </a:lnTo>
                  <a:lnTo>
                    <a:pt x="1653" y="0"/>
                  </a:lnTo>
                  <a:lnTo>
                    <a:pt x="1751" y="0"/>
                  </a:lnTo>
                  <a:lnTo>
                    <a:pt x="1856" y="0"/>
                  </a:lnTo>
                  <a:lnTo>
                    <a:pt x="1968" y="0"/>
                  </a:lnTo>
                  <a:lnTo>
                    <a:pt x="1998" y="3"/>
                  </a:lnTo>
                  <a:lnTo>
                    <a:pt x="2026" y="11"/>
                  </a:lnTo>
                  <a:lnTo>
                    <a:pt x="2053" y="23"/>
                  </a:lnTo>
                  <a:lnTo>
                    <a:pt x="2076" y="40"/>
                  </a:lnTo>
                  <a:lnTo>
                    <a:pt x="2097" y="60"/>
                  </a:lnTo>
                  <a:lnTo>
                    <a:pt x="2113" y="83"/>
                  </a:lnTo>
                  <a:lnTo>
                    <a:pt x="2125" y="110"/>
                  </a:lnTo>
                  <a:lnTo>
                    <a:pt x="2134" y="138"/>
                  </a:lnTo>
                  <a:lnTo>
                    <a:pt x="2136" y="169"/>
                  </a:lnTo>
                  <a:lnTo>
                    <a:pt x="2136" y="570"/>
                  </a:lnTo>
                  <a:lnTo>
                    <a:pt x="2136" y="696"/>
                  </a:lnTo>
                  <a:lnTo>
                    <a:pt x="2136" y="822"/>
                  </a:lnTo>
                  <a:lnTo>
                    <a:pt x="2136" y="1350"/>
                  </a:lnTo>
                  <a:lnTo>
                    <a:pt x="2134" y="1381"/>
                  </a:lnTo>
                  <a:lnTo>
                    <a:pt x="2125" y="1409"/>
                  </a:lnTo>
                  <a:lnTo>
                    <a:pt x="2113" y="1435"/>
                  </a:lnTo>
                  <a:lnTo>
                    <a:pt x="2097" y="1459"/>
                  </a:lnTo>
                  <a:lnTo>
                    <a:pt x="2076" y="1479"/>
                  </a:lnTo>
                  <a:lnTo>
                    <a:pt x="2053" y="1496"/>
                  </a:lnTo>
                  <a:lnTo>
                    <a:pt x="2026" y="1507"/>
                  </a:lnTo>
                  <a:lnTo>
                    <a:pt x="1998" y="1516"/>
                  </a:lnTo>
                  <a:lnTo>
                    <a:pt x="1968" y="1518"/>
                  </a:lnTo>
                  <a:lnTo>
                    <a:pt x="168" y="1518"/>
                  </a:lnTo>
                  <a:lnTo>
                    <a:pt x="138" y="1516"/>
                  </a:lnTo>
                  <a:lnTo>
                    <a:pt x="110" y="1507"/>
                  </a:lnTo>
                  <a:lnTo>
                    <a:pt x="83" y="1496"/>
                  </a:lnTo>
                  <a:lnTo>
                    <a:pt x="60" y="1479"/>
                  </a:lnTo>
                  <a:lnTo>
                    <a:pt x="39" y="1459"/>
                  </a:lnTo>
                  <a:lnTo>
                    <a:pt x="23" y="1435"/>
                  </a:lnTo>
                  <a:lnTo>
                    <a:pt x="11" y="1409"/>
                  </a:lnTo>
                  <a:lnTo>
                    <a:pt x="2" y="1381"/>
                  </a:lnTo>
                  <a:lnTo>
                    <a:pt x="0" y="1350"/>
                  </a:lnTo>
                  <a:lnTo>
                    <a:pt x="0" y="948"/>
                  </a:lnTo>
                  <a:lnTo>
                    <a:pt x="0" y="822"/>
                  </a:lnTo>
                  <a:lnTo>
                    <a:pt x="0" y="696"/>
                  </a:lnTo>
                  <a:lnTo>
                    <a:pt x="0" y="169"/>
                  </a:lnTo>
                  <a:lnTo>
                    <a:pt x="2" y="138"/>
                  </a:lnTo>
                  <a:lnTo>
                    <a:pt x="11" y="110"/>
                  </a:lnTo>
                  <a:lnTo>
                    <a:pt x="23" y="83"/>
                  </a:lnTo>
                  <a:lnTo>
                    <a:pt x="39" y="60"/>
                  </a:lnTo>
                  <a:lnTo>
                    <a:pt x="60" y="40"/>
                  </a:lnTo>
                  <a:lnTo>
                    <a:pt x="83" y="23"/>
                  </a:lnTo>
                  <a:lnTo>
                    <a:pt x="110" y="11"/>
                  </a:lnTo>
                  <a:lnTo>
                    <a:pt x="138" y="3"/>
                  </a:lnTo>
                  <a:lnTo>
                    <a:pt x="168" y="0"/>
                  </a:lnTo>
                  <a:lnTo>
                    <a:pt x="280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26">
              <a:extLst>
                <a:ext uri="{FF2B5EF4-FFF2-40B4-BE49-F238E27FC236}">
                  <a16:creationId xmlns:a16="http://schemas.microsoft.com/office/drawing/2014/main" id="{60CBD245-E354-4F43-A820-92DC84332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651" y="3144838"/>
              <a:ext cx="355600" cy="2032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C3564A3-945A-B342-B270-90C1F4F4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144838"/>
              <a:ext cx="355600" cy="203200"/>
            </a:xfrm>
            <a:custGeom>
              <a:avLst/>
              <a:gdLst>
                <a:gd name="T0" fmla="*/ 399 w 1574"/>
                <a:gd name="T1" fmla="*/ 0 h 899"/>
                <a:gd name="T2" fmla="*/ 399 w 1574"/>
                <a:gd name="T3" fmla="*/ 13 h 899"/>
                <a:gd name="T4" fmla="*/ 399 w 1574"/>
                <a:gd name="T5" fmla="*/ 45 h 899"/>
                <a:gd name="T6" fmla="*/ 413 w 1574"/>
                <a:gd name="T7" fmla="*/ 72 h 899"/>
                <a:gd name="T8" fmla="*/ 439 w 1574"/>
                <a:gd name="T9" fmla="*/ 94 h 899"/>
                <a:gd name="T10" fmla="*/ 465 w 1574"/>
                <a:gd name="T11" fmla="*/ 114 h 899"/>
                <a:gd name="T12" fmla="*/ 486 w 1574"/>
                <a:gd name="T13" fmla="*/ 130 h 899"/>
                <a:gd name="T14" fmla="*/ 504 w 1574"/>
                <a:gd name="T15" fmla="*/ 142 h 899"/>
                <a:gd name="T16" fmla="*/ 530 w 1574"/>
                <a:gd name="T17" fmla="*/ 168 h 899"/>
                <a:gd name="T18" fmla="*/ 560 w 1574"/>
                <a:gd name="T19" fmla="*/ 207 h 899"/>
                <a:gd name="T20" fmla="*/ 588 w 1574"/>
                <a:gd name="T21" fmla="*/ 257 h 899"/>
                <a:gd name="T22" fmla="*/ 613 w 1574"/>
                <a:gd name="T23" fmla="*/ 310 h 899"/>
                <a:gd name="T24" fmla="*/ 629 w 1574"/>
                <a:gd name="T25" fmla="*/ 362 h 899"/>
                <a:gd name="T26" fmla="*/ 634 w 1574"/>
                <a:gd name="T27" fmla="*/ 412 h 899"/>
                <a:gd name="T28" fmla="*/ 632 w 1574"/>
                <a:gd name="T29" fmla="*/ 466 h 899"/>
                <a:gd name="T30" fmla="*/ 631 w 1574"/>
                <a:gd name="T31" fmla="*/ 507 h 899"/>
                <a:gd name="T32" fmla="*/ 632 w 1574"/>
                <a:gd name="T33" fmla="*/ 544 h 899"/>
                <a:gd name="T34" fmla="*/ 656 w 1574"/>
                <a:gd name="T35" fmla="*/ 572 h 899"/>
                <a:gd name="T36" fmla="*/ 676 w 1574"/>
                <a:gd name="T37" fmla="*/ 598 h 899"/>
                <a:gd name="T38" fmla="*/ 696 w 1574"/>
                <a:gd name="T39" fmla="*/ 623 h 899"/>
                <a:gd name="T40" fmla="*/ 719 w 1574"/>
                <a:gd name="T41" fmla="*/ 649 h 899"/>
                <a:gd name="T42" fmla="*/ 739 w 1574"/>
                <a:gd name="T43" fmla="*/ 664 h 899"/>
                <a:gd name="T44" fmla="*/ 757 w 1574"/>
                <a:gd name="T45" fmla="*/ 640 h 899"/>
                <a:gd name="T46" fmla="*/ 773 w 1574"/>
                <a:gd name="T47" fmla="*/ 601 h 899"/>
                <a:gd name="T48" fmla="*/ 788 w 1574"/>
                <a:gd name="T49" fmla="*/ 559 h 899"/>
                <a:gd name="T50" fmla="*/ 797 w 1574"/>
                <a:gd name="T51" fmla="*/ 521 h 899"/>
                <a:gd name="T52" fmla="*/ 802 w 1574"/>
                <a:gd name="T53" fmla="*/ 487 h 899"/>
                <a:gd name="T54" fmla="*/ 824 w 1574"/>
                <a:gd name="T55" fmla="*/ 445 h 899"/>
                <a:gd name="T56" fmla="*/ 860 w 1574"/>
                <a:gd name="T57" fmla="*/ 404 h 899"/>
                <a:gd name="T58" fmla="*/ 900 w 1574"/>
                <a:gd name="T59" fmla="*/ 368 h 899"/>
                <a:gd name="T60" fmla="*/ 934 w 1574"/>
                <a:gd name="T61" fmla="*/ 341 h 899"/>
                <a:gd name="T62" fmla="*/ 950 w 1574"/>
                <a:gd name="T63" fmla="*/ 332 h 899"/>
                <a:gd name="T64" fmla="*/ 974 w 1574"/>
                <a:gd name="T65" fmla="*/ 325 h 899"/>
                <a:gd name="T66" fmla="*/ 1013 w 1574"/>
                <a:gd name="T67" fmla="*/ 320 h 899"/>
                <a:gd name="T68" fmla="*/ 1072 w 1574"/>
                <a:gd name="T69" fmla="*/ 316 h 899"/>
                <a:gd name="T70" fmla="*/ 1132 w 1574"/>
                <a:gd name="T71" fmla="*/ 312 h 899"/>
                <a:gd name="T72" fmla="*/ 1157 w 1574"/>
                <a:gd name="T73" fmla="*/ 305 h 899"/>
                <a:gd name="T74" fmla="*/ 1143 w 1574"/>
                <a:gd name="T75" fmla="*/ 285 h 899"/>
                <a:gd name="T76" fmla="*/ 1112 w 1574"/>
                <a:gd name="T77" fmla="*/ 259 h 899"/>
                <a:gd name="T78" fmla="*/ 1098 w 1574"/>
                <a:gd name="T79" fmla="*/ 230 h 899"/>
                <a:gd name="T80" fmla="*/ 1098 w 1574"/>
                <a:gd name="T81" fmla="*/ 198 h 899"/>
                <a:gd name="T82" fmla="*/ 1109 w 1574"/>
                <a:gd name="T83" fmla="*/ 156 h 899"/>
                <a:gd name="T84" fmla="*/ 1123 w 1574"/>
                <a:gd name="T85" fmla="*/ 116 h 899"/>
                <a:gd name="T86" fmla="*/ 1133 w 1574"/>
                <a:gd name="T87" fmla="*/ 87 h 899"/>
                <a:gd name="T88" fmla="*/ 1121 w 1574"/>
                <a:gd name="T89" fmla="*/ 76 h 899"/>
                <a:gd name="T90" fmla="*/ 1097 w 1574"/>
                <a:gd name="T91" fmla="*/ 57 h 899"/>
                <a:gd name="T92" fmla="*/ 1074 w 1574"/>
                <a:gd name="T93" fmla="*/ 40 h 899"/>
                <a:gd name="T94" fmla="*/ 1060 w 1574"/>
                <a:gd name="T95" fmla="*/ 15 h 899"/>
                <a:gd name="T96" fmla="*/ 1574 w 1574"/>
                <a:gd name="T97" fmla="*/ 0 h 899"/>
                <a:gd name="T98" fmla="*/ 0 w 1574"/>
                <a:gd name="T9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99" y="13"/>
                  </a:lnTo>
                  <a:lnTo>
                    <a:pt x="399" y="29"/>
                  </a:lnTo>
                  <a:lnTo>
                    <a:pt x="399" y="45"/>
                  </a:lnTo>
                  <a:lnTo>
                    <a:pt x="400" y="61"/>
                  </a:lnTo>
                  <a:lnTo>
                    <a:pt x="413" y="72"/>
                  </a:lnTo>
                  <a:lnTo>
                    <a:pt x="430" y="86"/>
                  </a:lnTo>
                  <a:lnTo>
                    <a:pt x="439" y="94"/>
                  </a:lnTo>
                  <a:lnTo>
                    <a:pt x="452" y="104"/>
                  </a:lnTo>
                  <a:lnTo>
                    <a:pt x="465" y="114"/>
                  </a:lnTo>
                  <a:lnTo>
                    <a:pt x="476" y="123"/>
                  </a:lnTo>
                  <a:lnTo>
                    <a:pt x="486" y="130"/>
                  </a:lnTo>
                  <a:lnTo>
                    <a:pt x="493" y="135"/>
                  </a:lnTo>
                  <a:lnTo>
                    <a:pt x="504" y="142"/>
                  </a:lnTo>
                  <a:lnTo>
                    <a:pt x="517" y="152"/>
                  </a:lnTo>
                  <a:lnTo>
                    <a:pt x="530" y="168"/>
                  </a:lnTo>
                  <a:lnTo>
                    <a:pt x="545" y="186"/>
                  </a:lnTo>
                  <a:lnTo>
                    <a:pt x="560" y="207"/>
                  </a:lnTo>
                  <a:lnTo>
                    <a:pt x="575" y="231"/>
                  </a:lnTo>
                  <a:lnTo>
                    <a:pt x="588" y="257"/>
                  </a:lnTo>
                  <a:lnTo>
                    <a:pt x="602" y="283"/>
                  </a:lnTo>
                  <a:lnTo>
                    <a:pt x="613" y="310"/>
                  </a:lnTo>
                  <a:lnTo>
                    <a:pt x="622" y="337"/>
                  </a:lnTo>
                  <a:lnTo>
                    <a:pt x="629" y="362"/>
                  </a:lnTo>
                  <a:lnTo>
                    <a:pt x="633" y="388"/>
                  </a:lnTo>
                  <a:lnTo>
                    <a:pt x="634" y="412"/>
                  </a:lnTo>
                  <a:lnTo>
                    <a:pt x="633" y="438"/>
                  </a:lnTo>
                  <a:lnTo>
                    <a:pt x="632" y="466"/>
                  </a:lnTo>
                  <a:lnTo>
                    <a:pt x="632" y="486"/>
                  </a:lnTo>
                  <a:lnTo>
                    <a:pt x="631" y="507"/>
                  </a:lnTo>
                  <a:lnTo>
                    <a:pt x="631" y="528"/>
                  </a:lnTo>
                  <a:lnTo>
                    <a:pt x="632" y="544"/>
                  </a:lnTo>
                  <a:lnTo>
                    <a:pt x="643" y="557"/>
                  </a:lnTo>
                  <a:lnTo>
                    <a:pt x="656" y="572"/>
                  </a:lnTo>
                  <a:lnTo>
                    <a:pt x="669" y="588"/>
                  </a:lnTo>
                  <a:lnTo>
                    <a:pt x="676" y="598"/>
                  </a:lnTo>
                  <a:lnTo>
                    <a:pt x="686" y="611"/>
                  </a:lnTo>
                  <a:lnTo>
                    <a:pt x="696" y="623"/>
                  </a:lnTo>
                  <a:lnTo>
                    <a:pt x="708" y="637"/>
                  </a:lnTo>
                  <a:lnTo>
                    <a:pt x="719" y="649"/>
                  </a:lnTo>
                  <a:lnTo>
                    <a:pt x="730" y="658"/>
                  </a:lnTo>
                  <a:lnTo>
                    <a:pt x="739" y="664"/>
                  </a:lnTo>
                  <a:lnTo>
                    <a:pt x="748" y="655"/>
                  </a:lnTo>
                  <a:lnTo>
                    <a:pt x="757" y="640"/>
                  </a:lnTo>
                  <a:lnTo>
                    <a:pt x="766" y="621"/>
                  </a:lnTo>
                  <a:lnTo>
                    <a:pt x="773" y="601"/>
                  </a:lnTo>
                  <a:lnTo>
                    <a:pt x="781" y="580"/>
                  </a:lnTo>
                  <a:lnTo>
                    <a:pt x="788" y="559"/>
                  </a:lnTo>
                  <a:lnTo>
                    <a:pt x="792" y="539"/>
                  </a:lnTo>
                  <a:lnTo>
                    <a:pt x="797" y="521"/>
                  </a:lnTo>
                  <a:lnTo>
                    <a:pt x="798" y="508"/>
                  </a:lnTo>
                  <a:lnTo>
                    <a:pt x="802" y="487"/>
                  </a:lnTo>
                  <a:lnTo>
                    <a:pt x="810" y="467"/>
                  </a:lnTo>
                  <a:lnTo>
                    <a:pt x="824" y="445"/>
                  </a:lnTo>
                  <a:lnTo>
                    <a:pt x="841" y="425"/>
                  </a:lnTo>
                  <a:lnTo>
                    <a:pt x="860" y="404"/>
                  </a:lnTo>
                  <a:lnTo>
                    <a:pt x="880" y="385"/>
                  </a:lnTo>
                  <a:lnTo>
                    <a:pt x="900" y="368"/>
                  </a:lnTo>
                  <a:lnTo>
                    <a:pt x="918" y="353"/>
                  </a:lnTo>
                  <a:lnTo>
                    <a:pt x="934" y="341"/>
                  </a:lnTo>
                  <a:lnTo>
                    <a:pt x="941" y="336"/>
                  </a:lnTo>
                  <a:lnTo>
                    <a:pt x="950" y="332"/>
                  </a:lnTo>
                  <a:lnTo>
                    <a:pt x="960" y="329"/>
                  </a:lnTo>
                  <a:lnTo>
                    <a:pt x="974" y="325"/>
                  </a:lnTo>
                  <a:lnTo>
                    <a:pt x="991" y="322"/>
                  </a:lnTo>
                  <a:lnTo>
                    <a:pt x="1013" y="320"/>
                  </a:lnTo>
                  <a:lnTo>
                    <a:pt x="1039" y="318"/>
                  </a:lnTo>
                  <a:lnTo>
                    <a:pt x="1072" y="316"/>
                  </a:lnTo>
                  <a:lnTo>
                    <a:pt x="1111" y="313"/>
                  </a:lnTo>
                  <a:lnTo>
                    <a:pt x="1132" y="312"/>
                  </a:lnTo>
                  <a:lnTo>
                    <a:pt x="1151" y="311"/>
                  </a:lnTo>
                  <a:lnTo>
                    <a:pt x="1157" y="305"/>
                  </a:lnTo>
                  <a:lnTo>
                    <a:pt x="1162" y="298"/>
                  </a:lnTo>
                  <a:lnTo>
                    <a:pt x="1143" y="285"/>
                  </a:lnTo>
                  <a:lnTo>
                    <a:pt x="1126" y="272"/>
                  </a:lnTo>
                  <a:lnTo>
                    <a:pt x="1112" y="259"/>
                  </a:lnTo>
                  <a:lnTo>
                    <a:pt x="1103" y="245"/>
                  </a:lnTo>
                  <a:lnTo>
                    <a:pt x="1098" y="230"/>
                  </a:lnTo>
                  <a:lnTo>
                    <a:pt x="1097" y="214"/>
                  </a:lnTo>
                  <a:lnTo>
                    <a:pt x="1098" y="198"/>
                  </a:lnTo>
                  <a:lnTo>
                    <a:pt x="1103" y="179"/>
                  </a:lnTo>
                  <a:lnTo>
                    <a:pt x="1109" y="156"/>
                  </a:lnTo>
                  <a:lnTo>
                    <a:pt x="1119" y="130"/>
                  </a:lnTo>
                  <a:lnTo>
                    <a:pt x="1123" y="116"/>
                  </a:lnTo>
                  <a:lnTo>
                    <a:pt x="1128" y="101"/>
                  </a:lnTo>
                  <a:lnTo>
                    <a:pt x="1133" y="87"/>
                  </a:lnTo>
                  <a:lnTo>
                    <a:pt x="1127" y="81"/>
                  </a:lnTo>
                  <a:lnTo>
                    <a:pt x="1121" y="76"/>
                  </a:lnTo>
                  <a:lnTo>
                    <a:pt x="1108" y="67"/>
                  </a:lnTo>
                  <a:lnTo>
                    <a:pt x="1097" y="57"/>
                  </a:lnTo>
                  <a:lnTo>
                    <a:pt x="1086" y="50"/>
                  </a:lnTo>
                  <a:lnTo>
                    <a:pt x="1074" y="40"/>
                  </a:lnTo>
                  <a:lnTo>
                    <a:pt x="1065" y="29"/>
                  </a:lnTo>
                  <a:lnTo>
                    <a:pt x="1060" y="15"/>
                  </a:lnTo>
                  <a:lnTo>
                    <a:pt x="1057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8">
              <a:extLst>
                <a:ext uri="{FF2B5EF4-FFF2-40B4-BE49-F238E27FC236}">
                  <a16:creationId xmlns:a16="http://schemas.microsoft.com/office/drawing/2014/main" id="{E1E728D0-4F35-E443-8A5F-CB4940F0B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144838"/>
              <a:ext cx="355600" cy="203200"/>
            </a:xfrm>
            <a:custGeom>
              <a:avLst/>
              <a:gdLst>
                <a:gd name="T0" fmla="*/ 340 w 1574"/>
                <a:gd name="T1" fmla="*/ 0 h 899"/>
                <a:gd name="T2" fmla="*/ 340 w 1574"/>
                <a:gd name="T3" fmla="*/ 37 h 899"/>
                <a:gd name="T4" fmla="*/ 342 w 1574"/>
                <a:gd name="T5" fmla="*/ 71 h 899"/>
                <a:gd name="T6" fmla="*/ 346 w 1574"/>
                <a:gd name="T7" fmla="*/ 93 h 899"/>
                <a:gd name="T8" fmla="*/ 356 w 1574"/>
                <a:gd name="T9" fmla="*/ 101 h 899"/>
                <a:gd name="T10" fmla="*/ 378 w 1574"/>
                <a:gd name="T11" fmla="*/ 118 h 899"/>
                <a:gd name="T12" fmla="*/ 406 w 1574"/>
                <a:gd name="T13" fmla="*/ 142 h 899"/>
                <a:gd name="T14" fmla="*/ 434 w 1574"/>
                <a:gd name="T15" fmla="*/ 165 h 899"/>
                <a:gd name="T16" fmla="*/ 461 w 1574"/>
                <a:gd name="T17" fmla="*/ 183 h 899"/>
                <a:gd name="T18" fmla="*/ 480 w 1574"/>
                <a:gd name="T19" fmla="*/ 194 h 899"/>
                <a:gd name="T20" fmla="*/ 501 w 1574"/>
                <a:gd name="T21" fmla="*/ 222 h 899"/>
                <a:gd name="T22" fmla="*/ 525 w 1574"/>
                <a:gd name="T23" fmla="*/ 262 h 899"/>
                <a:gd name="T24" fmla="*/ 548 w 1574"/>
                <a:gd name="T25" fmla="*/ 308 h 899"/>
                <a:gd name="T26" fmla="*/ 566 w 1574"/>
                <a:gd name="T27" fmla="*/ 354 h 899"/>
                <a:gd name="T28" fmla="*/ 574 w 1574"/>
                <a:gd name="T29" fmla="*/ 392 h 899"/>
                <a:gd name="T30" fmla="*/ 575 w 1574"/>
                <a:gd name="T31" fmla="*/ 429 h 899"/>
                <a:gd name="T32" fmla="*/ 574 w 1574"/>
                <a:gd name="T33" fmla="*/ 472 h 899"/>
                <a:gd name="T34" fmla="*/ 573 w 1574"/>
                <a:gd name="T35" fmla="*/ 516 h 899"/>
                <a:gd name="T36" fmla="*/ 574 w 1574"/>
                <a:gd name="T37" fmla="*/ 553 h 899"/>
                <a:gd name="T38" fmla="*/ 581 w 1574"/>
                <a:gd name="T39" fmla="*/ 577 h 899"/>
                <a:gd name="T40" fmla="*/ 595 w 1574"/>
                <a:gd name="T41" fmla="*/ 589 h 899"/>
                <a:gd name="T42" fmla="*/ 616 w 1574"/>
                <a:gd name="T43" fmla="*/ 616 h 899"/>
                <a:gd name="T44" fmla="*/ 644 w 1574"/>
                <a:gd name="T45" fmla="*/ 652 h 899"/>
                <a:gd name="T46" fmla="*/ 677 w 1574"/>
                <a:gd name="T47" fmla="*/ 689 h 899"/>
                <a:gd name="T48" fmla="*/ 712 w 1574"/>
                <a:gd name="T49" fmla="*/ 716 h 899"/>
                <a:gd name="T50" fmla="*/ 749 w 1574"/>
                <a:gd name="T51" fmla="*/ 725 h 899"/>
                <a:gd name="T52" fmla="*/ 780 w 1574"/>
                <a:gd name="T53" fmla="*/ 708 h 899"/>
                <a:gd name="T54" fmla="*/ 806 w 1574"/>
                <a:gd name="T55" fmla="*/ 671 h 899"/>
                <a:gd name="T56" fmla="*/ 827 w 1574"/>
                <a:gd name="T57" fmla="*/ 624 h 899"/>
                <a:gd name="T58" fmla="*/ 843 w 1574"/>
                <a:gd name="T59" fmla="*/ 576 h 899"/>
                <a:gd name="T60" fmla="*/ 854 w 1574"/>
                <a:gd name="T61" fmla="*/ 533 h 899"/>
                <a:gd name="T62" fmla="*/ 857 w 1574"/>
                <a:gd name="T63" fmla="*/ 508 h 899"/>
                <a:gd name="T64" fmla="*/ 865 w 1574"/>
                <a:gd name="T65" fmla="*/ 488 h 899"/>
                <a:gd name="T66" fmla="*/ 886 w 1574"/>
                <a:gd name="T67" fmla="*/ 463 h 899"/>
                <a:gd name="T68" fmla="*/ 914 w 1574"/>
                <a:gd name="T69" fmla="*/ 435 h 899"/>
                <a:gd name="T70" fmla="*/ 941 w 1574"/>
                <a:gd name="T71" fmla="*/ 411 h 899"/>
                <a:gd name="T72" fmla="*/ 962 w 1574"/>
                <a:gd name="T73" fmla="*/ 393 h 899"/>
                <a:gd name="T74" fmla="*/ 976 w 1574"/>
                <a:gd name="T75" fmla="*/ 385 h 899"/>
                <a:gd name="T76" fmla="*/ 1009 w 1574"/>
                <a:gd name="T77" fmla="*/ 379 h 899"/>
                <a:gd name="T78" fmla="*/ 1055 w 1574"/>
                <a:gd name="T79" fmla="*/ 375 h 899"/>
                <a:gd name="T80" fmla="*/ 1104 w 1574"/>
                <a:gd name="T81" fmla="*/ 372 h 899"/>
                <a:gd name="T82" fmla="*/ 1147 w 1574"/>
                <a:gd name="T83" fmla="*/ 370 h 899"/>
                <a:gd name="T84" fmla="*/ 1173 w 1574"/>
                <a:gd name="T85" fmla="*/ 368 h 899"/>
                <a:gd name="T86" fmla="*/ 1191 w 1574"/>
                <a:gd name="T87" fmla="*/ 355 h 899"/>
                <a:gd name="T88" fmla="*/ 1213 w 1574"/>
                <a:gd name="T89" fmla="*/ 328 h 899"/>
                <a:gd name="T90" fmla="*/ 1236 w 1574"/>
                <a:gd name="T91" fmla="*/ 295 h 899"/>
                <a:gd name="T92" fmla="*/ 1228 w 1574"/>
                <a:gd name="T93" fmla="*/ 268 h 899"/>
                <a:gd name="T94" fmla="*/ 1194 w 1574"/>
                <a:gd name="T95" fmla="*/ 248 h 899"/>
                <a:gd name="T96" fmla="*/ 1168 w 1574"/>
                <a:gd name="T97" fmla="*/ 231 h 899"/>
                <a:gd name="T98" fmla="*/ 1156 w 1574"/>
                <a:gd name="T99" fmla="*/ 219 h 899"/>
                <a:gd name="T100" fmla="*/ 1157 w 1574"/>
                <a:gd name="T101" fmla="*/ 204 h 899"/>
                <a:gd name="T102" fmla="*/ 1164 w 1574"/>
                <a:gd name="T103" fmla="*/ 176 h 899"/>
                <a:gd name="T104" fmla="*/ 1176 w 1574"/>
                <a:gd name="T105" fmla="*/ 144 h 899"/>
                <a:gd name="T106" fmla="*/ 1187 w 1574"/>
                <a:gd name="T107" fmla="*/ 110 h 899"/>
                <a:gd name="T108" fmla="*/ 1196 w 1574"/>
                <a:gd name="T109" fmla="*/ 80 h 899"/>
                <a:gd name="T110" fmla="*/ 1196 w 1574"/>
                <a:gd name="T111" fmla="*/ 61 h 899"/>
                <a:gd name="T112" fmla="*/ 1185 w 1574"/>
                <a:gd name="T113" fmla="*/ 53 h 899"/>
                <a:gd name="T114" fmla="*/ 1164 w 1574"/>
                <a:gd name="T115" fmla="*/ 37 h 899"/>
                <a:gd name="T116" fmla="*/ 1140 w 1574"/>
                <a:gd name="T117" fmla="*/ 16 h 899"/>
                <a:gd name="T118" fmla="*/ 1116 w 1574"/>
                <a:gd name="T119" fmla="*/ 0 h 899"/>
                <a:gd name="T120" fmla="*/ 1574 w 1574"/>
                <a:gd name="T121" fmla="*/ 899 h 899"/>
                <a:gd name="T122" fmla="*/ 0 w 1574"/>
                <a:gd name="T123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74" h="899">
                  <a:moveTo>
                    <a:pt x="0" y="0"/>
                  </a:moveTo>
                  <a:lnTo>
                    <a:pt x="340" y="0"/>
                  </a:lnTo>
                  <a:lnTo>
                    <a:pt x="340" y="19"/>
                  </a:lnTo>
                  <a:lnTo>
                    <a:pt x="340" y="37"/>
                  </a:lnTo>
                  <a:lnTo>
                    <a:pt x="341" y="55"/>
                  </a:lnTo>
                  <a:lnTo>
                    <a:pt x="342" y="71"/>
                  </a:lnTo>
                  <a:lnTo>
                    <a:pt x="343" y="83"/>
                  </a:lnTo>
                  <a:lnTo>
                    <a:pt x="346" y="93"/>
                  </a:lnTo>
                  <a:lnTo>
                    <a:pt x="350" y="97"/>
                  </a:lnTo>
                  <a:lnTo>
                    <a:pt x="356" y="101"/>
                  </a:lnTo>
                  <a:lnTo>
                    <a:pt x="366" y="109"/>
                  </a:lnTo>
                  <a:lnTo>
                    <a:pt x="378" y="118"/>
                  </a:lnTo>
                  <a:lnTo>
                    <a:pt x="391" y="130"/>
                  </a:lnTo>
                  <a:lnTo>
                    <a:pt x="406" y="142"/>
                  </a:lnTo>
                  <a:lnTo>
                    <a:pt x="420" y="153"/>
                  </a:lnTo>
                  <a:lnTo>
                    <a:pt x="434" y="165"/>
                  </a:lnTo>
                  <a:lnTo>
                    <a:pt x="448" y="175"/>
                  </a:lnTo>
                  <a:lnTo>
                    <a:pt x="461" y="183"/>
                  </a:lnTo>
                  <a:lnTo>
                    <a:pt x="470" y="189"/>
                  </a:lnTo>
                  <a:lnTo>
                    <a:pt x="480" y="194"/>
                  </a:lnTo>
                  <a:lnTo>
                    <a:pt x="489" y="206"/>
                  </a:lnTo>
                  <a:lnTo>
                    <a:pt x="501" y="222"/>
                  </a:lnTo>
                  <a:lnTo>
                    <a:pt x="513" y="241"/>
                  </a:lnTo>
                  <a:lnTo>
                    <a:pt x="525" y="262"/>
                  </a:lnTo>
                  <a:lnTo>
                    <a:pt x="538" y="285"/>
                  </a:lnTo>
                  <a:lnTo>
                    <a:pt x="548" y="308"/>
                  </a:lnTo>
                  <a:lnTo>
                    <a:pt x="558" y="332"/>
                  </a:lnTo>
                  <a:lnTo>
                    <a:pt x="566" y="354"/>
                  </a:lnTo>
                  <a:lnTo>
                    <a:pt x="572" y="375"/>
                  </a:lnTo>
                  <a:lnTo>
                    <a:pt x="574" y="392"/>
                  </a:lnTo>
                  <a:lnTo>
                    <a:pt x="575" y="410"/>
                  </a:lnTo>
                  <a:lnTo>
                    <a:pt x="575" y="429"/>
                  </a:lnTo>
                  <a:lnTo>
                    <a:pt x="574" y="450"/>
                  </a:lnTo>
                  <a:lnTo>
                    <a:pt x="574" y="472"/>
                  </a:lnTo>
                  <a:lnTo>
                    <a:pt x="573" y="494"/>
                  </a:lnTo>
                  <a:lnTo>
                    <a:pt x="573" y="516"/>
                  </a:lnTo>
                  <a:lnTo>
                    <a:pt x="573" y="535"/>
                  </a:lnTo>
                  <a:lnTo>
                    <a:pt x="574" y="553"/>
                  </a:lnTo>
                  <a:lnTo>
                    <a:pt x="577" y="566"/>
                  </a:lnTo>
                  <a:lnTo>
                    <a:pt x="581" y="577"/>
                  </a:lnTo>
                  <a:lnTo>
                    <a:pt x="586" y="583"/>
                  </a:lnTo>
                  <a:lnTo>
                    <a:pt x="595" y="589"/>
                  </a:lnTo>
                  <a:lnTo>
                    <a:pt x="604" y="601"/>
                  </a:lnTo>
                  <a:lnTo>
                    <a:pt x="616" y="616"/>
                  </a:lnTo>
                  <a:lnTo>
                    <a:pt x="630" y="633"/>
                  </a:lnTo>
                  <a:lnTo>
                    <a:pt x="644" y="652"/>
                  </a:lnTo>
                  <a:lnTo>
                    <a:pt x="660" y="671"/>
                  </a:lnTo>
                  <a:lnTo>
                    <a:pt x="677" y="689"/>
                  </a:lnTo>
                  <a:lnTo>
                    <a:pt x="694" y="705"/>
                  </a:lnTo>
                  <a:lnTo>
                    <a:pt x="712" y="716"/>
                  </a:lnTo>
                  <a:lnTo>
                    <a:pt x="730" y="724"/>
                  </a:lnTo>
                  <a:lnTo>
                    <a:pt x="749" y="725"/>
                  </a:lnTo>
                  <a:lnTo>
                    <a:pt x="765" y="719"/>
                  </a:lnTo>
                  <a:lnTo>
                    <a:pt x="780" y="708"/>
                  </a:lnTo>
                  <a:lnTo>
                    <a:pt x="793" y="691"/>
                  </a:lnTo>
                  <a:lnTo>
                    <a:pt x="806" y="671"/>
                  </a:lnTo>
                  <a:lnTo>
                    <a:pt x="818" y="649"/>
                  </a:lnTo>
                  <a:lnTo>
                    <a:pt x="827" y="624"/>
                  </a:lnTo>
                  <a:lnTo>
                    <a:pt x="837" y="600"/>
                  </a:lnTo>
                  <a:lnTo>
                    <a:pt x="843" y="576"/>
                  </a:lnTo>
                  <a:lnTo>
                    <a:pt x="849" y="554"/>
                  </a:lnTo>
                  <a:lnTo>
                    <a:pt x="854" y="533"/>
                  </a:lnTo>
                  <a:lnTo>
                    <a:pt x="856" y="519"/>
                  </a:lnTo>
                  <a:lnTo>
                    <a:pt x="857" y="508"/>
                  </a:lnTo>
                  <a:lnTo>
                    <a:pt x="859" y="500"/>
                  </a:lnTo>
                  <a:lnTo>
                    <a:pt x="865" y="488"/>
                  </a:lnTo>
                  <a:lnTo>
                    <a:pt x="875" y="475"/>
                  </a:lnTo>
                  <a:lnTo>
                    <a:pt x="886" y="463"/>
                  </a:lnTo>
                  <a:lnTo>
                    <a:pt x="899" y="449"/>
                  </a:lnTo>
                  <a:lnTo>
                    <a:pt x="914" y="435"/>
                  </a:lnTo>
                  <a:lnTo>
                    <a:pt x="927" y="423"/>
                  </a:lnTo>
                  <a:lnTo>
                    <a:pt x="941" y="411"/>
                  </a:lnTo>
                  <a:lnTo>
                    <a:pt x="953" y="400"/>
                  </a:lnTo>
                  <a:lnTo>
                    <a:pt x="962" y="393"/>
                  </a:lnTo>
                  <a:lnTo>
                    <a:pt x="969" y="388"/>
                  </a:lnTo>
                  <a:lnTo>
                    <a:pt x="976" y="385"/>
                  </a:lnTo>
                  <a:lnTo>
                    <a:pt x="991" y="382"/>
                  </a:lnTo>
                  <a:lnTo>
                    <a:pt x="1009" y="379"/>
                  </a:lnTo>
                  <a:lnTo>
                    <a:pt x="1031" y="377"/>
                  </a:lnTo>
                  <a:lnTo>
                    <a:pt x="1055" y="375"/>
                  </a:lnTo>
                  <a:lnTo>
                    <a:pt x="1080" y="374"/>
                  </a:lnTo>
                  <a:lnTo>
                    <a:pt x="1104" y="372"/>
                  </a:lnTo>
                  <a:lnTo>
                    <a:pt x="1127" y="371"/>
                  </a:lnTo>
                  <a:lnTo>
                    <a:pt x="1147" y="370"/>
                  </a:lnTo>
                  <a:lnTo>
                    <a:pt x="1162" y="369"/>
                  </a:lnTo>
                  <a:lnTo>
                    <a:pt x="1173" y="368"/>
                  </a:lnTo>
                  <a:lnTo>
                    <a:pt x="1181" y="363"/>
                  </a:lnTo>
                  <a:lnTo>
                    <a:pt x="1191" y="355"/>
                  </a:lnTo>
                  <a:lnTo>
                    <a:pt x="1201" y="342"/>
                  </a:lnTo>
                  <a:lnTo>
                    <a:pt x="1213" y="328"/>
                  </a:lnTo>
                  <a:lnTo>
                    <a:pt x="1224" y="312"/>
                  </a:lnTo>
                  <a:lnTo>
                    <a:pt x="1236" y="295"/>
                  </a:lnTo>
                  <a:lnTo>
                    <a:pt x="1247" y="279"/>
                  </a:lnTo>
                  <a:lnTo>
                    <a:pt x="1228" y="268"/>
                  </a:lnTo>
                  <a:lnTo>
                    <a:pt x="1210" y="259"/>
                  </a:lnTo>
                  <a:lnTo>
                    <a:pt x="1194" y="248"/>
                  </a:lnTo>
                  <a:lnTo>
                    <a:pt x="1179" y="239"/>
                  </a:lnTo>
                  <a:lnTo>
                    <a:pt x="1168" y="231"/>
                  </a:lnTo>
                  <a:lnTo>
                    <a:pt x="1160" y="224"/>
                  </a:lnTo>
                  <a:lnTo>
                    <a:pt x="1156" y="219"/>
                  </a:lnTo>
                  <a:lnTo>
                    <a:pt x="1155" y="213"/>
                  </a:lnTo>
                  <a:lnTo>
                    <a:pt x="1157" y="204"/>
                  </a:lnTo>
                  <a:lnTo>
                    <a:pt x="1160" y="191"/>
                  </a:lnTo>
                  <a:lnTo>
                    <a:pt x="1164" y="176"/>
                  </a:lnTo>
                  <a:lnTo>
                    <a:pt x="1170" y="161"/>
                  </a:lnTo>
                  <a:lnTo>
                    <a:pt x="1176" y="144"/>
                  </a:lnTo>
                  <a:lnTo>
                    <a:pt x="1182" y="127"/>
                  </a:lnTo>
                  <a:lnTo>
                    <a:pt x="1187" y="110"/>
                  </a:lnTo>
                  <a:lnTo>
                    <a:pt x="1192" y="94"/>
                  </a:lnTo>
                  <a:lnTo>
                    <a:pt x="1196" y="80"/>
                  </a:lnTo>
                  <a:lnTo>
                    <a:pt x="1197" y="69"/>
                  </a:lnTo>
                  <a:lnTo>
                    <a:pt x="1196" y="61"/>
                  </a:lnTo>
                  <a:lnTo>
                    <a:pt x="1193" y="57"/>
                  </a:lnTo>
                  <a:lnTo>
                    <a:pt x="1185" y="53"/>
                  </a:lnTo>
                  <a:lnTo>
                    <a:pt x="1176" y="45"/>
                  </a:lnTo>
                  <a:lnTo>
                    <a:pt x="1164" y="37"/>
                  </a:lnTo>
                  <a:lnTo>
                    <a:pt x="1151" y="26"/>
                  </a:lnTo>
                  <a:lnTo>
                    <a:pt x="1140" y="16"/>
                  </a:lnTo>
                  <a:lnTo>
                    <a:pt x="1127" y="7"/>
                  </a:lnTo>
                  <a:lnTo>
                    <a:pt x="1116" y="0"/>
                  </a:lnTo>
                  <a:lnTo>
                    <a:pt x="1574" y="0"/>
                  </a:lnTo>
                  <a:lnTo>
                    <a:pt x="1574" y="899"/>
                  </a:lnTo>
                  <a:lnTo>
                    <a:pt x="0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9">
              <a:extLst>
                <a:ext uri="{FF2B5EF4-FFF2-40B4-BE49-F238E27FC236}">
                  <a16:creationId xmlns:a16="http://schemas.microsoft.com/office/drawing/2014/main" id="{4FC00F46-DD4B-CF44-88D8-E01A3601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228975"/>
              <a:ext cx="117475" cy="119063"/>
            </a:xfrm>
            <a:custGeom>
              <a:avLst/>
              <a:gdLst>
                <a:gd name="T0" fmla="*/ 0 w 518"/>
                <a:gd name="T1" fmla="*/ 0 h 523"/>
                <a:gd name="T2" fmla="*/ 21 w 518"/>
                <a:gd name="T3" fmla="*/ 17 h 523"/>
                <a:gd name="T4" fmla="*/ 41 w 518"/>
                <a:gd name="T5" fmla="*/ 35 h 523"/>
                <a:gd name="T6" fmla="*/ 59 w 518"/>
                <a:gd name="T7" fmla="*/ 56 h 523"/>
                <a:gd name="T8" fmla="*/ 75 w 518"/>
                <a:gd name="T9" fmla="*/ 80 h 523"/>
                <a:gd name="T10" fmla="*/ 97 w 518"/>
                <a:gd name="T11" fmla="*/ 112 h 523"/>
                <a:gd name="T12" fmla="*/ 124 w 518"/>
                <a:gd name="T13" fmla="*/ 142 h 523"/>
                <a:gd name="T14" fmla="*/ 153 w 518"/>
                <a:gd name="T15" fmla="*/ 171 h 523"/>
                <a:gd name="T16" fmla="*/ 187 w 518"/>
                <a:gd name="T17" fmla="*/ 199 h 523"/>
                <a:gd name="T18" fmla="*/ 222 w 518"/>
                <a:gd name="T19" fmla="*/ 224 h 523"/>
                <a:gd name="T20" fmla="*/ 259 w 518"/>
                <a:gd name="T21" fmla="*/ 248 h 523"/>
                <a:gd name="T22" fmla="*/ 295 w 518"/>
                <a:gd name="T23" fmla="*/ 271 h 523"/>
                <a:gd name="T24" fmla="*/ 331 w 518"/>
                <a:gd name="T25" fmla="*/ 291 h 523"/>
                <a:gd name="T26" fmla="*/ 364 w 518"/>
                <a:gd name="T27" fmla="*/ 310 h 523"/>
                <a:gd name="T28" fmla="*/ 390 w 518"/>
                <a:gd name="T29" fmla="*/ 325 h 523"/>
                <a:gd name="T30" fmla="*/ 411 w 518"/>
                <a:gd name="T31" fmla="*/ 344 h 523"/>
                <a:gd name="T32" fmla="*/ 430 w 518"/>
                <a:gd name="T33" fmla="*/ 367 h 523"/>
                <a:gd name="T34" fmla="*/ 446 w 518"/>
                <a:gd name="T35" fmla="*/ 391 h 523"/>
                <a:gd name="T36" fmla="*/ 460 w 518"/>
                <a:gd name="T37" fmla="*/ 415 h 523"/>
                <a:gd name="T38" fmla="*/ 471 w 518"/>
                <a:gd name="T39" fmla="*/ 440 h 523"/>
                <a:gd name="T40" fmla="*/ 482 w 518"/>
                <a:gd name="T41" fmla="*/ 462 h 523"/>
                <a:gd name="T42" fmla="*/ 491 w 518"/>
                <a:gd name="T43" fmla="*/ 483 h 523"/>
                <a:gd name="T44" fmla="*/ 501 w 518"/>
                <a:gd name="T45" fmla="*/ 501 h 523"/>
                <a:gd name="T46" fmla="*/ 509 w 518"/>
                <a:gd name="T47" fmla="*/ 515 h 523"/>
                <a:gd name="T48" fmla="*/ 518 w 518"/>
                <a:gd name="T49" fmla="*/ 523 h 523"/>
                <a:gd name="T50" fmla="*/ 0 w 518"/>
                <a:gd name="T51" fmla="*/ 523 h 523"/>
                <a:gd name="T52" fmla="*/ 0 w 518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8" h="523">
                  <a:moveTo>
                    <a:pt x="0" y="0"/>
                  </a:moveTo>
                  <a:lnTo>
                    <a:pt x="21" y="17"/>
                  </a:lnTo>
                  <a:lnTo>
                    <a:pt x="41" y="35"/>
                  </a:lnTo>
                  <a:lnTo>
                    <a:pt x="59" y="56"/>
                  </a:lnTo>
                  <a:lnTo>
                    <a:pt x="75" y="80"/>
                  </a:lnTo>
                  <a:lnTo>
                    <a:pt x="97" y="112"/>
                  </a:lnTo>
                  <a:lnTo>
                    <a:pt x="124" y="142"/>
                  </a:lnTo>
                  <a:lnTo>
                    <a:pt x="153" y="171"/>
                  </a:lnTo>
                  <a:lnTo>
                    <a:pt x="187" y="199"/>
                  </a:lnTo>
                  <a:lnTo>
                    <a:pt x="222" y="224"/>
                  </a:lnTo>
                  <a:lnTo>
                    <a:pt x="259" y="248"/>
                  </a:lnTo>
                  <a:lnTo>
                    <a:pt x="295" y="271"/>
                  </a:lnTo>
                  <a:lnTo>
                    <a:pt x="331" y="291"/>
                  </a:lnTo>
                  <a:lnTo>
                    <a:pt x="364" y="310"/>
                  </a:lnTo>
                  <a:lnTo>
                    <a:pt x="390" y="325"/>
                  </a:lnTo>
                  <a:lnTo>
                    <a:pt x="411" y="344"/>
                  </a:lnTo>
                  <a:lnTo>
                    <a:pt x="430" y="367"/>
                  </a:lnTo>
                  <a:lnTo>
                    <a:pt x="446" y="391"/>
                  </a:lnTo>
                  <a:lnTo>
                    <a:pt x="460" y="415"/>
                  </a:lnTo>
                  <a:lnTo>
                    <a:pt x="471" y="440"/>
                  </a:lnTo>
                  <a:lnTo>
                    <a:pt x="482" y="462"/>
                  </a:lnTo>
                  <a:lnTo>
                    <a:pt x="491" y="483"/>
                  </a:lnTo>
                  <a:lnTo>
                    <a:pt x="501" y="501"/>
                  </a:lnTo>
                  <a:lnTo>
                    <a:pt x="509" y="515"/>
                  </a:lnTo>
                  <a:lnTo>
                    <a:pt x="518" y="523"/>
                  </a:lnTo>
                  <a:lnTo>
                    <a:pt x="0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B238D5FA-A4CC-034C-A277-67430D6B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9701" y="3186113"/>
              <a:ext cx="82550" cy="161925"/>
            </a:xfrm>
            <a:custGeom>
              <a:avLst/>
              <a:gdLst>
                <a:gd name="T0" fmla="*/ 367 w 367"/>
                <a:gd name="T1" fmla="*/ 0 h 712"/>
                <a:gd name="T2" fmla="*/ 367 w 367"/>
                <a:gd name="T3" fmla="*/ 712 h 712"/>
                <a:gd name="T4" fmla="*/ 0 w 367"/>
                <a:gd name="T5" fmla="*/ 712 h 712"/>
                <a:gd name="T6" fmla="*/ 9 w 367"/>
                <a:gd name="T7" fmla="*/ 700 h 712"/>
                <a:gd name="T8" fmla="*/ 17 w 367"/>
                <a:gd name="T9" fmla="*/ 690 h 712"/>
                <a:gd name="T10" fmla="*/ 25 w 367"/>
                <a:gd name="T11" fmla="*/ 680 h 712"/>
                <a:gd name="T12" fmla="*/ 30 w 367"/>
                <a:gd name="T13" fmla="*/ 672 h 712"/>
                <a:gd name="T14" fmla="*/ 33 w 367"/>
                <a:gd name="T15" fmla="*/ 667 h 712"/>
                <a:gd name="T16" fmla="*/ 44 w 367"/>
                <a:gd name="T17" fmla="*/ 642 h 712"/>
                <a:gd name="T18" fmla="*/ 49 w 367"/>
                <a:gd name="T19" fmla="*/ 616 h 712"/>
                <a:gd name="T20" fmla="*/ 52 w 367"/>
                <a:gd name="T21" fmla="*/ 589 h 712"/>
                <a:gd name="T22" fmla="*/ 53 w 367"/>
                <a:gd name="T23" fmla="*/ 562 h 712"/>
                <a:gd name="T24" fmla="*/ 53 w 367"/>
                <a:gd name="T25" fmla="*/ 536 h 712"/>
                <a:gd name="T26" fmla="*/ 55 w 367"/>
                <a:gd name="T27" fmla="*/ 508 h 712"/>
                <a:gd name="T28" fmla="*/ 60 w 367"/>
                <a:gd name="T29" fmla="*/ 482 h 712"/>
                <a:gd name="T30" fmla="*/ 67 w 367"/>
                <a:gd name="T31" fmla="*/ 456 h 712"/>
                <a:gd name="T32" fmla="*/ 79 w 367"/>
                <a:gd name="T33" fmla="*/ 434 h 712"/>
                <a:gd name="T34" fmla="*/ 93 w 367"/>
                <a:gd name="T35" fmla="*/ 413 h 712"/>
                <a:gd name="T36" fmla="*/ 110 w 367"/>
                <a:gd name="T37" fmla="*/ 394 h 712"/>
                <a:gd name="T38" fmla="*/ 128 w 367"/>
                <a:gd name="T39" fmla="*/ 376 h 712"/>
                <a:gd name="T40" fmla="*/ 147 w 367"/>
                <a:gd name="T41" fmla="*/ 357 h 712"/>
                <a:gd name="T42" fmla="*/ 166 w 367"/>
                <a:gd name="T43" fmla="*/ 339 h 712"/>
                <a:gd name="T44" fmla="*/ 183 w 367"/>
                <a:gd name="T45" fmla="*/ 320 h 712"/>
                <a:gd name="T46" fmla="*/ 198 w 367"/>
                <a:gd name="T47" fmla="*/ 299 h 712"/>
                <a:gd name="T48" fmla="*/ 226 w 367"/>
                <a:gd name="T49" fmla="*/ 252 h 712"/>
                <a:gd name="T50" fmla="*/ 255 w 367"/>
                <a:gd name="T51" fmla="*/ 202 h 712"/>
                <a:gd name="T52" fmla="*/ 282 w 367"/>
                <a:gd name="T53" fmla="*/ 149 h 712"/>
                <a:gd name="T54" fmla="*/ 311 w 367"/>
                <a:gd name="T55" fmla="*/ 96 h 712"/>
                <a:gd name="T56" fmla="*/ 340 w 367"/>
                <a:gd name="T57" fmla="*/ 45 h 712"/>
                <a:gd name="T58" fmla="*/ 367 w 367"/>
                <a:gd name="T5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712">
                  <a:moveTo>
                    <a:pt x="367" y="0"/>
                  </a:moveTo>
                  <a:lnTo>
                    <a:pt x="367" y="712"/>
                  </a:lnTo>
                  <a:lnTo>
                    <a:pt x="0" y="712"/>
                  </a:lnTo>
                  <a:lnTo>
                    <a:pt x="9" y="700"/>
                  </a:lnTo>
                  <a:lnTo>
                    <a:pt x="17" y="690"/>
                  </a:lnTo>
                  <a:lnTo>
                    <a:pt x="25" y="680"/>
                  </a:lnTo>
                  <a:lnTo>
                    <a:pt x="30" y="672"/>
                  </a:lnTo>
                  <a:lnTo>
                    <a:pt x="33" y="667"/>
                  </a:lnTo>
                  <a:lnTo>
                    <a:pt x="44" y="642"/>
                  </a:lnTo>
                  <a:lnTo>
                    <a:pt x="49" y="616"/>
                  </a:lnTo>
                  <a:lnTo>
                    <a:pt x="52" y="589"/>
                  </a:lnTo>
                  <a:lnTo>
                    <a:pt x="53" y="562"/>
                  </a:lnTo>
                  <a:lnTo>
                    <a:pt x="53" y="536"/>
                  </a:lnTo>
                  <a:lnTo>
                    <a:pt x="55" y="508"/>
                  </a:lnTo>
                  <a:lnTo>
                    <a:pt x="60" y="482"/>
                  </a:lnTo>
                  <a:lnTo>
                    <a:pt x="67" y="456"/>
                  </a:lnTo>
                  <a:lnTo>
                    <a:pt x="79" y="434"/>
                  </a:lnTo>
                  <a:lnTo>
                    <a:pt x="93" y="413"/>
                  </a:lnTo>
                  <a:lnTo>
                    <a:pt x="110" y="394"/>
                  </a:lnTo>
                  <a:lnTo>
                    <a:pt x="128" y="376"/>
                  </a:lnTo>
                  <a:lnTo>
                    <a:pt x="147" y="357"/>
                  </a:lnTo>
                  <a:lnTo>
                    <a:pt x="166" y="339"/>
                  </a:lnTo>
                  <a:lnTo>
                    <a:pt x="183" y="320"/>
                  </a:lnTo>
                  <a:lnTo>
                    <a:pt x="198" y="299"/>
                  </a:lnTo>
                  <a:lnTo>
                    <a:pt x="226" y="252"/>
                  </a:lnTo>
                  <a:lnTo>
                    <a:pt x="255" y="202"/>
                  </a:lnTo>
                  <a:lnTo>
                    <a:pt x="282" y="149"/>
                  </a:lnTo>
                  <a:lnTo>
                    <a:pt x="311" y="96"/>
                  </a:lnTo>
                  <a:lnTo>
                    <a:pt x="340" y="4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1">
              <a:extLst>
                <a:ext uri="{FF2B5EF4-FFF2-40B4-BE49-F238E27FC236}">
                  <a16:creationId xmlns:a16="http://schemas.microsoft.com/office/drawing/2014/main" id="{61825EC3-F5E8-1545-A3AE-88708A82C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3267075"/>
              <a:ext cx="90488" cy="80963"/>
            </a:xfrm>
            <a:custGeom>
              <a:avLst/>
              <a:gdLst>
                <a:gd name="T0" fmla="*/ 0 w 402"/>
                <a:gd name="T1" fmla="*/ 0 h 359"/>
                <a:gd name="T2" fmla="*/ 18 w 402"/>
                <a:gd name="T3" fmla="*/ 18 h 359"/>
                <a:gd name="T4" fmla="*/ 34 w 402"/>
                <a:gd name="T5" fmla="*/ 38 h 359"/>
                <a:gd name="T6" fmla="*/ 48 w 402"/>
                <a:gd name="T7" fmla="*/ 59 h 359"/>
                <a:gd name="T8" fmla="*/ 61 w 402"/>
                <a:gd name="T9" fmla="*/ 79 h 359"/>
                <a:gd name="T10" fmla="*/ 79 w 402"/>
                <a:gd name="T11" fmla="*/ 96 h 359"/>
                <a:gd name="T12" fmla="*/ 101 w 402"/>
                <a:gd name="T13" fmla="*/ 111 h 359"/>
                <a:gd name="T14" fmla="*/ 125 w 402"/>
                <a:gd name="T15" fmla="*/ 123 h 359"/>
                <a:gd name="T16" fmla="*/ 151 w 402"/>
                <a:gd name="T17" fmla="*/ 135 h 359"/>
                <a:gd name="T18" fmla="*/ 180 w 402"/>
                <a:gd name="T19" fmla="*/ 146 h 359"/>
                <a:gd name="T20" fmla="*/ 208 w 402"/>
                <a:gd name="T21" fmla="*/ 156 h 359"/>
                <a:gd name="T22" fmla="*/ 238 w 402"/>
                <a:gd name="T23" fmla="*/ 167 h 359"/>
                <a:gd name="T24" fmla="*/ 267 w 402"/>
                <a:gd name="T25" fmla="*/ 178 h 359"/>
                <a:gd name="T26" fmla="*/ 296 w 402"/>
                <a:gd name="T27" fmla="*/ 191 h 359"/>
                <a:gd name="T28" fmla="*/ 323 w 402"/>
                <a:gd name="T29" fmla="*/ 206 h 359"/>
                <a:gd name="T30" fmla="*/ 342 w 402"/>
                <a:gd name="T31" fmla="*/ 220 h 359"/>
                <a:gd name="T32" fmla="*/ 357 w 402"/>
                <a:gd name="T33" fmla="*/ 235 h 359"/>
                <a:gd name="T34" fmla="*/ 370 w 402"/>
                <a:gd name="T35" fmla="*/ 253 h 359"/>
                <a:gd name="T36" fmla="*/ 380 w 402"/>
                <a:gd name="T37" fmla="*/ 273 h 359"/>
                <a:gd name="T38" fmla="*/ 389 w 402"/>
                <a:gd name="T39" fmla="*/ 295 h 359"/>
                <a:gd name="T40" fmla="*/ 395 w 402"/>
                <a:gd name="T41" fmla="*/ 317 h 359"/>
                <a:gd name="T42" fmla="*/ 399 w 402"/>
                <a:gd name="T43" fmla="*/ 338 h 359"/>
                <a:gd name="T44" fmla="*/ 402 w 402"/>
                <a:gd name="T45" fmla="*/ 359 h 359"/>
                <a:gd name="T46" fmla="*/ 0 w 402"/>
                <a:gd name="T47" fmla="*/ 359 h 359"/>
                <a:gd name="T48" fmla="*/ 0 w 402"/>
                <a:gd name="T4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359">
                  <a:moveTo>
                    <a:pt x="0" y="0"/>
                  </a:moveTo>
                  <a:lnTo>
                    <a:pt x="18" y="18"/>
                  </a:lnTo>
                  <a:lnTo>
                    <a:pt x="34" y="38"/>
                  </a:lnTo>
                  <a:lnTo>
                    <a:pt x="48" y="59"/>
                  </a:lnTo>
                  <a:lnTo>
                    <a:pt x="61" y="79"/>
                  </a:lnTo>
                  <a:lnTo>
                    <a:pt x="79" y="96"/>
                  </a:lnTo>
                  <a:lnTo>
                    <a:pt x="101" y="111"/>
                  </a:lnTo>
                  <a:lnTo>
                    <a:pt x="125" y="123"/>
                  </a:lnTo>
                  <a:lnTo>
                    <a:pt x="151" y="135"/>
                  </a:lnTo>
                  <a:lnTo>
                    <a:pt x="180" y="146"/>
                  </a:lnTo>
                  <a:lnTo>
                    <a:pt x="208" y="156"/>
                  </a:lnTo>
                  <a:lnTo>
                    <a:pt x="238" y="167"/>
                  </a:lnTo>
                  <a:lnTo>
                    <a:pt x="267" y="178"/>
                  </a:lnTo>
                  <a:lnTo>
                    <a:pt x="296" y="191"/>
                  </a:lnTo>
                  <a:lnTo>
                    <a:pt x="323" y="206"/>
                  </a:lnTo>
                  <a:lnTo>
                    <a:pt x="342" y="220"/>
                  </a:lnTo>
                  <a:lnTo>
                    <a:pt x="357" y="235"/>
                  </a:lnTo>
                  <a:lnTo>
                    <a:pt x="370" y="253"/>
                  </a:lnTo>
                  <a:lnTo>
                    <a:pt x="380" y="273"/>
                  </a:lnTo>
                  <a:lnTo>
                    <a:pt x="389" y="295"/>
                  </a:lnTo>
                  <a:lnTo>
                    <a:pt x="395" y="317"/>
                  </a:lnTo>
                  <a:lnTo>
                    <a:pt x="399" y="338"/>
                  </a:lnTo>
                  <a:lnTo>
                    <a:pt x="402" y="359"/>
                  </a:lnTo>
                  <a:lnTo>
                    <a:pt x="0" y="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2">
              <a:extLst>
                <a:ext uri="{FF2B5EF4-FFF2-40B4-BE49-F238E27FC236}">
                  <a16:creationId xmlns:a16="http://schemas.microsoft.com/office/drawing/2014/main" id="{9BE3691C-0893-604B-B0A6-00D63ECE5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3221038"/>
              <a:ext cx="22225" cy="20638"/>
            </a:xfrm>
            <a:custGeom>
              <a:avLst/>
              <a:gdLst>
                <a:gd name="T0" fmla="*/ 48 w 94"/>
                <a:gd name="T1" fmla="*/ 0 h 94"/>
                <a:gd name="T2" fmla="*/ 62 w 94"/>
                <a:gd name="T3" fmla="*/ 2 h 94"/>
                <a:gd name="T4" fmla="*/ 75 w 94"/>
                <a:gd name="T5" fmla="*/ 8 h 94"/>
                <a:gd name="T6" fmla="*/ 86 w 94"/>
                <a:gd name="T7" fmla="*/ 19 h 94"/>
                <a:gd name="T8" fmla="*/ 92 w 94"/>
                <a:gd name="T9" fmla="*/ 32 h 94"/>
                <a:gd name="T10" fmla="*/ 94 w 94"/>
                <a:gd name="T11" fmla="*/ 46 h 94"/>
                <a:gd name="T12" fmla="*/ 92 w 94"/>
                <a:gd name="T13" fmla="*/ 61 h 94"/>
                <a:gd name="T14" fmla="*/ 86 w 94"/>
                <a:gd name="T15" fmla="*/ 74 h 94"/>
                <a:gd name="T16" fmla="*/ 75 w 94"/>
                <a:gd name="T17" fmla="*/ 84 h 94"/>
                <a:gd name="T18" fmla="*/ 62 w 94"/>
                <a:gd name="T19" fmla="*/ 91 h 94"/>
                <a:gd name="T20" fmla="*/ 48 w 94"/>
                <a:gd name="T21" fmla="*/ 94 h 94"/>
                <a:gd name="T22" fmla="*/ 33 w 94"/>
                <a:gd name="T23" fmla="*/ 91 h 94"/>
                <a:gd name="T24" fmla="*/ 19 w 94"/>
                <a:gd name="T25" fmla="*/ 84 h 94"/>
                <a:gd name="T26" fmla="*/ 10 w 94"/>
                <a:gd name="T27" fmla="*/ 74 h 94"/>
                <a:gd name="T28" fmla="*/ 2 w 94"/>
                <a:gd name="T29" fmla="*/ 61 h 94"/>
                <a:gd name="T30" fmla="*/ 0 w 94"/>
                <a:gd name="T31" fmla="*/ 46 h 94"/>
                <a:gd name="T32" fmla="*/ 2 w 94"/>
                <a:gd name="T33" fmla="*/ 32 h 94"/>
                <a:gd name="T34" fmla="*/ 10 w 94"/>
                <a:gd name="T35" fmla="*/ 19 h 94"/>
                <a:gd name="T36" fmla="*/ 19 w 94"/>
                <a:gd name="T37" fmla="*/ 8 h 94"/>
                <a:gd name="T38" fmla="*/ 33 w 94"/>
                <a:gd name="T39" fmla="*/ 2 h 94"/>
                <a:gd name="T40" fmla="*/ 48 w 9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4">
                  <a:moveTo>
                    <a:pt x="48" y="0"/>
                  </a:moveTo>
                  <a:lnTo>
                    <a:pt x="62" y="2"/>
                  </a:lnTo>
                  <a:lnTo>
                    <a:pt x="75" y="8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4" y="46"/>
                  </a:lnTo>
                  <a:lnTo>
                    <a:pt x="92" y="61"/>
                  </a:lnTo>
                  <a:lnTo>
                    <a:pt x="86" y="74"/>
                  </a:lnTo>
                  <a:lnTo>
                    <a:pt x="75" y="84"/>
                  </a:lnTo>
                  <a:lnTo>
                    <a:pt x="62" y="91"/>
                  </a:lnTo>
                  <a:lnTo>
                    <a:pt x="48" y="94"/>
                  </a:lnTo>
                  <a:lnTo>
                    <a:pt x="33" y="91"/>
                  </a:lnTo>
                  <a:lnTo>
                    <a:pt x="19" y="84"/>
                  </a:lnTo>
                  <a:lnTo>
                    <a:pt x="10" y="74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10" y="19"/>
                  </a:lnTo>
                  <a:lnTo>
                    <a:pt x="19" y="8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3">
              <a:extLst>
                <a:ext uri="{FF2B5EF4-FFF2-40B4-BE49-F238E27FC236}">
                  <a16:creationId xmlns:a16="http://schemas.microsoft.com/office/drawing/2014/main" id="{CDB6906C-4910-E242-82DE-9EA20AE01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6" y="3286125"/>
              <a:ext cx="31750" cy="33338"/>
            </a:xfrm>
            <a:custGeom>
              <a:avLst/>
              <a:gdLst>
                <a:gd name="T0" fmla="*/ 72 w 144"/>
                <a:gd name="T1" fmla="*/ 0 h 143"/>
                <a:gd name="T2" fmla="*/ 91 w 144"/>
                <a:gd name="T3" fmla="*/ 2 h 143"/>
                <a:gd name="T4" fmla="*/ 108 w 144"/>
                <a:gd name="T5" fmla="*/ 9 h 143"/>
                <a:gd name="T6" fmla="*/ 123 w 144"/>
                <a:gd name="T7" fmla="*/ 21 h 143"/>
                <a:gd name="T8" fmla="*/ 134 w 144"/>
                <a:gd name="T9" fmla="*/ 35 h 143"/>
                <a:gd name="T10" fmla="*/ 142 w 144"/>
                <a:gd name="T11" fmla="*/ 52 h 143"/>
                <a:gd name="T12" fmla="*/ 144 w 144"/>
                <a:gd name="T13" fmla="*/ 71 h 143"/>
                <a:gd name="T14" fmla="*/ 142 w 144"/>
                <a:gd name="T15" fmla="*/ 90 h 143"/>
                <a:gd name="T16" fmla="*/ 134 w 144"/>
                <a:gd name="T17" fmla="*/ 107 h 143"/>
                <a:gd name="T18" fmla="*/ 123 w 144"/>
                <a:gd name="T19" fmla="*/ 122 h 143"/>
                <a:gd name="T20" fmla="*/ 108 w 144"/>
                <a:gd name="T21" fmla="*/ 134 h 143"/>
                <a:gd name="T22" fmla="*/ 91 w 144"/>
                <a:gd name="T23" fmla="*/ 141 h 143"/>
                <a:gd name="T24" fmla="*/ 72 w 144"/>
                <a:gd name="T25" fmla="*/ 143 h 143"/>
                <a:gd name="T26" fmla="*/ 53 w 144"/>
                <a:gd name="T27" fmla="*/ 141 h 143"/>
                <a:gd name="T28" fmla="*/ 36 w 144"/>
                <a:gd name="T29" fmla="*/ 134 h 143"/>
                <a:gd name="T30" fmla="*/ 21 w 144"/>
                <a:gd name="T31" fmla="*/ 122 h 143"/>
                <a:gd name="T32" fmla="*/ 10 w 144"/>
                <a:gd name="T33" fmla="*/ 107 h 143"/>
                <a:gd name="T34" fmla="*/ 2 w 144"/>
                <a:gd name="T35" fmla="*/ 90 h 143"/>
                <a:gd name="T36" fmla="*/ 0 w 144"/>
                <a:gd name="T37" fmla="*/ 71 h 143"/>
                <a:gd name="T38" fmla="*/ 2 w 144"/>
                <a:gd name="T39" fmla="*/ 52 h 143"/>
                <a:gd name="T40" fmla="*/ 10 w 144"/>
                <a:gd name="T41" fmla="*/ 35 h 143"/>
                <a:gd name="T42" fmla="*/ 21 w 144"/>
                <a:gd name="T43" fmla="*/ 21 h 143"/>
                <a:gd name="T44" fmla="*/ 36 w 144"/>
                <a:gd name="T45" fmla="*/ 9 h 143"/>
                <a:gd name="T46" fmla="*/ 53 w 144"/>
                <a:gd name="T47" fmla="*/ 2 h 143"/>
                <a:gd name="T48" fmla="*/ 72 w 144"/>
                <a:gd name="T4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3">
                  <a:moveTo>
                    <a:pt x="72" y="0"/>
                  </a:moveTo>
                  <a:lnTo>
                    <a:pt x="91" y="2"/>
                  </a:lnTo>
                  <a:lnTo>
                    <a:pt x="108" y="9"/>
                  </a:lnTo>
                  <a:lnTo>
                    <a:pt x="123" y="21"/>
                  </a:lnTo>
                  <a:lnTo>
                    <a:pt x="134" y="35"/>
                  </a:lnTo>
                  <a:lnTo>
                    <a:pt x="142" y="52"/>
                  </a:lnTo>
                  <a:lnTo>
                    <a:pt x="144" y="71"/>
                  </a:lnTo>
                  <a:lnTo>
                    <a:pt x="142" y="90"/>
                  </a:lnTo>
                  <a:lnTo>
                    <a:pt x="134" y="107"/>
                  </a:lnTo>
                  <a:lnTo>
                    <a:pt x="123" y="122"/>
                  </a:lnTo>
                  <a:lnTo>
                    <a:pt x="108" y="134"/>
                  </a:lnTo>
                  <a:lnTo>
                    <a:pt x="91" y="141"/>
                  </a:lnTo>
                  <a:lnTo>
                    <a:pt x="72" y="143"/>
                  </a:lnTo>
                  <a:lnTo>
                    <a:pt x="53" y="141"/>
                  </a:lnTo>
                  <a:lnTo>
                    <a:pt x="36" y="134"/>
                  </a:lnTo>
                  <a:lnTo>
                    <a:pt x="21" y="122"/>
                  </a:lnTo>
                  <a:lnTo>
                    <a:pt x="10" y="107"/>
                  </a:lnTo>
                  <a:lnTo>
                    <a:pt x="2" y="90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4">
              <a:extLst>
                <a:ext uri="{FF2B5EF4-FFF2-40B4-BE49-F238E27FC236}">
                  <a16:creationId xmlns:a16="http://schemas.microsoft.com/office/drawing/2014/main" id="{207EC304-5208-C843-A933-D3F20ACD9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1576" y="3184525"/>
              <a:ext cx="22225" cy="20638"/>
            </a:xfrm>
            <a:custGeom>
              <a:avLst/>
              <a:gdLst>
                <a:gd name="T0" fmla="*/ 48 w 94"/>
                <a:gd name="T1" fmla="*/ 0 h 95"/>
                <a:gd name="T2" fmla="*/ 63 w 94"/>
                <a:gd name="T3" fmla="*/ 4 h 95"/>
                <a:gd name="T4" fmla="*/ 75 w 94"/>
                <a:gd name="T5" fmla="*/ 10 h 95"/>
                <a:gd name="T6" fmla="*/ 86 w 94"/>
                <a:gd name="T7" fmla="*/ 20 h 95"/>
                <a:gd name="T8" fmla="*/ 92 w 94"/>
                <a:gd name="T9" fmla="*/ 33 h 95"/>
                <a:gd name="T10" fmla="*/ 94 w 94"/>
                <a:gd name="T11" fmla="*/ 48 h 95"/>
                <a:gd name="T12" fmla="*/ 92 w 94"/>
                <a:gd name="T13" fmla="*/ 63 h 95"/>
                <a:gd name="T14" fmla="*/ 86 w 94"/>
                <a:gd name="T15" fmla="*/ 75 h 95"/>
                <a:gd name="T16" fmla="*/ 75 w 94"/>
                <a:gd name="T17" fmla="*/ 86 h 95"/>
                <a:gd name="T18" fmla="*/ 63 w 94"/>
                <a:gd name="T19" fmla="*/ 92 h 95"/>
                <a:gd name="T20" fmla="*/ 48 w 94"/>
                <a:gd name="T21" fmla="*/ 95 h 95"/>
                <a:gd name="T22" fmla="*/ 32 w 94"/>
                <a:gd name="T23" fmla="*/ 92 h 95"/>
                <a:gd name="T24" fmla="*/ 19 w 94"/>
                <a:gd name="T25" fmla="*/ 86 h 95"/>
                <a:gd name="T26" fmla="*/ 10 w 94"/>
                <a:gd name="T27" fmla="*/ 75 h 95"/>
                <a:gd name="T28" fmla="*/ 3 w 94"/>
                <a:gd name="T29" fmla="*/ 63 h 95"/>
                <a:gd name="T30" fmla="*/ 0 w 94"/>
                <a:gd name="T31" fmla="*/ 48 h 95"/>
                <a:gd name="T32" fmla="*/ 3 w 94"/>
                <a:gd name="T33" fmla="*/ 33 h 95"/>
                <a:gd name="T34" fmla="*/ 10 w 94"/>
                <a:gd name="T35" fmla="*/ 20 h 95"/>
                <a:gd name="T36" fmla="*/ 19 w 94"/>
                <a:gd name="T37" fmla="*/ 10 h 95"/>
                <a:gd name="T38" fmla="*/ 32 w 94"/>
                <a:gd name="T39" fmla="*/ 4 h 95"/>
                <a:gd name="T40" fmla="*/ 48 w 94"/>
                <a:gd name="T4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95">
                  <a:moveTo>
                    <a:pt x="48" y="0"/>
                  </a:moveTo>
                  <a:lnTo>
                    <a:pt x="63" y="4"/>
                  </a:lnTo>
                  <a:lnTo>
                    <a:pt x="75" y="10"/>
                  </a:lnTo>
                  <a:lnTo>
                    <a:pt x="86" y="20"/>
                  </a:lnTo>
                  <a:lnTo>
                    <a:pt x="92" y="33"/>
                  </a:lnTo>
                  <a:lnTo>
                    <a:pt x="94" y="48"/>
                  </a:lnTo>
                  <a:lnTo>
                    <a:pt x="92" y="63"/>
                  </a:lnTo>
                  <a:lnTo>
                    <a:pt x="86" y="75"/>
                  </a:lnTo>
                  <a:lnTo>
                    <a:pt x="75" y="86"/>
                  </a:lnTo>
                  <a:lnTo>
                    <a:pt x="63" y="92"/>
                  </a:lnTo>
                  <a:lnTo>
                    <a:pt x="48" y="95"/>
                  </a:lnTo>
                  <a:lnTo>
                    <a:pt x="32" y="92"/>
                  </a:lnTo>
                  <a:lnTo>
                    <a:pt x="19" y="86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48"/>
                  </a:lnTo>
                  <a:lnTo>
                    <a:pt x="3" y="33"/>
                  </a:lnTo>
                  <a:lnTo>
                    <a:pt x="10" y="20"/>
                  </a:lnTo>
                  <a:lnTo>
                    <a:pt x="19" y="10"/>
                  </a:lnTo>
                  <a:lnTo>
                    <a:pt x="32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5">
              <a:extLst>
                <a:ext uri="{FF2B5EF4-FFF2-40B4-BE49-F238E27FC236}">
                  <a16:creationId xmlns:a16="http://schemas.microsoft.com/office/drawing/2014/main" id="{9086AF82-360F-C84D-B155-6E2C94CEF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951" y="3268663"/>
              <a:ext cx="22225" cy="20638"/>
            </a:xfrm>
            <a:custGeom>
              <a:avLst/>
              <a:gdLst>
                <a:gd name="T0" fmla="*/ 47 w 95"/>
                <a:gd name="T1" fmla="*/ 0 h 94"/>
                <a:gd name="T2" fmla="*/ 62 w 95"/>
                <a:gd name="T3" fmla="*/ 2 h 94"/>
                <a:gd name="T4" fmla="*/ 75 w 95"/>
                <a:gd name="T5" fmla="*/ 9 h 94"/>
                <a:gd name="T6" fmla="*/ 86 w 95"/>
                <a:gd name="T7" fmla="*/ 19 h 94"/>
                <a:gd name="T8" fmla="*/ 92 w 95"/>
                <a:gd name="T9" fmla="*/ 32 h 94"/>
                <a:gd name="T10" fmla="*/ 95 w 95"/>
                <a:gd name="T11" fmla="*/ 47 h 94"/>
                <a:gd name="T12" fmla="*/ 92 w 95"/>
                <a:gd name="T13" fmla="*/ 61 h 94"/>
                <a:gd name="T14" fmla="*/ 86 w 95"/>
                <a:gd name="T15" fmla="*/ 75 h 94"/>
                <a:gd name="T16" fmla="*/ 75 w 95"/>
                <a:gd name="T17" fmla="*/ 85 h 94"/>
                <a:gd name="T18" fmla="*/ 62 w 95"/>
                <a:gd name="T19" fmla="*/ 92 h 94"/>
                <a:gd name="T20" fmla="*/ 47 w 95"/>
                <a:gd name="T21" fmla="*/ 94 h 94"/>
                <a:gd name="T22" fmla="*/ 33 w 95"/>
                <a:gd name="T23" fmla="*/ 92 h 94"/>
                <a:gd name="T24" fmla="*/ 20 w 95"/>
                <a:gd name="T25" fmla="*/ 85 h 94"/>
                <a:gd name="T26" fmla="*/ 9 w 95"/>
                <a:gd name="T27" fmla="*/ 75 h 94"/>
                <a:gd name="T28" fmla="*/ 3 w 95"/>
                <a:gd name="T29" fmla="*/ 61 h 94"/>
                <a:gd name="T30" fmla="*/ 0 w 95"/>
                <a:gd name="T31" fmla="*/ 47 h 94"/>
                <a:gd name="T32" fmla="*/ 3 w 95"/>
                <a:gd name="T33" fmla="*/ 32 h 94"/>
                <a:gd name="T34" fmla="*/ 9 w 95"/>
                <a:gd name="T35" fmla="*/ 19 h 94"/>
                <a:gd name="T36" fmla="*/ 20 w 95"/>
                <a:gd name="T37" fmla="*/ 9 h 94"/>
                <a:gd name="T38" fmla="*/ 33 w 95"/>
                <a:gd name="T39" fmla="*/ 2 h 94"/>
                <a:gd name="T40" fmla="*/ 47 w 95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lnTo>
                    <a:pt x="62" y="2"/>
                  </a:lnTo>
                  <a:lnTo>
                    <a:pt x="75" y="9"/>
                  </a:lnTo>
                  <a:lnTo>
                    <a:pt x="86" y="19"/>
                  </a:lnTo>
                  <a:lnTo>
                    <a:pt x="92" y="32"/>
                  </a:lnTo>
                  <a:lnTo>
                    <a:pt x="95" y="47"/>
                  </a:lnTo>
                  <a:lnTo>
                    <a:pt x="92" y="61"/>
                  </a:lnTo>
                  <a:lnTo>
                    <a:pt x="86" y="75"/>
                  </a:lnTo>
                  <a:lnTo>
                    <a:pt x="75" y="85"/>
                  </a:lnTo>
                  <a:lnTo>
                    <a:pt x="62" y="92"/>
                  </a:lnTo>
                  <a:lnTo>
                    <a:pt x="47" y="94"/>
                  </a:lnTo>
                  <a:lnTo>
                    <a:pt x="33" y="92"/>
                  </a:lnTo>
                  <a:lnTo>
                    <a:pt x="20" y="85"/>
                  </a:lnTo>
                  <a:lnTo>
                    <a:pt x="9" y="75"/>
                  </a:lnTo>
                  <a:lnTo>
                    <a:pt x="3" y="61"/>
                  </a:lnTo>
                  <a:lnTo>
                    <a:pt x="0" y="47"/>
                  </a:lnTo>
                  <a:lnTo>
                    <a:pt x="3" y="32"/>
                  </a:lnTo>
                  <a:lnTo>
                    <a:pt x="9" y="19"/>
                  </a:lnTo>
                  <a:lnTo>
                    <a:pt x="20" y="9"/>
                  </a:lnTo>
                  <a:lnTo>
                    <a:pt x="33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6">
              <a:extLst>
                <a:ext uri="{FF2B5EF4-FFF2-40B4-BE49-F238E27FC236}">
                  <a16:creationId xmlns:a16="http://schemas.microsoft.com/office/drawing/2014/main" id="{3331C321-D7A8-8E4A-8EB7-5654D8D2E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219450"/>
              <a:ext cx="52388" cy="128588"/>
            </a:xfrm>
            <a:custGeom>
              <a:avLst/>
              <a:gdLst>
                <a:gd name="T0" fmla="*/ 235 w 235"/>
                <a:gd name="T1" fmla="*/ 0 h 568"/>
                <a:gd name="T2" fmla="*/ 235 w 235"/>
                <a:gd name="T3" fmla="*/ 568 h 568"/>
                <a:gd name="T4" fmla="*/ 19 w 235"/>
                <a:gd name="T5" fmla="*/ 568 h 568"/>
                <a:gd name="T6" fmla="*/ 15 w 235"/>
                <a:gd name="T7" fmla="*/ 568 h 568"/>
                <a:gd name="T8" fmla="*/ 9 w 235"/>
                <a:gd name="T9" fmla="*/ 567 h 568"/>
                <a:gd name="T10" fmla="*/ 4 w 235"/>
                <a:gd name="T11" fmla="*/ 567 h 568"/>
                <a:gd name="T12" fmla="*/ 0 w 235"/>
                <a:gd name="T13" fmla="*/ 568 h 568"/>
                <a:gd name="T14" fmla="*/ 10 w 235"/>
                <a:gd name="T15" fmla="*/ 554 h 568"/>
                <a:gd name="T16" fmla="*/ 17 w 235"/>
                <a:gd name="T17" fmla="*/ 538 h 568"/>
                <a:gd name="T18" fmla="*/ 24 w 235"/>
                <a:gd name="T19" fmla="*/ 522 h 568"/>
                <a:gd name="T20" fmla="*/ 29 w 235"/>
                <a:gd name="T21" fmla="*/ 490 h 568"/>
                <a:gd name="T22" fmla="*/ 31 w 235"/>
                <a:gd name="T23" fmla="*/ 458 h 568"/>
                <a:gd name="T24" fmla="*/ 32 w 235"/>
                <a:gd name="T25" fmla="*/ 426 h 568"/>
                <a:gd name="T26" fmla="*/ 33 w 235"/>
                <a:gd name="T27" fmla="*/ 402 h 568"/>
                <a:gd name="T28" fmla="*/ 36 w 235"/>
                <a:gd name="T29" fmla="*/ 378 h 568"/>
                <a:gd name="T30" fmla="*/ 43 w 235"/>
                <a:gd name="T31" fmla="*/ 355 h 568"/>
                <a:gd name="T32" fmla="*/ 52 w 235"/>
                <a:gd name="T33" fmla="*/ 332 h 568"/>
                <a:gd name="T34" fmla="*/ 66 w 235"/>
                <a:gd name="T35" fmla="*/ 312 h 568"/>
                <a:gd name="T36" fmla="*/ 83 w 235"/>
                <a:gd name="T37" fmla="*/ 293 h 568"/>
                <a:gd name="T38" fmla="*/ 102 w 235"/>
                <a:gd name="T39" fmla="*/ 275 h 568"/>
                <a:gd name="T40" fmla="*/ 121 w 235"/>
                <a:gd name="T41" fmla="*/ 258 h 568"/>
                <a:gd name="T42" fmla="*/ 139 w 235"/>
                <a:gd name="T43" fmla="*/ 239 h 568"/>
                <a:gd name="T44" fmla="*/ 154 w 235"/>
                <a:gd name="T45" fmla="*/ 218 h 568"/>
                <a:gd name="T46" fmla="*/ 178 w 235"/>
                <a:gd name="T47" fmla="*/ 176 h 568"/>
                <a:gd name="T48" fmla="*/ 185 w 235"/>
                <a:gd name="T49" fmla="*/ 159 h 568"/>
                <a:gd name="T50" fmla="*/ 192 w 235"/>
                <a:gd name="T51" fmla="*/ 140 h 568"/>
                <a:gd name="T52" fmla="*/ 196 w 235"/>
                <a:gd name="T53" fmla="*/ 122 h 568"/>
                <a:gd name="T54" fmla="*/ 234 w 235"/>
                <a:gd name="T55" fmla="*/ 3 h 568"/>
                <a:gd name="T56" fmla="*/ 234 w 235"/>
                <a:gd name="T57" fmla="*/ 2 h 568"/>
                <a:gd name="T58" fmla="*/ 235 w 235"/>
                <a:gd name="T5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5" h="568">
                  <a:moveTo>
                    <a:pt x="235" y="0"/>
                  </a:moveTo>
                  <a:lnTo>
                    <a:pt x="235" y="568"/>
                  </a:lnTo>
                  <a:lnTo>
                    <a:pt x="19" y="568"/>
                  </a:lnTo>
                  <a:lnTo>
                    <a:pt x="15" y="568"/>
                  </a:lnTo>
                  <a:lnTo>
                    <a:pt x="9" y="567"/>
                  </a:lnTo>
                  <a:lnTo>
                    <a:pt x="4" y="567"/>
                  </a:lnTo>
                  <a:lnTo>
                    <a:pt x="0" y="568"/>
                  </a:lnTo>
                  <a:lnTo>
                    <a:pt x="10" y="554"/>
                  </a:lnTo>
                  <a:lnTo>
                    <a:pt x="17" y="538"/>
                  </a:lnTo>
                  <a:lnTo>
                    <a:pt x="24" y="522"/>
                  </a:lnTo>
                  <a:lnTo>
                    <a:pt x="29" y="490"/>
                  </a:lnTo>
                  <a:lnTo>
                    <a:pt x="31" y="458"/>
                  </a:lnTo>
                  <a:lnTo>
                    <a:pt x="32" y="426"/>
                  </a:lnTo>
                  <a:lnTo>
                    <a:pt x="33" y="402"/>
                  </a:lnTo>
                  <a:lnTo>
                    <a:pt x="36" y="378"/>
                  </a:lnTo>
                  <a:lnTo>
                    <a:pt x="43" y="355"/>
                  </a:lnTo>
                  <a:lnTo>
                    <a:pt x="52" y="332"/>
                  </a:lnTo>
                  <a:lnTo>
                    <a:pt x="66" y="312"/>
                  </a:lnTo>
                  <a:lnTo>
                    <a:pt x="83" y="293"/>
                  </a:lnTo>
                  <a:lnTo>
                    <a:pt x="102" y="275"/>
                  </a:lnTo>
                  <a:lnTo>
                    <a:pt x="121" y="258"/>
                  </a:lnTo>
                  <a:lnTo>
                    <a:pt x="139" y="239"/>
                  </a:lnTo>
                  <a:lnTo>
                    <a:pt x="154" y="218"/>
                  </a:lnTo>
                  <a:lnTo>
                    <a:pt x="178" y="176"/>
                  </a:lnTo>
                  <a:lnTo>
                    <a:pt x="185" y="159"/>
                  </a:lnTo>
                  <a:lnTo>
                    <a:pt x="192" y="140"/>
                  </a:lnTo>
                  <a:lnTo>
                    <a:pt x="196" y="122"/>
                  </a:lnTo>
                  <a:lnTo>
                    <a:pt x="234" y="3"/>
                  </a:lnTo>
                  <a:lnTo>
                    <a:pt x="234" y="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0D7616C-8E54-1347-8B29-9EC4DA19A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7430" y="2053276"/>
            <a:ext cx="3191907" cy="23448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389DB2-24CF-A34B-B917-E51BBEC0F42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92567" y="2047906"/>
            <a:ext cx="2204863" cy="731445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FB2461-3C42-5942-AAA0-73EB2523A61F}"/>
              </a:ext>
            </a:extLst>
          </p:cNvPr>
          <p:cNvCxnSpPr>
            <a:cxnSpLocks/>
          </p:cNvCxnSpPr>
          <p:nvPr/>
        </p:nvCxnSpPr>
        <p:spPr bwMode="auto">
          <a:xfrm>
            <a:off x="4724017" y="3310755"/>
            <a:ext cx="2091915" cy="1076662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D118C9-55FD-DE4C-B430-10142C7B01F8}"/>
              </a:ext>
            </a:extLst>
          </p:cNvPr>
          <p:cNvGrpSpPr>
            <a:grpSpLocks noChangeAspect="1"/>
          </p:cNvGrpSpPr>
          <p:nvPr/>
        </p:nvGrpSpPr>
        <p:grpSpPr>
          <a:xfrm>
            <a:off x="1306547" y="1803653"/>
            <a:ext cx="404825" cy="530352"/>
            <a:chOff x="2484974" y="2482692"/>
            <a:chExt cx="404825" cy="530352"/>
          </a:xfrm>
        </p:grpSpPr>
        <p:sp useBgFill="1">
          <p:nvSpPr>
            <p:cNvPr id="61" name="Freeform 12">
              <a:extLst>
                <a:ext uri="{FF2B5EF4-FFF2-40B4-BE49-F238E27FC236}">
                  <a16:creationId xmlns:a16="http://schemas.microsoft.com/office/drawing/2014/main" id="{FBAD7E2B-8F20-6D42-9895-CCE6499FF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974" y="2482692"/>
              <a:ext cx="404825" cy="530352"/>
            </a:xfrm>
            <a:custGeom>
              <a:avLst/>
              <a:gdLst>
                <a:gd name="T0" fmla="*/ 1069 w 1800"/>
                <a:gd name="T1" fmla="*/ 0 h 2362"/>
                <a:gd name="T2" fmla="*/ 1111 w 1800"/>
                <a:gd name="T3" fmla="*/ 8 h 2362"/>
                <a:gd name="T4" fmla="*/ 1148 w 1800"/>
                <a:gd name="T5" fmla="*/ 33 h 2362"/>
                <a:gd name="T6" fmla="*/ 1781 w 1800"/>
                <a:gd name="T7" fmla="*/ 669 h 2362"/>
                <a:gd name="T8" fmla="*/ 1797 w 1800"/>
                <a:gd name="T9" fmla="*/ 710 h 2362"/>
                <a:gd name="T10" fmla="*/ 1800 w 1800"/>
                <a:gd name="T11" fmla="*/ 731 h 2362"/>
                <a:gd name="T12" fmla="*/ 1800 w 1800"/>
                <a:gd name="T13" fmla="*/ 783 h 2362"/>
                <a:gd name="T14" fmla="*/ 1800 w 1800"/>
                <a:gd name="T15" fmla="*/ 822 h 2362"/>
                <a:gd name="T16" fmla="*/ 1800 w 1800"/>
                <a:gd name="T17" fmla="*/ 852 h 2362"/>
                <a:gd name="T18" fmla="*/ 1800 w 1800"/>
                <a:gd name="T19" fmla="*/ 876 h 2362"/>
                <a:gd name="T20" fmla="*/ 1800 w 1800"/>
                <a:gd name="T21" fmla="*/ 935 h 2362"/>
                <a:gd name="T22" fmla="*/ 1800 w 1800"/>
                <a:gd name="T23" fmla="*/ 954 h 2362"/>
                <a:gd name="T24" fmla="*/ 1800 w 1800"/>
                <a:gd name="T25" fmla="*/ 979 h 2362"/>
                <a:gd name="T26" fmla="*/ 1800 w 1800"/>
                <a:gd name="T27" fmla="*/ 1012 h 2362"/>
                <a:gd name="T28" fmla="*/ 1800 w 1800"/>
                <a:gd name="T29" fmla="*/ 1054 h 2362"/>
                <a:gd name="T30" fmla="*/ 1800 w 1800"/>
                <a:gd name="T31" fmla="*/ 1218 h 2362"/>
                <a:gd name="T32" fmla="*/ 1800 w 1800"/>
                <a:gd name="T33" fmla="*/ 1367 h 2362"/>
                <a:gd name="T34" fmla="*/ 1800 w 1800"/>
                <a:gd name="T35" fmla="*/ 1492 h 2362"/>
                <a:gd name="T36" fmla="*/ 1800 w 1800"/>
                <a:gd name="T37" fmla="*/ 1641 h 2362"/>
                <a:gd name="T38" fmla="*/ 1800 w 1800"/>
                <a:gd name="T39" fmla="*/ 1815 h 2362"/>
                <a:gd name="T40" fmla="*/ 1800 w 1800"/>
                <a:gd name="T41" fmla="*/ 2017 h 2362"/>
                <a:gd name="T42" fmla="*/ 1800 w 1800"/>
                <a:gd name="T43" fmla="*/ 2249 h 2362"/>
                <a:gd name="T44" fmla="*/ 1788 w 1800"/>
                <a:gd name="T45" fmla="*/ 2299 h 2362"/>
                <a:gd name="T46" fmla="*/ 1758 w 1800"/>
                <a:gd name="T47" fmla="*/ 2337 h 2362"/>
                <a:gd name="T48" fmla="*/ 1713 w 1800"/>
                <a:gd name="T49" fmla="*/ 2359 h 2362"/>
                <a:gd name="T50" fmla="*/ 113 w 1800"/>
                <a:gd name="T51" fmla="*/ 2362 h 2362"/>
                <a:gd name="T52" fmla="*/ 63 w 1800"/>
                <a:gd name="T53" fmla="*/ 2350 h 2362"/>
                <a:gd name="T54" fmla="*/ 25 w 1800"/>
                <a:gd name="T55" fmla="*/ 2320 h 2362"/>
                <a:gd name="T56" fmla="*/ 3 w 1800"/>
                <a:gd name="T57" fmla="*/ 2275 h 2362"/>
                <a:gd name="T58" fmla="*/ 0 w 1800"/>
                <a:gd name="T59" fmla="*/ 113 h 2362"/>
                <a:gd name="T60" fmla="*/ 12 w 1800"/>
                <a:gd name="T61" fmla="*/ 63 h 2362"/>
                <a:gd name="T62" fmla="*/ 42 w 1800"/>
                <a:gd name="T63" fmla="*/ 25 h 2362"/>
                <a:gd name="T64" fmla="*/ 87 w 1800"/>
                <a:gd name="T65" fmla="*/ 3 h 2362"/>
                <a:gd name="T66" fmla="*/ 316 w 1800"/>
                <a:gd name="T67" fmla="*/ 0 h 2362"/>
                <a:gd name="T68" fmla="*/ 500 w 1800"/>
                <a:gd name="T69" fmla="*/ 0 h 2362"/>
                <a:gd name="T70" fmla="*/ 769 w 1800"/>
                <a:gd name="T71" fmla="*/ 0 h 2362"/>
                <a:gd name="T72" fmla="*/ 962 w 1800"/>
                <a:gd name="T73" fmla="*/ 0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0" h="2362">
                  <a:moveTo>
                    <a:pt x="962" y="0"/>
                  </a:moveTo>
                  <a:lnTo>
                    <a:pt x="1069" y="0"/>
                  </a:lnTo>
                  <a:lnTo>
                    <a:pt x="1090" y="2"/>
                  </a:lnTo>
                  <a:lnTo>
                    <a:pt x="1111" y="8"/>
                  </a:lnTo>
                  <a:lnTo>
                    <a:pt x="1130" y="19"/>
                  </a:lnTo>
                  <a:lnTo>
                    <a:pt x="1148" y="33"/>
                  </a:lnTo>
                  <a:lnTo>
                    <a:pt x="1766" y="652"/>
                  </a:lnTo>
                  <a:lnTo>
                    <a:pt x="1781" y="669"/>
                  </a:lnTo>
                  <a:lnTo>
                    <a:pt x="1791" y="689"/>
                  </a:lnTo>
                  <a:lnTo>
                    <a:pt x="1797" y="710"/>
                  </a:lnTo>
                  <a:lnTo>
                    <a:pt x="1799" y="731"/>
                  </a:lnTo>
                  <a:lnTo>
                    <a:pt x="1800" y="731"/>
                  </a:lnTo>
                  <a:lnTo>
                    <a:pt x="1800" y="758"/>
                  </a:lnTo>
                  <a:lnTo>
                    <a:pt x="1800" y="783"/>
                  </a:lnTo>
                  <a:lnTo>
                    <a:pt x="1800" y="804"/>
                  </a:lnTo>
                  <a:lnTo>
                    <a:pt x="1800" y="822"/>
                  </a:lnTo>
                  <a:lnTo>
                    <a:pt x="1800" y="839"/>
                  </a:lnTo>
                  <a:lnTo>
                    <a:pt x="1800" y="852"/>
                  </a:lnTo>
                  <a:lnTo>
                    <a:pt x="1800" y="865"/>
                  </a:lnTo>
                  <a:lnTo>
                    <a:pt x="1800" y="876"/>
                  </a:lnTo>
                  <a:lnTo>
                    <a:pt x="1800" y="926"/>
                  </a:lnTo>
                  <a:lnTo>
                    <a:pt x="1800" y="935"/>
                  </a:lnTo>
                  <a:lnTo>
                    <a:pt x="1800" y="944"/>
                  </a:lnTo>
                  <a:lnTo>
                    <a:pt x="1800" y="954"/>
                  </a:lnTo>
                  <a:lnTo>
                    <a:pt x="1800" y="966"/>
                  </a:lnTo>
                  <a:lnTo>
                    <a:pt x="1800" y="979"/>
                  </a:lnTo>
                  <a:lnTo>
                    <a:pt x="1800" y="994"/>
                  </a:lnTo>
                  <a:lnTo>
                    <a:pt x="1800" y="1012"/>
                  </a:lnTo>
                  <a:lnTo>
                    <a:pt x="1800" y="1031"/>
                  </a:lnTo>
                  <a:lnTo>
                    <a:pt x="1800" y="1054"/>
                  </a:lnTo>
                  <a:lnTo>
                    <a:pt x="1800" y="1080"/>
                  </a:lnTo>
                  <a:lnTo>
                    <a:pt x="1800" y="1218"/>
                  </a:lnTo>
                  <a:lnTo>
                    <a:pt x="1800" y="1262"/>
                  </a:lnTo>
                  <a:lnTo>
                    <a:pt x="1800" y="1367"/>
                  </a:lnTo>
                  <a:lnTo>
                    <a:pt x="1800" y="1426"/>
                  </a:lnTo>
                  <a:lnTo>
                    <a:pt x="1800" y="1492"/>
                  </a:lnTo>
                  <a:lnTo>
                    <a:pt x="1800" y="1563"/>
                  </a:lnTo>
                  <a:lnTo>
                    <a:pt x="1800" y="1641"/>
                  </a:lnTo>
                  <a:lnTo>
                    <a:pt x="1800" y="1724"/>
                  </a:lnTo>
                  <a:lnTo>
                    <a:pt x="1800" y="1815"/>
                  </a:lnTo>
                  <a:lnTo>
                    <a:pt x="1800" y="1912"/>
                  </a:lnTo>
                  <a:lnTo>
                    <a:pt x="1800" y="2017"/>
                  </a:lnTo>
                  <a:lnTo>
                    <a:pt x="1800" y="2130"/>
                  </a:lnTo>
                  <a:lnTo>
                    <a:pt x="1800" y="2249"/>
                  </a:lnTo>
                  <a:lnTo>
                    <a:pt x="1797" y="2275"/>
                  </a:lnTo>
                  <a:lnTo>
                    <a:pt x="1788" y="2299"/>
                  </a:lnTo>
                  <a:lnTo>
                    <a:pt x="1775" y="2320"/>
                  </a:lnTo>
                  <a:lnTo>
                    <a:pt x="1758" y="2337"/>
                  </a:lnTo>
                  <a:lnTo>
                    <a:pt x="1737" y="2350"/>
                  </a:lnTo>
                  <a:lnTo>
                    <a:pt x="1713" y="2359"/>
                  </a:lnTo>
                  <a:lnTo>
                    <a:pt x="1687" y="2362"/>
                  </a:lnTo>
                  <a:lnTo>
                    <a:pt x="113" y="2362"/>
                  </a:lnTo>
                  <a:lnTo>
                    <a:pt x="87" y="2359"/>
                  </a:lnTo>
                  <a:lnTo>
                    <a:pt x="63" y="2350"/>
                  </a:lnTo>
                  <a:lnTo>
                    <a:pt x="42" y="2337"/>
                  </a:lnTo>
                  <a:lnTo>
                    <a:pt x="25" y="2320"/>
                  </a:lnTo>
                  <a:lnTo>
                    <a:pt x="12" y="2299"/>
                  </a:lnTo>
                  <a:lnTo>
                    <a:pt x="3" y="2275"/>
                  </a:lnTo>
                  <a:lnTo>
                    <a:pt x="0" y="2249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lnTo>
                    <a:pt x="316" y="0"/>
                  </a:lnTo>
                  <a:lnTo>
                    <a:pt x="409" y="0"/>
                  </a:lnTo>
                  <a:lnTo>
                    <a:pt x="500" y="0"/>
                  </a:lnTo>
                  <a:lnTo>
                    <a:pt x="678" y="0"/>
                  </a:lnTo>
                  <a:lnTo>
                    <a:pt x="769" y="0"/>
                  </a:lnTo>
                  <a:lnTo>
                    <a:pt x="863" y="0"/>
                  </a:lnTo>
                  <a:lnTo>
                    <a:pt x="962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7AC8303-BBFE-C94A-82A6-C06429A92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1649" y="2507797"/>
              <a:ext cx="351476" cy="480141"/>
            </a:xfrm>
            <a:custGeom>
              <a:avLst/>
              <a:gdLst>
                <a:gd name="T0" fmla="*/ 169 w 1574"/>
                <a:gd name="T1" fmla="*/ 1349 h 2136"/>
                <a:gd name="T2" fmla="*/ 169 w 1574"/>
                <a:gd name="T3" fmla="*/ 1855 h 2136"/>
                <a:gd name="T4" fmla="*/ 450 w 1574"/>
                <a:gd name="T5" fmla="*/ 1855 h 2136"/>
                <a:gd name="T6" fmla="*/ 450 w 1574"/>
                <a:gd name="T7" fmla="*/ 1349 h 2136"/>
                <a:gd name="T8" fmla="*/ 169 w 1574"/>
                <a:gd name="T9" fmla="*/ 1349 h 2136"/>
                <a:gd name="T10" fmla="*/ 1068 w 1574"/>
                <a:gd name="T11" fmla="*/ 1237 h 2136"/>
                <a:gd name="T12" fmla="*/ 1068 w 1574"/>
                <a:gd name="T13" fmla="*/ 1855 h 2136"/>
                <a:gd name="T14" fmla="*/ 1349 w 1574"/>
                <a:gd name="T15" fmla="*/ 1855 h 2136"/>
                <a:gd name="T16" fmla="*/ 1349 w 1574"/>
                <a:gd name="T17" fmla="*/ 1237 h 2136"/>
                <a:gd name="T18" fmla="*/ 1068 w 1574"/>
                <a:gd name="T19" fmla="*/ 1237 h 2136"/>
                <a:gd name="T20" fmla="*/ 618 w 1574"/>
                <a:gd name="T21" fmla="*/ 956 h 2136"/>
                <a:gd name="T22" fmla="*/ 618 w 1574"/>
                <a:gd name="T23" fmla="*/ 1855 h 2136"/>
                <a:gd name="T24" fmla="*/ 899 w 1574"/>
                <a:gd name="T25" fmla="*/ 1855 h 2136"/>
                <a:gd name="T26" fmla="*/ 899 w 1574"/>
                <a:gd name="T27" fmla="*/ 956 h 2136"/>
                <a:gd name="T28" fmla="*/ 618 w 1574"/>
                <a:gd name="T29" fmla="*/ 956 h 2136"/>
                <a:gd name="T30" fmla="*/ 956 w 1574"/>
                <a:gd name="T31" fmla="*/ 0 h 2136"/>
                <a:gd name="T32" fmla="*/ 1574 w 1574"/>
                <a:gd name="T33" fmla="*/ 618 h 2136"/>
                <a:gd name="T34" fmla="*/ 956 w 1574"/>
                <a:gd name="T35" fmla="*/ 618 h 2136"/>
                <a:gd name="T36" fmla="*/ 956 w 1574"/>
                <a:gd name="T37" fmla="*/ 0 h 2136"/>
                <a:gd name="T38" fmla="*/ 0 w 1574"/>
                <a:gd name="T39" fmla="*/ 0 h 2136"/>
                <a:gd name="T40" fmla="*/ 786 w 1574"/>
                <a:gd name="T41" fmla="*/ 0 h 2136"/>
                <a:gd name="T42" fmla="*/ 786 w 1574"/>
                <a:gd name="T43" fmla="*/ 674 h 2136"/>
                <a:gd name="T44" fmla="*/ 790 w 1574"/>
                <a:gd name="T45" fmla="*/ 700 h 2136"/>
                <a:gd name="T46" fmla="*/ 799 w 1574"/>
                <a:gd name="T47" fmla="*/ 724 h 2136"/>
                <a:gd name="T48" fmla="*/ 811 w 1574"/>
                <a:gd name="T49" fmla="*/ 745 h 2136"/>
                <a:gd name="T50" fmla="*/ 829 w 1574"/>
                <a:gd name="T51" fmla="*/ 762 h 2136"/>
                <a:gd name="T52" fmla="*/ 850 w 1574"/>
                <a:gd name="T53" fmla="*/ 775 h 2136"/>
                <a:gd name="T54" fmla="*/ 874 w 1574"/>
                <a:gd name="T55" fmla="*/ 784 h 2136"/>
                <a:gd name="T56" fmla="*/ 899 w 1574"/>
                <a:gd name="T57" fmla="*/ 787 h 2136"/>
                <a:gd name="T58" fmla="*/ 1574 w 1574"/>
                <a:gd name="T59" fmla="*/ 787 h 2136"/>
                <a:gd name="T60" fmla="*/ 1574 w 1574"/>
                <a:gd name="T61" fmla="*/ 2136 h 2136"/>
                <a:gd name="T62" fmla="*/ 0 w 1574"/>
                <a:gd name="T63" fmla="*/ 2136 h 2136"/>
                <a:gd name="T64" fmla="*/ 0 w 1574"/>
                <a:gd name="T65" fmla="*/ 2023 h 2136"/>
                <a:gd name="T66" fmla="*/ 0 w 1574"/>
                <a:gd name="T67" fmla="*/ 1916 h 2136"/>
                <a:gd name="T68" fmla="*/ 0 w 1574"/>
                <a:gd name="T69" fmla="*/ 1723 h 2136"/>
                <a:gd name="T70" fmla="*/ 0 w 1574"/>
                <a:gd name="T71" fmla="*/ 1634 h 2136"/>
                <a:gd name="T72" fmla="*/ 0 w 1574"/>
                <a:gd name="T73" fmla="*/ 1550 h 2136"/>
                <a:gd name="T74" fmla="*/ 0 w 1574"/>
                <a:gd name="T75" fmla="*/ 1179 h 2136"/>
                <a:gd name="T76" fmla="*/ 0 w 1574"/>
                <a:gd name="T77" fmla="*/ 1109 h 2136"/>
                <a:gd name="T78" fmla="*/ 0 w 1574"/>
                <a:gd name="T79" fmla="*/ 1041 h 2136"/>
                <a:gd name="T80" fmla="*/ 0 w 1574"/>
                <a:gd name="T81" fmla="*/ 901 h 2136"/>
                <a:gd name="T82" fmla="*/ 0 w 1574"/>
                <a:gd name="T83" fmla="*/ 829 h 2136"/>
                <a:gd name="T84" fmla="*/ 0 w 1574"/>
                <a:gd name="T85" fmla="*/ 755 h 2136"/>
                <a:gd name="T86" fmla="*/ 0 w 1574"/>
                <a:gd name="T87" fmla="*/ 597 h 2136"/>
                <a:gd name="T88" fmla="*/ 0 w 1574"/>
                <a:gd name="T89" fmla="*/ 511 h 2136"/>
                <a:gd name="T90" fmla="*/ 0 w 1574"/>
                <a:gd name="T91" fmla="*/ 422 h 2136"/>
                <a:gd name="T92" fmla="*/ 0 w 1574"/>
                <a:gd name="T93" fmla="*/ 224 h 2136"/>
                <a:gd name="T94" fmla="*/ 0 w 1574"/>
                <a:gd name="T95" fmla="*/ 115 h 2136"/>
                <a:gd name="T96" fmla="*/ 0 w 1574"/>
                <a:gd name="T97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74" h="2136">
                  <a:moveTo>
                    <a:pt x="169" y="1349"/>
                  </a:moveTo>
                  <a:lnTo>
                    <a:pt x="169" y="1855"/>
                  </a:lnTo>
                  <a:lnTo>
                    <a:pt x="450" y="1855"/>
                  </a:lnTo>
                  <a:lnTo>
                    <a:pt x="450" y="1349"/>
                  </a:lnTo>
                  <a:lnTo>
                    <a:pt x="169" y="1349"/>
                  </a:lnTo>
                  <a:close/>
                  <a:moveTo>
                    <a:pt x="1068" y="1237"/>
                  </a:moveTo>
                  <a:lnTo>
                    <a:pt x="1068" y="1855"/>
                  </a:lnTo>
                  <a:lnTo>
                    <a:pt x="1349" y="1855"/>
                  </a:lnTo>
                  <a:lnTo>
                    <a:pt x="1349" y="1237"/>
                  </a:lnTo>
                  <a:lnTo>
                    <a:pt x="1068" y="1237"/>
                  </a:lnTo>
                  <a:close/>
                  <a:moveTo>
                    <a:pt x="618" y="956"/>
                  </a:moveTo>
                  <a:lnTo>
                    <a:pt x="618" y="1855"/>
                  </a:lnTo>
                  <a:lnTo>
                    <a:pt x="899" y="1855"/>
                  </a:lnTo>
                  <a:lnTo>
                    <a:pt x="899" y="956"/>
                  </a:lnTo>
                  <a:lnTo>
                    <a:pt x="618" y="956"/>
                  </a:lnTo>
                  <a:close/>
                  <a:moveTo>
                    <a:pt x="956" y="0"/>
                  </a:moveTo>
                  <a:lnTo>
                    <a:pt x="1574" y="618"/>
                  </a:lnTo>
                  <a:lnTo>
                    <a:pt x="956" y="618"/>
                  </a:lnTo>
                  <a:lnTo>
                    <a:pt x="956" y="0"/>
                  </a:lnTo>
                  <a:close/>
                  <a:moveTo>
                    <a:pt x="0" y="0"/>
                  </a:moveTo>
                  <a:lnTo>
                    <a:pt x="786" y="0"/>
                  </a:lnTo>
                  <a:lnTo>
                    <a:pt x="786" y="674"/>
                  </a:lnTo>
                  <a:lnTo>
                    <a:pt x="790" y="700"/>
                  </a:lnTo>
                  <a:lnTo>
                    <a:pt x="799" y="724"/>
                  </a:lnTo>
                  <a:lnTo>
                    <a:pt x="811" y="745"/>
                  </a:lnTo>
                  <a:lnTo>
                    <a:pt x="829" y="762"/>
                  </a:lnTo>
                  <a:lnTo>
                    <a:pt x="850" y="775"/>
                  </a:lnTo>
                  <a:lnTo>
                    <a:pt x="874" y="784"/>
                  </a:lnTo>
                  <a:lnTo>
                    <a:pt x="899" y="787"/>
                  </a:lnTo>
                  <a:lnTo>
                    <a:pt x="1574" y="787"/>
                  </a:lnTo>
                  <a:lnTo>
                    <a:pt x="1574" y="2136"/>
                  </a:lnTo>
                  <a:lnTo>
                    <a:pt x="0" y="2136"/>
                  </a:lnTo>
                  <a:lnTo>
                    <a:pt x="0" y="2023"/>
                  </a:lnTo>
                  <a:lnTo>
                    <a:pt x="0" y="1916"/>
                  </a:lnTo>
                  <a:lnTo>
                    <a:pt x="0" y="1723"/>
                  </a:lnTo>
                  <a:lnTo>
                    <a:pt x="0" y="1634"/>
                  </a:lnTo>
                  <a:lnTo>
                    <a:pt x="0" y="1550"/>
                  </a:lnTo>
                  <a:lnTo>
                    <a:pt x="0" y="1179"/>
                  </a:lnTo>
                  <a:lnTo>
                    <a:pt x="0" y="1109"/>
                  </a:lnTo>
                  <a:lnTo>
                    <a:pt x="0" y="1041"/>
                  </a:lnTo>
                  <a:lnTo>
                    <a:pt x="0" y="901"/>
                  </a:lnTo>
                  <a:lnTo>
                    <a:pt x="0" y="829"/>
                  </a:lnTo>
                  <a:lnTo>
                    <a:pt x="0" y="755"/>
                  </a:lnTo>
                  <a:lnTo>
                    <a:pt x="0" y="597"/>
                  </a:lnTo>
                  <a:lnTo>
                    <a:pt x="0" y="511"/>
                  </a:lnTo>
                  <a:lnTo>
                    <a:pt x="0" y="422"/>
                  </a:lnTo>
                  <a:lnTo>
                    <a:pt x="0" y="224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B17B9E9-CAB2-2443-9D51-70DD21EEDC6F}"/>
              </a:ext>
            </a:extLst>
          </p:cNvPr>
          <p:cNvGrpSpPr/>
          <p:nvPr/>
        </p:nvGrpSpPr>
        <p:grpSpPr>
          <a:xfrm>
            <a:off x="1986723" y="1885879"/>
            <a:ext cx="613131" cy="488588"/>
            <a:chOff x="9866643" y="-760778"/>
            <a:chExt cx="817599" cy="651524"/>
          </a:xfrm>
        </p:grpSpPr>
        <p:sp useBgFill="1">
          <p:nvSpPr>
            <p:cNvPr id="64" name="Freeform 6">
              <a:extLst>
                <a:ext uri="{FF2B5EF4-FFF2-40B4-BE49-F238E27FC236}">
                  <a16:creationId xmlns:a16="http://schemas.microsoft.com/office/drawing/2014/main" id="{40676AA8-0A9A-3345-B29E-BD39F29FE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643" y="-760778"/>
              <a:ext cx="817599" cy="651524"/>
            </a:xfrm>
            <a:custGeom>
              <a:avLst/>
              <a:gdLst>
                <a:gd name="T0" fmla="*/ 145 w 3456"/>
                <a:gd name="T1" fmla="*/ 0 h 2754"/>
                <a:gd name="T2" fmla="*/ 3313 w 3456"/>
                <a:gd name="T3" fmla="*/ 0 h 2754"/>
                <a:gd name="T4" fmla="*/ 3341 w 3456"/>
                <a:gd name="T5" fmla="*/ 3 h 2754"/>
                <a:gd name="T6" fmla="*/ 3368 w 3456"/>
                <a:gd name="T7" fmla="*/ 12 h 2754"/>
                <a:gd name="T8" fmla="*/ 3392 w 3456"/>
                <a:gd name="T9" fmla="*/ 24 h 2754"/>
                <a:gd name="T10" fmla="*/ 3414 w 3456"/>
                <a:gd name="T11" fmla="*/ 42 h 2754"/>
                <a:gd name="T12" fmla="*/ 3432 w 3456"/>
                <a:gd name="T13" fmla="*/ 63 h 2754"/>
                <a:gd name="T14" fmla="*/ 3444 w 3456"/>
                <a:gd name="T15" fmla="*/ 89 h 2754"/>
                <a:gd name="T16" fmla="*/ 3453 w 3456"/>
                <a:gd name="T17" fmla="*/ 116 h 2754"/>
                <a:gd name="T18" fmla="*/ 3456 w 3456"/>
                <a:gd name="T19" fmla="*/ 144 h 2754"/>
                <a:gd name="T20" fmla="*/ 3456 w 3456"/>
                <a:gd name="T21" fmla="*/ 2610 h 2754"/>
                <a:gd name="T22" fmla="*/ 3453 w 3456"/>
                <a:gd name="T23" fmla="*/ 2638 h 2754"/>
                <a:gd name="T24" fmla="*/ 3444 w 3456"/>
                <a:gd name="T25" fmla="*/ 2665 h 2754"/>
                <a:gd name="T26" fmla="*/ 3432 w 3456"/>
                <a:gd name="T27" fmla="*/ 2691 h 2754"/>
                <a:gd name="T28" fmla="*/ 3414 w 3456"/>
                <a:gd name="T29" fmla="*/ 2712 h 2754"/>
                <a:gd name="T30" fmla="*/ 3392 w 3456"/>
                <a:gd name="T31" fmla="*/ 2730 h 2754"/>
                <a:gd name="T32" fmla="*/ 3368 w 3456"/>
                <a:gd name="T33" fmla="*/ 2742 h 2754"/>
                <a:gd name="T34" fmla="*/ 3341 w 3456"/>
                <a:gd name="T35" fmla="*/ 2751 h 2754"/>
                <a:gd name="T36" fmla="*/ 3313 w 3456"/>
                <a:gd name="T37" fmla="*/ 2754 h 2754"/>
                <a:gd name="T38" fmla="*/ 145 w 3456"/>
                <a:gd name="T39" fmla="*/ 2754 h 2754"/>
                <a:gd name="T40" fmla="*/ 115 w 3456"/>
                <a:gd name="T41" fmla="*/ 2751 h 2754"/>
                <a:gd name="T42" fmla="*/ 88 w 3456"/>
                <a:gd name="T43" fmla="*/ 2742 h 2754"/>
                <a:gd name="T44" fmla="*/ 64 w 3456"/>
                <a:gd name="T45" fmla="*/ 2730 h 2754"/>
                <a:gd name="T46" fmla="*/ 42 w 3456"/>
                <a:gd name="T47" fmla="*/ 2712 h 2754"/>
                <a:gd name="T48" fmla="*/ 24 w 3456"/>
                <a:gd name="T49" fmla="*/ 2691 h 2754"/>
                <a:gd name="T50" fmla="*/ 12 w 3456"/>
                <a:gd name="T51" fmla="*/ 2665 h 2754"/>
                <a:gd name="T52" fmla="*/ 3 w 3456"/>
                <a:gd name="T53" fmla="*/ 2638 h 2754"/>
                <a:gd name="T54" fmla="*/ 0 w 3456"/>
                <a:gd name="T55" fmla="*/ 2610 h 2754"/>
                <a:gd name="T56" fmla="*/ 0 w 3456"/>
                <a:gd name="T57" fmla="*/ 144 h 2754"/>
                <a:gd name="T58" fmla="*/ 3 w 3456"/>
                <a:gd name="T59" fmla="*/ 116 h 2754"/>
                <a:gd name="T60" fmla="*/ 12 w 3456"/>
                <a:gd name="T61" fmla="*/ 89 h 2754"/>
                <a:gd name="T62" fmla="*/ 24 w 3456"/>
                <a:gd name="T63" fmla="*/ 63 h 2754"/>
                <a:gd name="T64" fmla="*/ 42 w 3456"/>
                <a:gd name="T65" fmla="*/ 42 h 2754"/>
                <a:gd name="T66" fmla="*/ 64 w 3456"/>
                <a:gd name="T67" fmla="*/ 24 h 2754"/>
                <a:gd name="T68" fmla="*/ 88 w 3456"/>
                <a:gd name="T69" fmla="*/ 12 h 2754"/>
                <a:gd name="T70" fmla="*/ 115 w 3456"/>
                <a:gd name="T71" fmla="*/ 3 h 2754"/>
                <a:gd name="T72" fmla="*/ 145 w 3456"/>
                <a:gd name="T73" fmla="*/ 0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56" h="2754">
                  <a:moveTo>
                    <a:pt x="145" y="0"/>
                  </a:moveTo>
                  <a:lnTo>
                    <a:pt x="3313" y="0"/>
                  </a:lnTo>
                  <a:lnTo>
                    <a:pt x="3341" y="3"/>
                  </a:lnTo>
                  <a:lnTo>
                    <a:pt x="3368" y="12"/>
                  </a:lnTo>
                  <a:lnTo>
                    <a:pt x="3392" y="24"/>
                  </a:lnTo>
                  <a:lnTo>
                    <a:pt x="3414" y="42"/>
                  </a:lnTo>
                  <a:lnTo>
                    <a:pt x="3432" y="63"/>
                  </a:lnTo>
                  <a:lnTo>
                    <a:pt x="3444" y="89"/>
                  </a:lnTo>
                  <a:lnTo>
                    <a:pt x="3453" y="116"/>
                  </a:lnTo>
                  <a:lnTo>
                    <a:pt x="3456" y="144"/>
                  </a:lnTo>
                  <a:lnTo>
                    <a:pt x="3456" y="2610"/>
                  </a:lnTo>
                  <a:lnTo>
                    <a:pt x="3453" y="2638"/>
                  </a:lnTo>
                  <a:lnTo>
                    <a:pt x="3444" y="2665"/>
                  </a:lnTo>
                  <a:lnTo>
                    <a:pt x="3432" y="2691"/>
                  </a:lnTo>
                  <a:lnTo>
                    <a:pt x="3414" y="2712"/>
                  </a:lnTo>
                  <a:lnTo>
                    <a:pt x="3392" y="2730"/>
                  </a:lnTo>
                  <a:lnTo>
                    <a:pt x="3368" y="2742"/>
                  </a:lnTo>
                  <a:lnTo>
                    <a:pt x="3341" y="2751"/>
                  </a:lnTo>
                  <a:lnTo>
                    <a:pt x="3313" y="2754"/>
                  </a:lnTo>
                  <a:lnTo>
                    <a:pt x="145" y="2754"/>
                  </a:lnTo>
                  <a:lnTo>
                    <a:pt x="115" y="2751"/>
                  </a:lnTo>
                  <a:lnTo>
                    <a:pt x="88" y="2742"/>
                  </a:lnTo>
                  <a:lnTo>
                    <a:pt x="64" y="2730"/>
                  </a:lnTo>
                  <a:lnTo>
                    <a:pt x="42" y="2712"/>
                  </a:lnTo>
                  <a:lnTo>
                    <a:pt x="24" y="2691"/>
                  </a:lnTo>
                  <a:lnTo>
                    <a:pt x="12" y="2665"/>
                  </a:lnTo>
                  <a:lnTo>
                    <a:pt x="3" y="2638"/>
                  </a:lnTo>
                  <a:lnTo>
                    <a:pt x="0" y="2610"/>
                  </a:lnTo>
                  <a:lnTo>
                    <a:pt x="0" y="144"/>
                  </a:lnTo>
                  <a:lnTo>
                    <a:pt x="3" y="116"/>
                  </a:lnTo>
                  <a:lnTo>
                    <a:pt x="12" y="89"/>
                  </a:lnTo>
                  <a:lnTo>
                    <a:pt x="24" y="63"/>
                  </a:lnTo>
                  <a:lnTo>
                    <a:pt x="42" y="42"/>
                  </a:lnTo>
                  <a:lnTo>
                    <a:pt x="64" y="24"/>
                  </a:lnTo>
                  <a:lnTo>
                    <a:pt x="88" y="12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AutoShape 3">
              <a:extLst>
                <a:ext uri="{FF2B5EF4-FFF2-40B4-BE49-F238E27FC236}">
                  <a16:creationId xmlns:a16="http://schemas.microsoft.com/office/drawing/2014/main" id="{485C34F3-3AD2-6244-BEC7-508BC51C699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66643" y="-760778"/>
              <a:ext cx="817599" cy="65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ACD8427B-6761-9D44-835A-F3B57B50F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643" y="-760778"/>
              <a:ext cx="817599" cy="651524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22A08374-A6D0-714C-9BFE-19538F3D5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9943" y="-635158"/>
              <a:ext cx="510999" cy="325763"/>
            </a:xfrm>
            <a:custGeom>
              <a:avLst/>
              <a:gdLst>
                <a:gd name="T0" fmla="*/ 1605 w 2160"/>
                <a:gd name="T1" fmla="*/ 0 h 1370"/>
                <a:gd name="T2" fmla="*/ 1900 w 2160"/>
                <a:gd name="T3" fmla="*/ 1041 h 1370"/>
                <a:gd name="T4" fmla="*/ 2160 w 2160"/>
                <a:gd name="T5" fmla="*/ 674 h 1370"/>
                <a:gd name="T6" fmla="*/ 2160 w 2160"/>
                <a:gd name="T7" fmla="*/ 924 h 1370"/>
                <a:gd name="T8" fmla="*/ 1843 w 2160"/>
                <a:gd name="T9" fmla="*/ 1370 h 1370"/>
                <a:gd name="T10" fmla="*/ 1564 w 2160"/>
                <a:gd name="T11" fmla="*/ 382 h 1370"/>
                <a:gd name="T12" fmla="*/ 1102 w 2160"/>
                <a:gd name="T13" fmla="*/ 1246 h 1370"/>
                <a:gd name="T14" fmla="*/ 660 w 2160"/>
                <a:gd name="T15" fmla="*/ 875 h 1370"/>
                <a:gd name="T16" fmla="*/ 322 w 2160"/>
                <a:gd name="T17" fmla="*/ 1330 h 1370"/>
                <a:gd name="T18" fmla="*/ 0 w 2160"/>
                <a:gd name="T19" fmla="*/ 859 h 1370"/>
                <a:gd name="T20" fmla="*/ 0 w 2160"/>
                <a:gd name="T21" fmla="*/ 603 h 1370"/>
                <a:gd name="T22" fmla="*/ 327 w 2160"/>
                <a:gd name="T23" fmla="*/ 1081 h 1370"/>
                <a:gd name="T24" fmla="*/ 636 w 2160"/>
                <a:gd name="T25" fmla="*/ 666 h 1370"/>
                <a:gd name="T26" fmla="*/ 1058 w 2160"/>
                <a:gd name="T27" fmla="*/ 1020 h 1370"/>
                <a:gd name="T28" fmla="*/ 1605 w 2160"/>
                <a:gd name="T29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0" h="1370">
                  <a:moveTo>
                    <a:pt x="1605" y="0"/>
                  </a:moveTo>
                  <a:lnTo>
                    <a:pt x="1900" y="1041"/>
                  </a:lnTo>
                  <a:lnTo>
                    <a:pt x="2160" y="674"/>
                  </a:lnTo>
                  <a:lnTo>
                    <a:pt x="2160" y="924"/>
                  </a:lnTo>
                  <a:lnTo>
                    <a:pt x="1843" y="1370"/>
                  </a:lnTo>
                  <a:lnTo>
                    <a:pt x="1564" y="382"/>
                  </a:lnTo>
                  <a:lnTo>
                    <a:pt x="1102" y="1246"/>
                  </a:lnTo>
                  <a:lnTo>
                    <a:pt x="660" y="875"/>
                  </a:lnTo>
                  <a:lnTo>
                    <a:pt x="322" y="1330"/>
                  </a:lnTo>
                  <a:lnTo>
                    <a:pt x="0" y="859"/>
                  </a:lnTo>
                  <a:lnTo>
                    <a:pt x="0" y="603"/>
                  </a:lnTo>
                  <a:lnTo>
                    <a:pt x="327" y="1081"/>
                  </a:lnTo>
                  <a:lnTo>
                    <a:pt x="636" y="666"/>
                  </a:lnTo>
                  <a:lnTo>
                    <a:pt x="1058" y="1020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FC8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2E405901-BB75-1045-8F7E-5DDD02FE54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0710" y="-726711"/>
              <a:ext cx="749466" cy="583391"/>
            </a:xfrm>
            <a:custGeom>
              <a:avLst/>
              <a:gdLst>
                <a:gd name="T0" fmla="*/ 215 w 3168"/>
                <a:gd name="T1" fmla="*/ 219 h 2466"/>
                <a:gd name="T2" fmla="*/ 215 w 3168"/>
                <a:gd name="T3" fmla="*/ 2248 h 2466"/>
                <a:gd name="T4" fmla="*/ 2951 w 3168"/>
                <a:gd name="T5" fmla="*/ 2248 h 2466"/>
                <a:gd name="T6" fmla="*/ 2951 w 3168"/>
                <a:gd name="T7" fmla="*/ 219 h 2466"/>
                <a:gd name="T8" fmla="*/ 215 w 3168"/>
                <a:gd name="T9" fmla="*/ 219 h 2466"/>
                <a:gd name="T10" fmla="*/ 0 w 3168"/>
                <a:gd name="T11" fmla="*/ 0 h 2466"/>
                <a:gd name="T12" fmla="*/ 3168 w 3168"/>
                <a:gd name="T13" fmla="*/ 0 h 2466"/>
                <a:gd name="T14" fmla="*/ 3168 w 3168"/>
                <a:gd name="T15" fmla="*/ 2466 h 2466"/>
                <a:gd name="T16" fmla="*/ 0 w 3168"/>
                <a:gd name="T17" fmla="*/ 2466 h 2466"/>
                <a:gd name="T18" fmla="*/ 0 w 3168"/>
                <a:gd name="T19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8" h="2466">
                  <a:moveTo>
                    <a:pt x="215" y="219"/>
                  </a:moveTo>
                  <a:lnTo>
                    <a:pt x="215" y="2248"/>
                  </a:lnTo>
                  <a:lnTo>
                    <a:pt x="2951" y="2248"/>
                  </a:lnTo>
                  <a:lnTo>
                    <a:pt x="2951" y="219"/>
                  </a:lnTo>
                  <a:lnTo>
                    <a:pt x="215" y="219"/>
                  </a:lnTo>
                  <a:close/>
                  <a:moveTo>
                    <a:pt x="0" y="0"/>
                  </a:moveTo>
                  <a:lnTo>
                    <a:pt x="3168" y="0"/>
                  </a:lnTo>
                  <a:lnTo>
                    <a:pt x="3168" y="2466"/>
                  </a:lnTo>
                  <a:lnTo>
                    <a:pt x="0" y="2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A6F3585-797A-5946-BDD3-E274ABD0B6FB}"/>
              </a:ext>
            </a:extLst>
          </p:cNvPr>
          <p:cNvGrpSpPr>
            <a:grpSpLocks noChangeAspect="1"/>
          </p:cNvGrpSpPr>
          <p:nvPr/>
        </p:nvGrpSpPr>
        <p:grpSpPr>
          <a:xfrm>
            <a:off x="1659253" y="1390792"/>
            <a:ext cx="536575" cy="409575"/>
            <a:chOff x="9577388" y="3132138"/>
            <a:chExt cx="536575" cy="409575"/>
          </a:xfrm>
        </p:grpSpPr>
        <p:sp useBgFill="1">
          <p:nvSpPr>
            <p:cNvPr id="89" name="Freeform 155">
              <a:extLst>
                <a:ext uri="{FF2B5EF4-FFF2-40B4-BE49-F238E27FC236}">
                  <a16:creationId xmlns:a16="http://schemas.microsoft.com/office/drawing/2014/main" id="{CC2F1B2B-C0E7-BD4C-A497-283227854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388" y="3132138"/>
              <a:ext cx="536575" cy="409575"/>
            </a:xfrm>
            <a:custGeom>
              <a:avLst/>
              <a:gdLst>
                <a:gd name="T0" fmla="*/ 113 w 2362"/>
                <a:gd name="T1" fmla="*/ 0 h 1800"/>
                <a:gd name="T2" fmla="*/ 2249 w 2362"/>
                <a:gd name="T3" fmla="*/ 0 h 1800"/>
                <a:gd name="T4" fmla="*/ 2275 w 2362"/>
                <a:gd name="T5" fmla="*/ 3 h 1800"/>
                <a:gd name="T6" fmla="*/ 2299 w 2362"/>
                <a:gd name="T7" fmla="*/ 12 h 1800"/>
                <a:gd name="T8" fmla="*/ 2320 w 2362"/>
                <a:gd name="T9" fmla="*/ 25 h 1800"/>
                <a:gd name="T10" fmla="*/ 2337 w 2362"/>
                <a:gd name="T11" fmla="*/ 42 h 1800"/>
                <a:gd name="T12" fmla="*/ 2350 w 2362"/>
                <a:gd name="T13" fmla="*/ 63 h 1800"/>
                <a:gd name="T14" fmla="*/ 2359 w 2362"/>
                <a:gd name="T15" fmla="*/ 87 h 1800"/>
                <a:gd name="T16" fmla="*/ 2362 w 2362"/>
                <a:gd name="T17" fmla="*/ 113 h 1800"/>
                <a:gd name="T18" fmla="*/ 2362 w 2362"/>
                <a:gd name="T19" fmla="*/ 1687 h 1800"/>
                <a:gd name="T20" fmla="*/ 2359 w 2362"/>
                <a:gd name="T21" fmla="*/ 1713 h 1800"/>
                <a:gd name="T22" fmla="*/ 2350 w 2362"/>
                <a:gd name="T23" fmla="*/ 1737 h 1800"/>
                <a:gd name="T24" fmla="*/ 2337 w 2362"/>
                <a:gd name="T25" fmla="*/ 1758 h 1800"/>
                <a:gd name="T26" fmla="*/ 2320 w 2362"/>
                <a:gd name="T27" fmla="*/ 1775 h 1800"/>
                <a:gd name="T28" fmla="*/ 2299 w 2362"/>
                <a:gd name="T29" fmla="*/ 1788 h 1800"/>
                <a:gd name="T30" fmla="*/ 2275 w 2362"/>
                <a:gd name="T31" fmla="*/ 1797 h 1800"/>
                <a:gd name="T32" fmla="*/ 2249 w 2362"/>
                <a:gd name="T33" fmla="*/ 1800 h 1800"/>
                <a:gd name="T34" fmla="*/ 113 w 2362"/>
                <a:gd name="T35" fmla="*/ 1800 h 1800"/>
                <a:gd name="T36" fmla="*/ 87 w 2362"/>
                <a:gd name="T37" fmla="*/ 1797 h 1800"/>
                <a:gd name="T38" fmla="*/ 63 w 2362"/>
                <a:gd name="T39" fmla="*/ 1788 h 1800"/>
                <a:gd name="T40" fmla="*/ 42 w 2362"/>
                <a:gd name="T41" fmla="*/ 1775 h 1800"/>
                <a:gd name="T42" fmla="*/ 25 w 2362"/>
                <a:gd name="T43" fmla="*/ 1758 h 1800"/>
                <a:gd name="T44" fmla="*/ 12 w 2362"/>
                <a:gd name="T45" fmla="*/ 1737 h 1800"/>
                <a:gd name="T46" fmla="*/ 3 w 2362"/>
                <a:gd name="T47" fmla="*/ 1713 h 1800"/>
                <a:gd name="T48" fmla="*/ 0 w 2362"/>
                <a:gd name="T49" fmla="*/ 1687 h 1800"/>
                <a:gd name="T50" fmla="*/ 0 w 2362"/>
                <a:gd name="T51" fmla="*/ 113 h 1800"/>
                <a:gd name="T52" fmla="*/ 3 w 2362"/>
                <a:gd name="T53" fmla="*/ 87 h 1800"/>
                <a:gd name="T54" fmla="*/ 12 w 2362"/>
                <a:gd name="T55" fmla="*/ 63 h 1800"/>
                <a:gd name="T56" fmla="*/ 25 w 2362"/>
                <a:gd name="T57" fmla="*/ 42 h 1800"/>
                <a:gd name="T58" fmla="*/ 42 w 2362"/>
                <a:gd name="T59" fmla="*/ 25 h 1800"/>
                <a:gd name="T60" fmla="*/ 63 w 2362"/>
                <a:gd name="T61" fmla="*/ 12 h 1800"/>
                <a:gd name="T62" fmla="*/ 87 w 2362"/>
                <a:gd name="T63" fmla="*/ 3 h 1800"/>
                <a:gd name="T64" fmla="*/ 113 w 2362"/>
                <a:gd name="T65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2" h="1800">
                  <a:moveTo>
                    <a:pt x="113" y="0"/>
                  </a:moveTo>
                  <a:lnTo>
                    <a:pt x="2249" y="0"/>
                  </a:lnTo>
                  <a:lnTo>
                    <a:pt x="2275" y="3"/>
                  </a:lnTo>
                  <a:lnTo>
                    <a:pt x="2299" y="12"/>
                  </a:lnTo>
                  <a:lnTo>
                    <a:pt x="2320" y="25"/>
                  </a:lnTo>
                  <a:lnTo>
                    <a:pt x="2337" y="42"/>
                  </a:lnTo>
                  <a:lnTo>
                    <a:pt x="2350" y="63"/>
                  </a:lnTo>
                  <a:lnTo>
                    <a:pt x="2359" y="87"/>
                  </a:lnTo>
                  <a:lnTo>
                    <a:pt x="2362" y="113"/>
                  </a:lnTo>
                  <a:lnTo>
                    <a:pt x="2362" y="1687"/>
                  </a:lnTo>
                  <a:lnTo>
                    <a:pt x="2359" y="1713"/>
                  </a:lnTo>
                  <a:lnTo>
                    <a:pt x="2350" y="1737"/>
                  </a:lnTo>
                  <a:lnTo>
                    <a:pt x="2337" y="1758"/>
                  </a:lnTo>
                  <a:lnTo>
                    <a:pt x="2320" y="1775"/>
                  </a:lnTo>
                  <a:lnTo>
                    <a:pt x="2299" y="1788"/>
                  </a:lnTo>
                  <a:lnTo>
                    <a:pt x="2275" y="1797"/>
                  </a:lnTo>
                  <a:lnTo>
                    <a:pt x="2249" y="1800"/>
                  </a:lnTo>
                  <a:lnTo>
                    <a:pt x="113" y="1800"/>
                  </a:lnTo>
                  <a:lnTo>
                    <a:pt x="87" y="1797"/>
                  </a:lnTo>
                  <a:lnTo>
                    <a:pt x="63" y="1788"/>
                  </a:lnTo>
                  <a:lnTo>
                    <a:pt x="42" y="1775"/>
                  </a:lnTo>
                  <a:lnTo>
                    <a:pt x="25" y="1758"/>
                  </a:lnTo>
                  <a:lnTo>
                    <a:pt x="12" y="1737"/>
                  </a:lnTo>
                  <a:lnTo>
                    <a:pt x="3" y="1713"/>
                  </a:lnTo>
                  <a:lnTo>
                    <a:pt x="0" y="1687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156">
              <a:extLst>
                <a:ext uri="{FF2B5EF4-FFF2-40B4-BE49-F238E27FC236}">
                  <a16:creationId xmlns:a16="http://schemas.microsoft.com/office/drawing/2014/main" id="{003A2A27-7BFA-CD4B-B797-CD1317E64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0276" y="3209926"/>
              <a:ext cx="215900" cy="127000"/>
            </a:xfrm>
            <a:prstGeom prst="rect">
              <a:avLst/>
            </a:prstGeom>
            <a:solidFill>
              <a:srgbClr val="7FD9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57">
              <a:extLst>
                <a:ext uri="{FF2B5EF4-FFF2-40B4-BE49-F238E27FC236}">
                  <a16:creationId xmlns:a16="http://schemas.microsoft.com/office/drawing/2014/main" id="{4915217D-B11C-8742-8989-EAE60C3BB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09926"/>
              <a:ext cx="215900" cy="127000"/>
            </a:xfrm>
            <a:custGeom>
              <a:avLst/>
              <a:gdLst>
                <a:gd name="T0" fmla="*/ 303 w 955"/>
                <a:gd name="T1" fmla="*/ 0 h 562"/>
                <a:gd name="T2" fmla="*/ 314 w 955"/>
                <a:gd name="T3" fmla="*/ 6 h 562"/>
                <a:gd name="T4" fmla="*/ 339 w 955"/>
                <a:gd name="T5" fmla="*/ 34 h 562"/>
                <a:gd name="T6" fmla="*/ 367 w 955"/>
                <a:gd name="T7" fmla="*/ 74 h 562"/>
                <a:gd name="T8" fmla="*/ 391 w 955"/>
                <a:gd name="T9" fmla="*/ 121 h 562"/>
                <a:gd name="T10" fmla="*/ 407 w 955"/>
                <a:gd name="T11" fmla="*/ 171 h 562"/>
                <a:gd name="T12" fmla="*/ 411 w 955"/>
                <a:gd name="T13" fmla="*/ 222 h 562"/>
                <a:gd name="T14" fmla="*/ 410 w 955"/>
                <a:gd name="T15" fmla="*/ 268 h 562"/>
                <a:gd name="T16" fmla="*/ 410 w 955"/>
                <a:gd name="T17" fmla="*/ 301 h 562"/>
                <a:gd name="T18" fmla="*/ 424 w 955"/>
                <a:gd name="T19" fmla="*/ 329 h 562"/>
                <a:gd name="T20" fmla="*/ 445 w 955"/>
                <a:gd name="T21" fmla="*/ 356 h 562"/>
                <a:gd name="T22" fmla="*/ 464 w 955"/>
                <a:gd name="T23" fmla="*/ 379 h 562"/>
                <a:gd name="T24" fmla="*/ 484 w 955"/>
                <a:gd name="T25" fmla="*/ 400 h 562"/>
                <a:gd name="T26" fmla="*/ 500 w 955"/>
                <a:gd name="T27" fmla="*/ 397 h 562"/>
                <a:gd name="T28" fmla="*/ 514 w 955"/>
                <a:gd name="T29" fmla="*/ 368 h 562"/>
                <a:gd name="T30" fmla="*/ 527 w 955"/>
                <a:gd name="T31" fmla="*/ 331 h 562"/>
                <a:gd name="T32" fmla="*/ 536 w 955"/>
                <a:gd name="T33" fmla="*/ 298 h 562"/>
                <a:gd name="T34" fmla="*/ 541 w 955"/>
                <a:gd name="T35" fmla="*/ 268 h 562"/>
                <a:gd name="T36" fmla="*/ 562 w 955"/>
                <a:gd name="T37" fmla="*/ 231 h 562"/>
                <a:gd name="T38" fmla="*/ 595 w 955"/>
                <a:gd name="T39" fmla="*/ 196 h 562"/>
                <a:gd name="T40" fmla="*/ 628 w 955"/>
                <a:gd name="T41" fmla="*/ 168 h 562"/>
                <a:gd name="T42" fmla="*/ 648 w 955"/>
                <a:gd name="T43" fmla="*/ 154 h 562"/>
                <a:gd name="T44" fmla="*/ 666 w 955"/>
                <a:gd name="T45" fmla="*/ 148 h 562"/>
                <a:gd name="T46" fmla="*/ 695 w 955"/>
                <a:gd name="T47" fmla="*/ 143 h 562"/>
                <a:gd name="T48" fmla="*/ 744 w 955"/>
                <a:gd name="T49" fmla="*/ 138 h 562"/>
                <a:gd name="T50" fmla="*/ 793 w 955"/>
                <a:gd name="T51" fmla="*/ 135 h 562"/>
                <a:gd name="T52" fmla="*/ 812 w 955"/>
                <a:gd name="T53" fmla="*/ 130 h 562"/>
                <a:gd name="T54" fmla="*/ 802 w 955"/>
                <a:gd name="T55" fmla="*/ 115 h 562"/>
                <a:gd name="T56" fmla="*/ 779 w 955"/>
                <a:gd name="T57" fmla="*/ 95 h 562"/>
                <a:gd name="T58" fmla="*/ 767 w 955"/>
                <a:gd name="T59" fmla="*/ 72 h 562"/>
                <a:gd name="T60" fmla="*/ 769 w 955"/>
                <a:gd name="T61" fmla="*/ 41 h 562"/>
                <a:gd name="T62" fmla="*/ 782 w 955"/>
                <a:gd name="T63" fmla="*/ 0 h 562"/>
                <a:gd name="T64" fmla="*/ 955 w 955"/>
                <a:gd name="T65" fmla="*/ 562 h 562"/>
                <a:gd name="T66" fmla="*/ 0 w 955"/>
                <a:gd name="T6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5" h="562">
                  <a:moveTo>
                    <a:pt x="0" y="0"/>
                  </a:moveTo>
                  <a:lnTo>
                    <a:pt x="303" y="0"/>
                  </a:lnTo>
                  <a:lnTo>
                    <a:pt x="304" y="0"/>
                  </a:lnTo>
                  <a:lnTo>
                    <a:pt x="314" y="6"/>
                  </a:lnTo>
                  <a:lnTo>
                    <a:pt x="325" y="18"/>
                  </a:lnTo>
                  <a:lnTo>
                    <a:pt x="339" y="34"/>
                  </a:lnTo>
                  <a:lnTo>
                    <a:pt x="353" y="52"/>
                  </a:lnTo>
                  <a:lnTo>
                    <a:pt x="367" y="74"/>
                  </a:lnTo>
                  <a:lnTo>
                    <a:pt x="379" y="97"/>
                  </a:lnTo>
                  <a:lnTo>
                    <a:pt x="391" y="121"/>
                  </a:lnTo>
                  <a:lnTo>
                    <a:pt x="400" y="147"/>
                  </a:lnTo>
                  <a:lnTo>
                    <a:pt x="407" y="171"/>
                  </a:lnTo>
                  <a:lnTo>
                    <a:pt x="411" y="194"/>
                  </a:lnTo>
                  <a:lnTo>
                    <a:pt x="411" y="222"/>
                  </a:lnTo>
                  <a:lnTo>
                    <a:pt x="410" y="254"/>
                  </a:lnTo>
                  <a:lnTo>
                    <a:pt x="410" y="268"/>
                  </a:lnTo>
                  <a:lnTo>
                    <a:pt x="410" y="285"/>
                  </a:lnTo>
                  <a:lnTo>
                    <a:pt x="410" y="301"/>
                  </a:lnTo>
                  <a:lnTo>
                    <a:pt x="410" y="314"/>
                  </a:lnTo>
                  <a:lnTo>
                    <a:pt x="424" y="329"/>
                  </a:lnTo>
                  <a:lnTo>
                    <a:pt x="438" y="348"/>
                  </a:lnTo>
                  <a:lnTo>
                    <a:pt x="445" y="356"/>
                  </a:lnTo>
                  <a:lnTo>
                    <a:pt x="454" y="368"/>
                  </a:lnTo>
                  <a:lnTo>
                    <a:pt x="464" y="379"/>
                  </a:lnTo>
                  <a:lnTo>
                    <a:pt x="474" y="391"/>
                  </a:lnTo>
                  <a:lnTo>
                    <a:pt x="484" y="400"/>
                  </a:lnTo>
                  <a:lnTo>
                    <a:pt x="493" y="406"/>
                  </a:lnTo>
                  <a:lnTo>
                    <a:pt x="500" y="397"/>
                  </a:lnTo>
                  <a:lnTo>
                    <a:pt x="507" y="383"/>
                  </a:lnTo>
                  <a:lnTo>
                    <a:pt x="514" y="368"/>
                  </a:lnTo>
                  <a:lnTo>
                    <a:pt x="522" y="349"/>
                  </a:lnTo>
                  <a:lnTo>
                    <a:pt x="527" y="331"/>
                  </a:lnTo>
                  <a:lnTo>
                    <a:pt x="532" y="313"/>
                  </a:lnTo>
                  <a:lnTo>
                    <a:pt x="536" y="298"/>
                  </a:lnTo>
                  <a:lnTo>
                    <a:pt x="538" y="285"/>
                  </a:lnTo>
                  <a:lnTo>
                    <a:pt x="541" y="268"/>
                  </a:lnTo>
                  <a:lnTo>
                    <a:pt x="549" y="250"/>
                  </a:lnTo>
                  <a:lnTo>
                    <a:pt x="562" y="231"/>
                  </a:lnTo>
                  <a:lnTo>
                    <a:pt x="578" y="213"/>
                  </a:lnTo>
                  <a:lnTo>
                    <a:pt x="595" y="196"/>
                  </a:lnTo>
                  <a:lnTo>
                    <a:pt x="612" y="182"/>
                  </a:lnTo>
                  <a:lnTo>
                    <a:pt x="628" y="168"/>
                  </a:lnTo>
                  <a:lnTo>
                    <a:pt x="641" y="158"/>
                  </a:lnTo>
                  <a:lnTo>
                    <a:pt x="648" y="154"/>
                  </a:lnTo>
                  <a:lnTo>
                    <a:pt x="656" y="150"/>
                  </a:lnTo>
                  <a:lnTo>
                    <a:pt x="666" y="148"/>
                  </a:lnTo>
                  <a:lnTo>
                    <a:pt x="678" y="145"/>
                  </a:lnTo>
                  <a:lnTo>
                    <a:pt x="695" y="143"/>
                  </a:lnTo>
                  <a:lnTo>
                    <a:pt x="717" y="141"/>
                  </a:lnTo>
                  <a:lnTo>
                    <a:pt x="744" y="138"/>
                  </a:lnTo>
                  <a:lnTo>
                    <a:pt x="778" y="136"/>
                  </a:lnTo>
                  <a:lnTo>
                    <a:pt x="793" y="135"/>
                  </a:lnTo>
                  <a:lnTo>
                    <a:pt x="808" y="134"/>
                  </a:lnTo>
                  <a:lnTo>
                    <a:pt x="812" y="130"/>
                  </a:lnTo>
                  <a:lnTo>
                    <a:pt x="817" y="125"/>
                  </a:lnTo>
                  <a:lnTo>
                    <a:pt x="802" y="115"/>
                  </a:lnTo>
                  <a:lnTo>
                    <a:pt x="789" y="105"/>
                  </a:lnTo>
                  <a:lnTo>
                    <a:pt x="779" y="95"/>
                  </a:lnTo>
                  <a:lnTo>
                    <a:pt x="771" y="85"/>
                  </a:lnTo>
                  <a:lnTo>
                    <a:pt x="767" y="72"/>
                  </a:lnTo>
                  <a:lnTo>
                    <a:pt x="766" y="57"/>
                  </a:lnTo>
                  <a:lnTo>
                    <a:pt x="769" y="41"/>
                  </a:lnTo>
                  <a:lnTo>
                    <a:pt x="774" y="22"/>
                  </a:lnTo>
                  <a:lnTo>
                    <a:pt x="782" y="0"/>
                  </a:lnTo>
                  <a:lnTo>
                    <a:pt x="955" y="0"/>
                  </a:lnTo>
                  <a:lnTo>
                    <a:pt x="955" y="56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58">
              <a:extLst>
                <a:ext uri="{FF2B5EF4-FFF2-40B4-BE49-F238E27FC236}">
                  <a16:creationId xmlns:a16="http://schemas.microsoft.com/office/drawing/2014/main" id="{563A0153-69DD-9C43-99EA-930188601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09926"/>
              <a:ext cx="215900" cy="127000"/>
            </a:xfrm>
            <a:custGeom>
              <a:avLst/>
              <a:gdLst>
                <a:gd name="T0" fmla="*/ 230 w 955"/>
                <a:gd name="T1" fmla="*/ 0 h 562"/>
                <a:gd name="T2" fmla="*/ 256 w 955"/>
                <a:gd name="T3" fmla="*/ 20 h 562"/>
                <a:gd name="T4" fmla="*/ 278 w 955"/>
                <a:gd name="T5" fmla="*/ 37 h 562"/>
                <a:gd name="T6" fmla="*/ 294 w 955"/>
                <a:gd name="T7" fmla="*/ 46 h 562"/>
                <a:gd name="T8" fmla="*/ 313 w 955"/>
                <a:gd name="T9" fmla="*/ 71 h 562"/>
                <a:gd name="T10" fmla="*/ 333 w 955"/>
                <a:gd name="T11" fmla="*/ 106 h 562"/>
                <a:gd name="T12" fmla="*/ 352 w 955"/>
                <a:gd name="T13" fmla="*/ 146 h 562"/>
                <a:gd name="T14" fmla="*/ 363 w 955"/>
                <a:gd name="T15" fmla="*/ 182 h 562"/>
                <a:gd name="T16" fmla="*/ 367 w 955"/>
                <a:gd name="T17" fmla="*/ 211 h 562"/>
                <a:gd name="T18" fmla="*/ 366 w 955"/>
                <a:gd name="T19" fmla="*/ 246 h 562"/>
                <a:gd name="T20" fmla="*/ 364 w 955"/>
                <a:gd name="T21" fmla="*/ 283 h 562"/>
                <a:gd name="T22" fmla="*/ 366 w 955"/>
                <a:gd name="T23" fmla="*/ 316 h 562"/>
                <a:gd name="T24" fmla="*/ 371 w 955"/>
                <a:gd name="T25" fmla="*/ 338 h 562"/>
                <a:gd name="T26" fmla="*/ 382 w 955"/>
                <a:gd name="T27" fmla="*/ 349 h 562"/>
                <a:gd name="T28" fmla="*/ 401 w 955"/>
                <a:gd name="T29" fmla="*/ 372 h 562"/>
                <a:gd name="T30" fmla="*/ 426 w 955"/>
                <a:gd name="T31" fmla="*/ 404 h 562"/>
                <a:gd name="T32" fmla="*/ 454 w 955"/>
                <a:gd name="T33" fmla="*/ 433 h 562"/>
                <a:gd name="T34" fmla="*/ 484 w 955"/>
                <a:gd name="T35" fmla="*/ 450 h 562"/>
                <a:gd name="T36" fmla="*/ 512 w 955"/>
                <a:gd name="T37" fmla="*/ 447 h 562"/>
                <a:gd name="T38" fmla="*/ 537 w 955"/>
                <a:gd name="T39" fmla="*/ 423 h 562"/>
                <a:gd name="T40" fmla="*/ 556 w 955"/>
                <a:gd name="T41" fmla="*/ 386 h 562"/>
                <a:gd name="T42" fmla="*/ 570 w 955"/>
                <a:gd name="T43" fmla="*/ 344 h 562"/>
                <a:gd name="T44" fmla="*/ 579 w 955"/>
                <a:gd name="T45" fmla="*/ 308 h 562"/>
                <a:gd name="T46" fmla="*/ 582 w 955"/>
                <a:gd name="T47" fmla="*/ 286 h 562"/>
                <a:gd name="T48" fmla="*/ 592 w 955"/>
                <a:gd name="T49" fmla="*/ 266 h 562"/>
                <a:gd name="T50" fmla="*/ 614 w 955"/>
                <a:gd name="T51" fmla="*/ 242 h 562"/>
                <a:gd name="T52" fmla="*/ 640 w 955"/>
                <a:gd name="T53" fmla="*/ 218 h 562"/>
                <a:gd name="T54" fmla="*/ 662 w 955"/>
                <a:gd name="T55" fmla="*/ 199 h 562"/>
                <a:gd name="T56" fmla="*/ 675 w 955"/>
                <a:gd name="T57" fmla="*/ 191 h 562"/>
                <a:gd name="T58" fmla="*/ 704 w 955"/>
                <a:gd name="T59" fmla="*/ 187 h 562"/>
                <a:gd name="T60" fmla="*/ 744 w 955"/>
                <a:gd name="T61" fmla="*/ 184 h 562"/>
                <a:gd name="T62" fmla="*/ 785 w 955"/>
                <a:gd name="T63" fmla="*/ 181 h 562"/>
                <a:gd name="T64" fmla="*/ 816 w 955"/>
                <a:gd name="T65" fmla="*/ 179 h 562"/>
                <a:gd name="T66" fmla="*/ 831 w 955"/>
                <a:gd name="T67" fmla="*/ 174 h 562"/>
                <a:gd name="T68" fmla="*/ 850 w 955"/>
                <a:gd name="T69" fmla="*/ 153 h 562"/>
                <a:gd name="T70" fmla="*/ 872 w 955"/>
                <a:gd name="T71" fmla="*/ 125 h 562"/>
                <a:gd name="T72" fmla="*/ 864 w 955"/>
                <a:gd name="T73" fmla="*/ 101 h 562"/>
                <a:gd name="T74" fmla="*/ 835 w 955"/>
                <a:gd name="T75" fmla="*/ 83 h 562"/>
                <a:gd name="T76" fmla="*/ 816 w 955"/>
                <a:gd name="T77" fmla="*/ 69 h 562"/>
                <a:gd name="T78" fmla="*/ 811 w 955"/>
                <a:gd name="T79" fmla="*/ 59 h 562"/>
                <a:gd name="T80" fmla="*/ 816 w 955"/>
                <a:gd name="T81" fmla="*/ 40 h 562"/>
                <a:gd name="T82" fmla="*/ 824 w 955"/>
                <a:gd name="T83" fmla="*/ 14 h 562"/>
                <a:gd name="T84" fmla="*/ 955 w 955"/>
                <a:gd name="T85" fmla="*/ 0 h 562"/>
                <a:gd name="T86" fmla="*/ 0 w 955"/>
                <a:gd name="T8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5" h="562">
                  <a:moveTo>
                    <a:pt x="0" y="0"/>
                  </a:moveTo>
                  <a:lnTo>
                    <a:pt x="230" y="0"/>
                  </a:lnTo>
                  <a:lnTo>
                    <a:pt x="243" y="11"/>
                  </a:lnTo>
                  <a:lnTo>
                    <a:pt x="256" y="20"/>
                  </a:lnTo>
                  <a:lnTo>
                    <a:pt x="267" y="30"/>
                  </a:lnTo>
                  <a:lnTo>
                    <a:pt x="278" y="37"/>
                  </a:lnTo>
                  <a:lnTo>
                    <a:pt x="286" y="41"/>
                  </a:lnTo>
                  <a:lnTo>
                    <a:pt x="294" y="46"/>
                  </a:lnTo>
                  <a:lnTo>
                    <a:pt x="303" y="57"/>
                  </a:lnTo>
                  <a:lnTo>
                    <a:pt x="313" y="71"/>
                  </a:lnTo>
                  <a:lnTo>
                    <a:pt x="323" y="88"/>
                  </a:lnTo>
                  <a:lnTo>
                    <a:pt x="333" y="106"/>
                  </a:lnTo>
                  <a:lnTo>
                    <a:pt x="342" y="126"/>
                  </a:lnTo>
                  <a:lnTo>
                    <a:pt x="352" y="146"/>
                  </a:lnTo>
                  <a:lnTo>
                    <a:pt x="358" y="165"/>
                  </a:lnTo>
                  <a:lnTo>
                    <a:pt x="363" y="182"/>
                  </a:lnTo>
                  <a:lnTo>
                    <a:pt x="366" y="198"/>
                  </a:lnTo>
                  <a:lnTo>
                    <a:pt x="367" y="211"/>
                  </a:lnTo>
                  <a:lnTo>
                    <a:pt x="367" y="228"/>
                  </a:lnTo>
                  <a:lnTo>
                    <a:pt x="366" y="246"/>
                  </a:lnTo>
                  <a:lnTo>
                    <a:pt x="366" y="265"/>
                  </a:lnTo>
                  <a:lnTo>
                    <a:pt x="364" y="283"/>
                  </a:lnTo>
                  <a:lnTo>
                    <a:pt x="364" y="301"/>
                  </a:lnTo>
                  <a:lnTo>
                    <a:pt x="366" y="316"/>
                  </a:lnTo>
                  <a:lnTo>
                    <a:pt x="368" y="329"/>
                  </a:lnTo>
                  <a:lnTo>
                    <a:pt x="371" y="338"/>
                  </a:lnTo>
                  <a:lnTo>
                    <a:pt x="375" y="343"/>
                  </a:lnTo>
                  <a:lnTo>
                    <a:pt x="382" y="349"/>
                  </a:lnTo>
                  <a:lnTo>
                    <a:pt x="391" y="359"/>
                  </a:lnTo>
                  <a:lnTo>
                    <a:pt x="401" y="372"/>
                  </a:lnTo>
                  <a:lnTo>
                    <a:pt x="413" y="388"/>
                  </a:lnTo>
                  <a:lnTo>
                    <a:pt x="426" y="404"/>
                  </a:lnTo>
                  <a:lnTo>
                    <a:pt x="439" y="419"/>
                  </a:lnTo>
                  <a:lnTo>
                    <a:pt x="454" y="433"/>
                  </a:lnTo>
                  <a:lnTo>
                    <a:pt x="469" y="444"/>
                  </a:lnTo>
                  <a:lnTo>
                    <a:pt x="484" y="450"/>
                  </a:lnTo>
                  <a:lnTo>
                    <a:pt x="500" y="452"/>
                  </a:lnTo>
                  <a:lnTo>
                    <a:pt x="512" y="447"/>
                  </a:lnTo>
                  <a:lnTo>
                    <a:pt x="525" y="436"/>
                  </a:lnTo>
                  <a:lnTo>
                    <a:pt x="537" y="423"/>
                  </a:lnTo>
                  <a:lnTo>
                    <a:pt x="547" y="405"/>
                  </a:lnTo>
                  <a:lnTo>
                    <a:pt x="556" y="386"/>
                  </a:lnTo>
                  <a:lnTo>
                    <a:pt x="564" y="364"/>
                  </a:lnTo>
                  <a:lnTo>
                    <a:pt x="570" y="344"/>
                  </a:lnTo>
                  <a:lnTo>
                    <a:pt x="576" y="325"/>
                  </a:lnTo>
                  <a:lnTo>
                    <a:pt x="579" y="308"/>
                  </a:lnTo>
                  <a:lnTo>
                    <a:pt x="581" y="295"/>
                  </a:lnTo>
                  <a:lnTo>
                    <a:pt x="582" y="286"/>
                  </a:lnTo>
                  <a:lnTo>
                    <a:pt x="585" y="278"/>
                  </a:lnTo>
                  <a:lnTo>
                    <a:pt x="592" y="266"/>
                  </a:lnTo>
                  <a:lnTo>
                    <a:pt x="602" y="255"/>
                  </a:lnTo>
                  <a:lnTo>
                    <a:pt x="614" y="242"/>
                  </a:lnTo>
                  <a:lnTo>
                    <a:pt x="628" y="229"/>
                  </a:lnTo>
                  <a:lnTo>
                    <a:pt x="640" y="218"/>
                  </a:lnTo>
                  <a:lnTo>
                    <a:pt x="652" y="207"/>
                  </a:lnTo>
                  <a:lnTo>
                    <a:pt x="662" y="199"/>
                  </a:lnTo>
                  <a:lnTo>
                    <a:pt x="668" y="194"/>
                  </a:lnTo>
                  <a:lnTo>
                    <a:pt x="675" y="191"/>
                  </a:lnTo>
                  <a:lnTo>
                    <a:pt x="688" y="189"/>
                  </a:lnTo>
                  <a:lnTo>
                    <a:pt x="704" y="187"/>
                  </a:lnTo>
                  <a:lnTo>
                    <a:pt x="723" y="185"/>
                  </a:lnTo>
                  <a:lnTo>
                    <a:pt x="744" y="184"/>
                  </a:lnTo>
                  <a:lnTo>
                    <a:pt x="765" y="183"/>
                  </a:lnTo>
                  <a:lnTo>
                    <a:pt x="785" y="181"/>
                  </a:lnTo>
                  <a:lnTo>
                    <a:pt x="802" y="180"/>
                  </a:lnTo>
                  <a:lnTo>
                    <a:pt x="816" y="179"/>
                  </a:lnTo>
                  <a:lnTo>
                    <a:pt x="824" y="179"/>
                  </a:lnTo>
                  <a:lnTo>
                    <a:pt x="831" y="174"/>
                  </a:lnTo>
                  <a:lnTo>
                    <a:pt x="841" y="166"/>
                  </a:lnTo>
                  <a:lnTo>
                    <a:pt x="850" y="153"/>
                  </a:lnTo>
                  <a:lnTo>
                    <a:pt x="861" y="139"/>
                  </a:lnTo>
                  <a:lnTo>
                    <a:pt x="872" y="125"/>
                  </a:lnTo>
                  <a:lnTo>
                    <a:pt x="881" y="110"/>
                  </a:lnTo>
                  <a:lnTo>
                    <a:pt x="864" y="101"/>
                  </a:lnTo>
                  <a:lnTo>
                    <a:pt x="848" y="92"/>
                  </a:lnTo>
                  <a:lnTo>
                    <a:pt x="835" y="83"/>
                  </a:lnTo>
                  <a:lnTo>
                    <a:pt x="823" y="76"/>
                  </a:lnTo>
                  <a:lnTo>
                    <a:pt x="816" y="69"/>
                  </a:lnTo>
                  <a:lnTo>
                    <a:pt x="811" y="64"/>
                  </a:lnTo>
                  <a:lnTo>
                    <a:pt x="811" y="59"/>
                  </a:lnTo>
                  <a:lnTo>
                    <a:pt x="812" y="51"/>
                  </a:lnTo>
                  <a:lnTo>
                    <a:pt x="816" y="40"/>
                  </a:lnTo>
                  <a:lnTo>
                    <a:pt x="820" y="27"/>
                  </a:lnTo>
                  <a:lnTo>
                    <a:pt x="824" y="14"/>
                  </a:lnTo>
                  <a:lnTo>
                    <a:pt x="829" y="0"/>
                  </a:lnTo>
                  <a:lnTo>
                    <a:pt x="955" y="0"/>
                  </a:lnTo>
                  <a:lnTo>
                    <a:pt x="955" y="562"/>
                  </a:lnTo>
                  <a:lnTo>
                    <a:pt x="0" y="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0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59">
              <a:extLst>
                <a:ext uri="{FF2B5EF4-FFF2-40B4-BE49-F238E27FC236}">
                  <a16:creationId xmlns:a16="http://schemas.microsoft.com/office/drawing/2014/main" id="{D23986C9-52F4-104B-A1CC-015AE18B5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70251"/>
              <a:ext cx="69850" cy="66675"/>
            </a:xfrm>
            <a:custGeom>
              <a:avLst/>
              <a:gdLst>
                <a:gd name="T0" fmla="*/ 0 w 306"/>
                <a:gd name="T1" fmla="*/ 0 h 293"/>
                <a:gd name="T2" fmla="*/ 27 w 306"/>
                <a:gd name="T3" fmla="*/ 31 h 293"/>
                <a:gd name="T4" fmla="*/ 59 w 306"/>
                <a:gd name="T5" fmla="*/ 61 h 293"/>
                <a:gd name="T6" fmla="*/ 95 w 306"/>
                <a:gd name="T7" fmla="*/ 87 h 293"/>
                <a:gd name="T8" fmla="*/ 133 w 306"/>
                <a:gd name="T9" fmla="*/ 111 h 293"/>
                <a:gd name="T10" fmla="*/ 170 w 306"/>
                <a:gd name="T11" fmla="*/ 133 h 293"/>
                <a:gd name="T12" fmla="*/ 205 w 306"/>
                <a:gd name="T13" fmla="*/ 153 h 293"/>
                <a:gd name="T14" fmla="*/ 226 w 306"/>
                <a:gd name="T15" fmla="*/ 166 h 293"/>
                <a:gd name="T16" fmla="*/ 243 w 306"/>
                <a:gd name="T17" fmla="*/ 182 h 293"/>
                <a:gd name="T18" fmla="*/ 258 w 306"/>
                <a:gd name="T19" fmla="*/ 200 h 293"/>
                <a:gd name="T20" fmla="*/ 270 w 306"/>
                <a:gd name="T21" fmla="*/ 220 h 293"/>
                <a:gd name="T22" fmla="*/ 281 w 306"/>
                <a:gd name="T23" fmla="*/ 240 h 293"/>
                <a:gd name="T24" fmla="*/ 291 w 306"/>
                <a:gd name="T25" fmla="*/ 259 h 293"/>
                <a:gd name="T26" fmla="*/ 299 w 306"/>
                <a:gd name="T27" fmla="*/ 277 h 293"/>
                <a:gd name="T28" fmla="*/ 306 w 306"/>
                <a:gd name="T29" fmla="*/ 293 h 293"/>
                <a:gd name="T30" fmla="*/ 0 w 306"/>
                <a:gd name="T31" fmla="*/ 293 h 293"/>
                <a:gd name="T32" fmla="*/ 0 w 306"/>
                <a:gd name="T3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293">
                  <a:moveTo>
                    <a:pt x="0" y="0"/>
                  </a:moveTo>
                  <a:lnTo>
                    <a:pt x="27" y="31"/>
                  </a:lnTo>
                  <a:lnTo>
                    <a:pt x="59" y="61"/>
                  </a:lnTo>
                  <a:lnTo>
                    <a:pt x="95" y="87"/>
                  </a:lnTo>
                  <a:lnTo>
                    <a:pt x="133" y="111"/>
                  </a:lnTo>
                  <a:lnTo>
                    <a:pt x="170" y="133"/>
                  </a:lnTo>
                  <a:lnTo>
                    <a:pt x="205" y="153"/>
                  </a:lnTo>
                  <a:lnTo>
                    <a:pt x="226" y="166"/>
                  </a:lnTo>
                  <a:lnTo>
                    <a:pt x="243" y="182"/>
                  </a:lnTo>
                  <a:lnTo>
                    <a:pt x="258" y="200"/>
                  </a:lnTo>
                  <a:lnTo>
                    <a:pt x="270" y="220"/>
                  </a:lnTo>
                  <a:lnTo>
                    <a:pt x="281" y="240"/>
                  </a:lnTo>
                  <a:lnTo>
                    <a:pt x="291" y="259"/>
                  </a:lnTo>
                  <a:lnTo>
                    <a:pt x="299" y="277"/>
                  </a:lnTo>
                  <a:lnTo>
                    <a:pt x="306" y="293"/>
                  </a:lnTo>
                  <a:lnTo>
                    <a:pt x="0" y="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A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0">
              <a:extLst>
                <a:ext uri="{FF2B5EF4-FFF2-40B4-BE49-F238E27FC236}">
                  <a16:creationId xmlns:a16="http://schemas.microsoft.com/office/drawing/2014/main" id="{31519D9C-7464-3B46-ACC3-141AE6752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298826"/>
              <a:ext cx="52388" cy="38100"/>
            </a:xfrm>
            <a:custGeom>
              <a:avLst/>
              <a:gdLst>
                <a:gd name="T0" fmla="*/ 0 w 230"/>
                <a:gd name="T1" fmla="*/ 0 h 169"/>
                <a:gd name="T2" fmla="*/ 24 w 230"/>
                <a:gd name="T3" fmla="*/ 14 h 169"/>
                <a:gd name="T4" fmla="*/ 53 w 230"/>
                <a:gd name="T5" fmla="*/ 25 h 169"/>
                <a:gd name="T6" fmla="*/ 83 w 230"/>
                <a:gd name="T7" fmla="*/ 36 h 169"/>
                <a:gd name="T8" fmla="*/ 114 w 230"/>
                <a:gd name="T9" fmla="*/ 48 h 169"/>
                <a:gd name="T10" fmla="*/ 145 w 230"/>
                <a:gd name="T11" fmla="*/ 60 h 169"/>
                <a:gd name="T12" fmla="*/ 174 w 230"/>
                <a:gd name="T13" fmla="*/ 75 h 169"/>
                <a:gd name="T14" fmla="*/ 189 w 230"/>
                <a:gd name="T15" fmla="*/ 87 h 169"/>
                <a:gd name="T16" fmla="*/ 202 w 230"/>
                <a:gd name="T17" fmla="*/ 100 h 169"/>
                <a:gd name="T18" fmla="*/ 212 w 230"/>
                <a:gd name="T19" fmla="*/ 116 h 169"/>
                <a:gd name="T20" fmla="*/ 220 w 230"/>
                <a:gd name="T21" fmla="*/ 133 h 169"/>
                <a:gd name="T22" fmla="*/ 226 w 230"/>
                <a:gd name="T23" fmla="*/ 151 h 169"/>
                <a:gd name="T24" fmla="*/ 230 w 230"/>
                <a:gd name="T25" fmla="*/ 169 h 169"/>
                <a:gd name="T26" fmla="*/ 0 w 230"/>
                <a:gd name="T27" fmla="*/ 169 h 169"/>
                <a:gd name="T28" fmla="*/ 0 w 230"/>
                <a:gd name="T2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169">
                  <a:moveTo>
                    <a:pt x="0" y="0"/>
                  </a:moveTo>
                  <a:lnTo>
                    <a:pt x="24" y="14"/>
                  </a:lnTo>
                  <a:lnTo>
                    <a:pt x="53" y="25"/>
                  </a:lnTo>
                  <a:lnTo>
                    <a:pt x="83" y="36"/>
                  </a:lnTo>
                  <a:lnTo>
                    <a:pt x="114" y="48"/>
                  </a:lnTo>
                  <a:lnTo>
                    <a:pt x="145" y="60"/>
                  </a:lnTo>
                  <a:lnTo>
                    <a:pt x="174" y="75"/>
                  </a:lnTo>
                  <a:lnTo>
                    <a:pt x="189" y="87"/>
                  </a:lnTo>
                  <a:lnTo>
                    <a:pt x="202" y="100"/>
                  </a:lnTo>
                  <a:lnTo>
                    <a:pt x="212" y="116"/>
                  </a:lnTo>
                  <a:lnTo>
                    <a:pt x="220" y="133"/>
                  </a:lnTo>
                  <a:lnTo>
                    <a:pt x="226" y="151"/>
                  </a:lnTo>
                  <a:lnTo>
                    <a:pt x="230" y="169"/>
                  </a:lnTo>
                  <a:lnTo>
                    <a:pt x="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D1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61">
              <a:extLst>
                <a:ext uri="{FF2B5EF4-FFF2-40B4-BE49-F238E27FC236}">
                  <a16:creationId xmlns:a16="http://schemas.microsoft.com/office/drawing/2014/main" id="{7C26505E-B945-0842-9892-451943038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376" y="3244851"/>
              <a:ext cx="17463" cy="15875"/>
            </a:xfrm>
            <a:custGeom>
              <a:avLst/>
              <a:gdLst>
                <a:gd name="T0" fmla="*/ 37 w 73"/>
                <a:gd name="T1" fmla="*/ 0 h 73"/>
                <a:gd name="T2" fmla="*/ 51 w 73"/>
                <a:gd name="T3" fmla="*/ 3 h 73"/>
                <a:gd name="T4" fmla="*/ 62 w 73"/>
                <a:gd name="T5" fmla="*/ 11 h 73"/>
                <a:gd name="T6" fmla="*/ 70 w 73"/>
                <a:gd name="T7" fmla="*/ 22 h 73"/>
                <a:gd name="T8" fmla="*/ 73 w 73"/>
                <a:gd name="T9" fmla="*/ 37 h 73"/>
                <a:gd name="T10" fmla="*/ 70 w 73"/>
                <a:gd name="T11" fmla="*/ 51 h 73"/>
                <a:gd name="T12" fmla="*/ 62 w 73"/>
                <a:gd name="T13" fmla="*/ 63 h 73"/>
                <a:gd name="T14" fmla="*/ 51 w 73"/>
                <a:gd name="T15" fmla="*/ 70 h 73"/>
                <a:gd name="T16" fmla="*/ 37 w 73"/>
                <a:gd name="T17" fmla="*/ 73 h 73"/>
                <a:gd name="T18" fmla="*/ 22 w 73"/>
                <a:gd name="T19" fmla="*/ 70 h 73"/>
                <a:gd name="T20" fmla="*/ 11 w 73"/>
                <a:gd name="T21" fmla="*/ 63 h 73"/>
                <a:gd name="T22" fmla="*/ 3 w 73"/>
                <a:gd name="T23" fmla="*/ 51 h 73"/>
                <a:gd name="T24" fmla="*/ 0 w 73"/>
                <a:gd name="T25" fmla="*/ 37 h 73"/>
                <a:gd name="T26" fmla="*/ 3 w 73"/>
                <a:gd name="T27" fmla="*/ 22 h 73"/>
                <a:gd name="T28" fmla="*/ 11 w 73"/>
                <a:gd name="T29" fmla="*/ 11 h 73"/>
                <a:gd name="T30" fmla="*/ 22 w 73"/>
                <a:gd name="T31" fmla="*/ 3 h 73"/>
                <a:gd name="T32" fmla="*/ 37 w 73"/>
                <a:gd name="T3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73">
                  <a:moveTo>
                    <a:pt x="37" y="0"/>
                  </a:moveTo>
                  <a:lnTo>
                    <a:pt x="51" y="3"/>
                  </a:lnTo>
                  <a:lnTo>
                    <a:pt x="62" y="11"/>
                  </a:lnTo>
                  <a:lnTo>
                    <a:pt x="70" y="22"/>
                  </a:lnTo>
                  <a:lnTo>
                    <a:pt x="73" y="37"/>
                  </a:lnTo>
                  <a:lnTo>
                    <a:pt x="70" y="51"/>
                  </a:lnTo>
                  <a:lnTo>
                    <a:pt x="62" y="63"/>
                  </a:lnTo>
                  <a:lnTo>
                    <a:pt x="51" y="70"/>
                  </a:lnTo>
                  <a:lnTo>
                    <a:pt x="37" y="73"/>
                  </a:lnTo>
                  <a:lnTo>
                    <a:pt x="22" y="70"/>
                  </a:lnTo>
                  <a:lnTo>
                    <a:pt x="11" y="63"/>
                  </a:lnTo>
                  <a:lnTo>
                    <a:pt x="3" y="51"/>
                  </a:lnTo>
                  <a:lnTo>
                    <a:pt x="0" y="37"/>
                  </a:lnTo>
                  <a:lnTo>
                    <a:pt x="3" y="22"/>
                  </a:lnTo>
                  <a:lnTo>
                    <a:pt x="11" y="11"/>
                  </a:lnTo>
                  <a:lnTo>
                    <a:pt x="22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881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62">
              <a:extLst>
                <a:ext uri="{FF2B5EF4-FFF2-40B4-BE49-F238E27FC236}">
                  <a16:creationId xmlns:a16="http://schemas.microsoft.com/office/drawing/2014/main" id="{7629B03E-01F6-3647-A30A-C9014C9A3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913" y="3295651"/>
              <a:ext cx="23813" cy="23813"/>
            </a:xfrm>
            <a:custGeom>
              <a:avLst/>
              <a:gdLst>
                <a:gd name="T0" fmla="*/ 55 w 110"/>
                <a:gd name="T1" fmla="*/ 0 h 111"/>
                <a:gd name="T2" fmla="*/ 73 w 110"/>
                <a:gd name="T3" fmla="*/ 3 h 111"/>
                <a:gd name="T4" fmla="*/ 87 w 110"/>
                <a:gd name="T5" fmla="*/ 11 h 111"/>
                <a:gd name="T6" fmla="*/ 99 w 110"/>
                <a:gd name="T7" fmla="*/ 23 h 111"/>
                <a:gd name="T8" fmla="*/ 108 w 110"/>
                <a:gd name="T9" fmla="*/ 38 h 111"/>
                <a:gd name="T10" fmla="*/ 110 w 110"/>
                <a:gd name="T11" fmla="*/ 55 h 111"/>
                <a:gd name="T12" fmla="*/ 108 w 110"/>
                <a:gd name="T13" fmla="*/ 73 h 111"/>
                <a:gd name="T14" fmla="*/ 99 w 110"/>
                <a:gd name="T15" fmla="*/ 88 h 111"/>
                <a:gd name="T16" fmla="*/ 87 w 110"/>
                <a:gd name="T17" fmla="*/ 99 h 111"/>
                <a:gd name="T18" fmla="*/ 73 w 110"/>
                <a:gd name="T19" fmla="*/ 108 h 111"/>
                <a:gd name="T20" fmla="*/ 55 w 110"/>
                <a:gd name="T21" fmla="*/ 111 h 111"/>
                <a:gd name="T22" fmla="*/ 38 w 110"/>
                <a:gd name="T23" fmla="*/ 108 h 111"/>
                <a:gd name="T24" fmla="*/ 22 w 110"/>
                <a:gd name="T25" fmla="*/ 99 h 111"/>
                <a:gd name="T26" fmla="*/ 10 w 110"/>
                <a:gd name="T27" fmla="*/ 88 h 111"/>
                <a:gd name="T28" fmla="*/ 3 w 110"/>
                <a:gd name="T29" fmla="*/ 73 h 111"/>
                <a:gd name="T30" fmla="*/ 0 w 110"/>
                <a:gd name="T31" fmla="*/ 55 h 111"/>
                <a:gd name="T32" fmla="*/ 3 w 110"/>
                <a:gd name="T33" fmla="*/ 38 h 111"/>
                <a:gd name="T34" fmla="*/ 10 w 110"/>
                <a:gd name="T35" fmla="*/ 23 h 111"/>
                <a:gd name="T36" fmla="*/ 22 w 110"/>
                <a:gd name="T37" fmla="*/ 11 h 111"/>
                <a:gd name="T38" fmla="*/ 38 w 110"/>
                <a:gd name="T39" fmla="*/ 3 h 111"/>
                <a:gd name="T40" fmla="*/ 55 w 110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1">
                  <a:moveTo>
                    <a:pt x="55" y="0"/>
                  </a:moveTo>
                  <a:lnTo>
                    <a:pt x="73" y="3"/>
                  </a:lnTo>
                  <a:lnTo>
                    <a:pt x="87" y="11"/>
                  </a:lnTo>
                  <a:lnTo>
                    <a:pt x="99" y="23"/>
                  </a:lnTo>
                  <a:lnTo>
                    <a:pt x="108" y="38"/>
                  </a:lnTo>
                  <a:lnTo>
                    <a:pt x="110" y="55"/>
                  </a:lnTo>
                  <a:lnTo>
                    <a:pt x="108" y="73"/>
                  </a:lnTo>
                  <a:lnTo>
                    <a:pt x="99" y="88"/>
                  </a:lnTo>
                  <a:lnTo>
                    <a:pt x="87" y="99"/>
                  </a:lnTo>
                  <a:lnTo>
                    <a:pt x="73" y="108"/>
                  </a:lnTo>
                  <a:lnTo>
                    <a:pt x="55" y="111"/>
                  </a:lnTo>
                  <a:lnTo>
                    <a:pt x="38" y="108"/>
                  </a:lnTo>
                  <a:lnTo>
                    <a:pt x="22" y="99"/>
                  </a:lnTo>
                  <a:lnTo>
                    <a:pt x="10" y="88"/>
                  </a:lnTo>
                  <a:lnTo>
                    <a:pt x="3" y="73"/>
                  </a:lnTo>
                  <a:lnTo>
                    <a:pt x="0" y="55"/>
                  </a:lnTo>
                  <a:lnTo>
                    <a:pt x="3" y="38"/>
                  </a:lnTo>
                  <a:lnTo>
                    <a:pt x="10" y="23"/>
                  </a:lnTo>
                  <a:lnTo>
                    <a:pt x="22" y="11"/>
                  </a:lnTo>
                  <a:lnTo>
                    <a:pt x="38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D0750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3">
              <a:extLst>
                <a:ext uri="{FF2B5EF4-FFF2-40B4-BE49-F238E27FC236}">
                  <a16:creationId xmlns:a16="http://schemas.microsoft.com/office/drawing/2014/main" id="{9ED1FEFF-4BCD-634A-8C80-A873BA131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3216276"/>
              <a:ext cx="15875" cy="17463"/>
            </a:xfrm>
            <a:custGeom>
              <a:avLst/>
              <a:gdLst>
                <a:gd name="T0" fmla="*/ 35 w 71"/>
                <a:gd name="T1" fmla="*/ 0 h 72"/>
                <a:gd name="T2" fmla="*/ 49 w 71"/>
                <a:gd name="T3" fmla="*/ 2 h 72"/>
                <a:gd name="T4" fmla="*/ 61 w 71"/>
                <a:gd name="T5" fmla="*/ 10 h 72"/>
                <a:gd name="T6" fmla="*/ 68 w 71"/>
                <a:gd name="T7" fmla="*/ 21 h 72"/>
                <a:gd name="T8" fmla="*/ 71 w 71"/>
                <a:gd name="T9" fmla="*/ 36 h 72"/>
                <a:gd name="T10" fmla="*/ 68 w 71"/>
                <a:gd name="T11" fmla="*/ 49 h 72"/>
                <a:gd name="T12" fmla="*/ 61 w 71"/>
                <a:gd name="T13" fmla="*/ 61 h 72"/>
                <a:gd name="T14" fmla="*/ 49 w 71"/>
                <a:gd name="T15" fmla="*/ 68 h 72"/>
                <a:gd name="T16" fmla="*/ 35 w 71"/>
                <a:gd name="T17" fmla="*/ 72 h 72"/>
                <a:gd name="T18" fmla="*/ 22 w 71"/>
                <a:gd name="T19" fmla="*/ 68 h 72"/>
                <a:gd name="T20" fmla="*/ 10 w 71"/>
                <a:gd name="T21" fmla="*/ 61 h 72"/>
                <a:gd name="T22" fmla="*/ 2 w 71"/>
                <a:gd name="T23" fmla="*/ 49 h 72"/>
                <a:gd name="T24" fmla="*/ 0 w 71"/>
                <a:gd name="T25" fmla="*/ 36 h 72"/>
                <a:gd name="T26" fmla="*/ 2 w 71"/>
                <a:gd name="T27" fmla="*/ 21 h 72"/>
                <a:gd name="T28" fmla="*/ 10 w 71"/>
                <a:gd name="T29" fmla="*/ 10 h 72"/>
                <a:gd name="T30" fmla="*/ 22 w 71"/>
                <a:gd name="T31" fmla="*/ 2 h 72"/>
                <a:gd name="T32" fmla="*/ 35 w 71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6"/>
                  </a:lnTo>
                  <a:lnTo>
                    <a:pt x="68" y="49"/>
                  </a:lnTo>
                  <a:lnTo>
                    <a:pt x="61" y="61"/>
                  </a:lnTo>
                  <a:lnTo>
                    <a:pt x="49" y="68"/>
                  </a:lnTo>
                  <a:lnTo>
                    <a:pt x="35" y="72"/>
                  </a:lnTo>
                  <a:lnTo>
                    <a:pt x="22" y="68"/>
                  </a:lnTo>
                  <a:lnTo>
                    <a:pt x="10" y="61"/>
                  </a:lnTo>
                  <a:lnTo>
                    <a:pt x="2" y="49"/>
                  </a:lnTo>
                  <a:lnTo>
                    <a:pt x="0" y="36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7A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64">
              <a:extLst>
                <a:ext uri="{FF2B5EF4-FFF2-40B4-BE49-F238E27FC236}">
                  <a16:creationId xmlns:a16="http://schemas.microsoft.com/office/drawing/2014/main" id="{73B7C961-DAC2-8F41-91A9-D0AEE2E5B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1" y="3281363"/>
              <a:ext cx="17463" cy="15875"/>
            </a:xfrm>
            <a:custGeom>
              <a:avLst/>
              <a:gdLst>
                <a:gd name="T0" fmla="*/ 36 w 72"/>
                <a:gd name="T1" fmla="*/ 0 h 72"/>
                <a:gd name="T2" fmla="*/ 50 w 72"/>
                <a:gd name="T3" fmla="*/ 3 h 72"/>
                <a:gd name="T4" fmla="*/ 61 w 72"/>
                <a:gd name="T5" fmla="*/ 10 h 72"/>
                <a:gd name="T6" fmla="*/ 69 w 72"/>
                <a:gd name="T7" fmla="*/ 22 h 72"/>
                <a:gd name="T8" fmla="*/ 72 w 72"/>
                <a:gd name="T9" fmla="*/ 36 h 72"/>
                <a:gd name="T10" fmla="*/ 69 w 72"/>
                <a:gd name="T11" fmla="*/ 50 h 72"/>
                <a:gd name="T12" fmla="*/ 61 w 72"/>
                <a:gd name="T13" fmla="*/ 61 h 72"/>
                <a:gd name="T14" fmla="*/ 50 w 72"/>
                <a:gd name="T15" fmla="*/ 70 h 72"/>
                <a:gd name="T16" fmla="*/ 36 w 72"/>
                <a:gd name="T17" fmla="*/ 72 h 72"/>
                <a:gd name="T18" fmla="*/ 22 w 72"/>
                <a:gd name="T19" fmla="*/ 70 h 72"/>
                <a:gd name="T20" fmla="*/ 10 w 72"/>
                <a:gd name="T21" fmla="*/ 61 h 72"/>
                <a:gd name="T22" fmla="*/ 3 w 72"/>
                <a:gd name="T23" fmla="*/ 50 h 72"/>
                <a:gd name="T24" fmla="*/ 0 w 72"/>
                <a:gd name="T25" fmla="*/ 36 h 72"/>
                <a:gd name="T26" fmla="*/ 3 w 72"/>
                <a:gd name="T27" fmla="*/ 22 h 72"/>
                <a:gd name="T28" fmla="*/ 10 w 72"/>
                <a:gd name="T29" fmla="*/ 10 h 72"/>
                <a:gd name="T30" fmla="*/ 22 w 72"/>
                <a:gd name="T31" fmla="*/ 3 h 72"/>
                <a:gd name="T32" fmla="*/ 36 w 72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lnTo>
                    <a:pt x="50" y="3"/>
                  </a:lnTo>
                  <a:lnTo>
                    <a:pt x="61" y="10"/>
                  </a:lnTo>
                  <a:lnTo>
                    <a:pt x="69" y="22"/>
                  </a:lnTo>
                  <a:lnTo>
                    <a:pt x="72" y="36"/>
                  </a:lnTo>
                  <a:lnTo>
                    <a:pt x="69" y="50"/>
                  </a:lnTo>
                  <a:lnTo>
                    <a:pt x="61" y="61"/>
                  </a:lnTo>
                  <a:lnTo>
                    <a:pt x="50" y="70"/>
                  </a:lnTo>
                  <a:lnTo>
                    <a:pt x="36" y="72"/>
                  </a:lnTo>
                  <a:lnTo>
                    <a:pt x="22" y="70"/>
                  </a:lnTo>
                  <a:lnTo>
                    <a:pt x="10" y="61"/>
                  </a:lnTo>
                  <a:lnTo>
                    <a:pt x="3" y="50"/>
                  </a:lnTo>
                  <a:lnTo>
                    <a:pt x="0" y="36"/>
                  </a:lnTo>
                  <a:lnTo>
                    <a:pt x="3" y="22"/>
                  </a:lnTo>
                  <a:lnTo>
                    <a:pt x="10" y="10"/>
                  </a:lnTo>
                  <a:lnTo>
                    <a:pt x="22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7F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65">
              <a:extLst>
                <a:ext uri="{FF2B5EF4-FFF2-40B4-BE49-F238E27FC236}">
                  <a16:creationId xmlns:a16="http://schemas.microsoft.com/office/drawing/2014/main" id="{3F24FADB-1D97-B448-9802-0BACBFE3E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2788" y="3159126"/>
              <a:ext cx="485775" cy="355600"/>
            </a:xfrm>
            <a:custGeom>
              <a:avLst/>
              <a:gdLst>
                <a:gd name="T0" fmla="*/ 1237 w 2136"/>
                <a:gd name="T1" fmla="*/ 1293 h 1574"/>
                <a:gd name="T2" fmla="*/ 1124 w 2136"/>
                <a:gd name="T3" fmla="*/ 1405 h 1574"/>
                <a:gd name="T4" fmla="*/ 1349 w 2136"/>
                <a:gd name="T5" fmla="*/ 1237 h 1574"/>
                <a:gd name="T6" fmla="*/ 1462 w 2136"/>
                <a:gd name="T7" fmla="*/ 1405 h 1574"/>
                <a:gd name="T8" fmla="*/ 1349 w 2136"/>
                <a:gd name="T9" fmla="*/ 1237 h 1574"/>
                <a:gd name="T10" fmla="*/ 1686 w 2136"/>
                <a:gd name="T11" fmla="*/ 1124 h 1574"/>
                <a:gd name="T12" fmla="*/ 1574 w 2136"/>
                <a:gd name="T13" fmla="*/ 1405 h 1574"/>
                <a:gd name="T14" fmla="*/ 843 w 2136"/>
                <a:gd name="T15" fmla="*/ 1012 h 1574"/>
                <a:gd name="T16" fmla="*/ 2024 w 2136"/>
                <a:gd name="T17" fmla="*/ 1462 h 1574"/>
                <a:gd name="T18" fmla="*/ 843 w 2136"/>
                <a:gd name="T19" fmla="*/ 1012 h 1574"/>
                <a:gd name="T20" fmla="*/ 393 w 2136"/>
                <a:gd name="T21" fmla="*/ 1181 h 1574"/>
                <a:gd name="T22" fmla="*/ 559 w 2136"/>
                <a:gd name="T23" fmla="*/ 1211 h 1574"/>
                <a:gd name="T24" fmla="*/ 539 w 2136"/>
                <a:gd name="T25" fmla="*/ 1266 h 1574"/>
                <a:gd name="T26" fmla="*/ 502 w 2136"/>
                <a:gd name="T27" fmla="*/ 1310 h 1574"/>
                <a:gd name="T28" fmla="*/ 452 w 2136"/>
                <a:gd name="T29" fmla="*/ 1338 h 1574"/>
                <a:gd name="T30" fmla="*/ 393 w 2136"/>
                <a:gd name="T31" fmla="*/ 1349 h 1574"/>
                <a:gd name="T32" fmla="*/ 335 w 2136"/>
                <a:gd name="T33" fmla="*/ 1338 h 1574"/>
                <a:gd name="T34" fmla="*/ 284 w 2136"/>
                <a:gd name="T35" fmla="*/ 1310 h 1574"/>
                <a:gd name="T36" fmla="*/ 247 w 2136"/>
                <a:gd name="T37" fmla="*/ 1266 h 1574"/>
                <a:gd name="T38" fmla="*/ 227 w 2136"/>
                <a:gd name="T39" fmla="*/ 1211 h 1574"/>
                <a:gd name="T40" fmla="*/ 227 w 2136"/>
                <a:gd name="T41" fmla="*/ 1150 h 1574"/>
                <a:gd name="T42" fmla="*/ 247 w 2136"/>
                <a:gd name="T43" fmla="*/ 1095 h 1574"/>
                <a:gd name="T44" fmla="*/ 284 w 2136"/>
                <a:gd name="T45" fmla="*/ 1051 h 1574"/>
                <a:gd name="T46" fmla="*/ 335 w 2136"/>
                <a:gd name="T47" fmla="*/ 1023 h 1574"/>
                <a:gd name="T48" fmla="*/ 393 w 2136"/>
                <a:gd name="T49" fmla="*/ 1012 h 1574"/>
                <a:gd name="T50" fmla="*/ 480 w 2136"/>
                <a:gd name="T51" fmla="*/ 958 h 1574"/>
                <a:gd name="T52" fmla="*/ 535 w 2136"/>
                <a:gd name="T53" fmla="*/ 978 h 1574"/>
                <a:gd name="T54" fmla="*/ 579 w 2136"/>
                <a:gd name="T55" fmla="*/ 1015 h 1574"/>
                <a:gd name="T56" fmla="*/ 607 w 2136"/>
                <a:gd name="T57" fmla="*/ 1066 h 1574"/>
                <a:gd name="T58" fmla="*/ 618 w 2136"/>
                <a:gd name="T59" fmla="*/ 1124 h 1574"/>
                <a:gd name="T60" fmla="*/ 450 w 2136"/>
                <a:gd name="T61" fmla="*/ 956 h 1574"/>
                <a:gd name="T62" fmla="*/ 618 w 2136"/>
                <a:gd name="T63" fmla="*/ 675 h 1574"/>
                <a:gd name="T64" fmla="*/ 225 w 2136"/>
                <a:gd name="T65" fmla="*/ 787 h 1574"/>
                <a:gd name="T66" fmla="*/ 225 w 2136"/>
                <a:gd name="T67" fmla="*/ 450 h 1574"/>
                <a:gd name="T68" fmla="*/ 618 w 2136"/>
                <a:gd name="T69" fmla="*/ 562 h 1574"/>
                <a:gd name="T70" fmla="*/ 225 w 2136"/>
                <a:gd name="T71" fmla="*/ 450 h 1574"/>
                <a:gd name="T72" fmla="*/ 618 w 2136"/>
                <a:gd name="T73" fmla="*/ 225 h 1574"/>
                <a:gd name="T74" fmla="*/ 225 w 2136"/>
                <a:gd name="T75" fmla="*/ 337 h 1574"/>
                <a:gd name="T76" fmla="*/ 843 w 2136"/>
                <a:gd name="T77" fmla="*/ 112 h 1574"/>
                <a:gd name="T78" fmla="*/ 2024 w 2136"/>
                <a:gd name="T79" fmla="*/ 899 h 1574"/>
                <a:gd name="T80" fmla="*/ 843 w 2136"/>
                <a:gd name="T81" fmla="*/ 112 h 1574"/>
                <a:gd name="T82" fmla="*/ 112 w 2136"/>
                <a:gd name="T83" fmla="*/ 1462 h 1574"/>
                <a:gd name="T84" fmla="*/ 731 w 2136"/>
                <a:gd name="T85" fmla="*/ 112 h 1574"/>
                <a:gd name="T86" fmla="*/ 0 w 2136"/>
                <a:gd name="T87" fmla="*/ 0 h 1574"/>
                <a:gd name="T88" fmla="*/ 2136 w 2136"/>
                <a:gd name="T89" fmla="*/ 1574 h 1574"/>
                <a:gd name="T90" fmla="*/ 0 w 2136"/>
                <a:gd name="T91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36" h="1574">
                  <a:moveTo>
                    <a:pt x="1124" y="1293"/>
                  </a:moveTo>
                  <a:lnTo>
                    <a:pt x="1237" y="1293"/>
                  </a:lnTo>
                  <a:lnTo>
                    <a:pt x="1237" y="1405"/>
                  </a:lnTo>
                  <a:lnTo>
                    <a:pt x="1124" y="1405"/>
                  </a:lnTo>
                  <a:lnTo>
                    <a:pt x="1124" y="1293"/>
                  </a:lnTo>
                  <a:close/>
                  <a:moveTo>
                    <a:pt x="1349" y="1237"/>
                  </a:moveTo>
                  <a:lnTo>
                    <a:pt x="1462" y="1237"/>
                  </a:lnTo>
                  <a:lnTo>
                    <a:pt x="1462" y="1405"/>
                  </a:lnTo>
                  <a:lnTo>
                    <a:pt x="1349" y="1405"/>
                  </a:lnTo>
                  <a:lnTo>
                    <a:pt x="1349" y="1237"/>
                  </a:lnTo>
                  <a:close/>
                  <a:moveTo>
                    <a:pt x="1574" y="1124"/>
                  </a:moveTo>
                  <a:lnTo>
                    <a:pt x="1686" y="1124"/>
                  </a:lnTo>
                  <a:lnTo>
                    <a:pt x="1686" y="1405"/>
                  </a:lnTo>
                  <a:lnTo>
                    <a:pt x="1574" y="1405"/>
                  </a:lnTo>
                  <a:lnTo>
                    <a:pt x="1574" y="1124"/>
                  </a:lnTo>
                  <a:close/>
                  <a:moveTo>
                    <a:pt x="843" y="1012"/>
                  </a:moveTo>
                  <a:lnTo>
                    <a:pt x="843" y="1462"/>
                  </a:lnTo>
                  <a:lnTo>
                    <a:pt x="2024" y="1462"/>
                  </a:lnTo>
                  <a:lnTo>
                    <a:pt x="2024" y="1012"/>
                  </a:lnTo>
                  <a:lnTo>
                    <a:pt x="843" y="1012"/>
                  </a:lnTo>
                  <a:close/>
                  <a:moveTo>
                    <a:pt x="393" y="1012"/>
                  </a:moveTo>
                  <a:lnTo>
                    <a:pt x="393" y="1181"/>
                  </a:lnTo>
                  <a:lnTo>
                    <a:pt x="562" y="1181"/>
                  </a:lnTo>
                  <a:lnTo>
                    <a:pt x="559" y="1211"/>
                  </a:lnTo>
                  <a:lnTo>
                    <a:pt x="551" y="1239"/>
                  </a:lnTo>
                  <a:lnTo>
                    <a:pt x="539" y="1266"/>
                  </a:lnTo>
                  <a:lnTo>
                    <a:pt x="522" y="1289"/>
                  </a:lnTo>
                  <a:lnTo>
                    <a:pt x="502" y="1310"/>
                  </a:lnTo>
                  <a:lnTo>
                    <a:pt x="479" y="1326"/>
                  </a:lnTo>
                  <a:lnTo>
                    <a:pt x="452" y="1338"/>
                  </a:lnTo>
                  <a:lnTo>
                    <a:pt x="424" y="1347"/>
                  </a:lnTo>
                  <a:lnTo>
                    <a:pt x="393" y="1349"/>
                  </a:lnTo>
                  <a:lnTo>
                    <a:pt x="363" y="1347"/>
                  </a:lnTo>
                  <a:lnTo>
                    <a:pt x="335" y="1338"/>
                  </a:lnTo>
                  <a:lnTo>
                    <a:pt x="308" y="1326"/>
                  </a:lnTo>
                  <a:lnTo>
                    <a:pt x="284" y="1310"/>
                  </a:lnTo>
                  <a:lnTo>
                    <a:pt x="264" y="1289"/>
                  </a:lnTo>
                  <a:lnTo>
                    <a:pt x="247" y="1266"/>
                  </a:lnTo>
                  <a:lnTo>
                    <a:pt x="236" y="1239"/>
                  </a:lnTo>
                  <a:lnTo>
                    <a:pt x="227" y="1211"/>
                  </a:lnTo>
                  <a:lnTo>
                    <a:pt x="225" y="1181"/>
                  </a:lnTo>
                  <a:lnTo>
                    <a:pt x="227" y="1150"/>
                  </a:lnTo>
                  <a:lnTo>
                    <a:pt x="236" y="1122"/>
                  </a:lnTo>
                  <a:lnTo>
                    <a:pt x="247" y="1095"/>
                  </a:lnTo>
                  <a:lnTo>
                    <a:pt x="264" y="1072"/>
                  </a:lnTo>
                  <a:lnTo>
                    <a:pt x="284" y="1051"/>
                  </a:lnTo>
                  <a:lnTo>
                    <a:pt x="308" y="1035"/>
                  </a:lnTo>
                  <a:lnTo>
                    <a:pt x="335" y="1023"/>
                  </a:lnTo>
                  <a:lnTo>
                    <a:pt x="363" y="1014"/>
                  </a:lnTo>
                  <a:lnTo>
                    <a:pt x="393" y="1012"/>
                  </a:lnTo>
                  <a:close/>
                  <a:moveTo>
                    <a:pt x="450" y="956"/>
                  </a:moveTo>
                  <a:lnTo>
                    <a:pt x="480" y="958"/>
                  </a:lnTo>
                  <a:lnTo>
                    <a:pt x="508" y="967"/>
                  </a:lnTo>
                  <a:lnTo>
                    <a:pt x="535" y="978"/>
                  </a:lnTo>
                  <a:lnTo>
                    <a:pt x="558" y="995"/>
                  </a:lnTo>
                  <a:lnTo>
                    <a:pt x="579" y="1015"/>
                  </a:lnTo>
                  <a:lnTo>
                    <a:pt x="595" y="1039"/>
                  </a:lnTo>
                  <a:lnTo>
                    <a:pt x="607" y="1066"/>
                  </a:lnTo>
                  <a:lnTo>
                    <a:pt x="616" y="1094"/>
                  </a:lnTo>
                  <a:lnTo>
                    <a:pt x="618" y="1124"/>
                  </a:lnTo>
                  <a:lnTo>
                    <a:pt x="450" y="1124"/>
                  </a:lnTo>
                  <a:lnTo>
                    <a:pt x="450" y="956"/>
                  </a:lnTo>
                  <a:close/>
                  <a:moveTo>
                    <a:pt x="225" y="675"/>
                  </a:moveTo>
                  <a:lnTo>
                    <a:pt x="618" y="675"/>
                  </a:lnTo>
                  <a:lnTo>
                    <a:pt x="618" y="787"/>
                  </a:lnTo>
                  <a:lnTo>
                    <a:pt x="225" y="787"/>
                  </a:lnTo>
                  <a:lnTo>
                    <a:pt x="225" y="675"/>
                  </a:lnTo>
                  <a:close/>
                  <a:moveTo>
                    <a:pt x="225" y="450"/>
                  </a:moveTo>
                  <a:lnTo>
                    <a:pt x="618" y="450"/>
                  </a:lnTo>
                  <a:lnTo>
                    <a:pt x="618" y="562"/>
                  </a:lnTo>
                  <a:lnTo>
                    <a:pt x="225" y="562"/>
                  </a:lnTo>
                  <a:lnTo>
                    <a:pt x="225" y="450"/>
                  </a:lnTo>
                  <a:close/>
                  <a:moveTo>
                    <a:pt x="225" y="225"/>
                  </a:moveTo>
                  <a:lnTo>
                    <a:pt x="618" y="225"/>
                  </a:lnTo>
                  <a:lnTo>
                    <a:pt x="618" y="337"/>
                  </a:lnTo>
                  <a:lnTo>
                    <a:pt x="225" y="337"/>
                  </a:lnTo>
                  <a:lnTo>
                    <a:pt x="225" y="225"/>
                  </a:lnTo>
                  <a:close/>
                  <a:moveTo>
                    <a:pt x="843" y="112"/>
                  </a:moveTo>
                  <a:lnTo>
                    <a:pt x="843" y="899"/>
                  </a:lnTo>
                  <a:lnTo>
                    <a:pt x="2024" y="899"/>
                  </a:lnTo>
                  <a:lnTo>
                    <a:pt x="2024" y="112"/>
                  </a:lnTo>
                  <a:lnTo>
                    <a:pt x="843" y="112"/>
                  </a:lnTo>
                  <a:close/>
                  <a:moveTo>
                    <a:pt x="112" y="112"/>
                  </a:moveTo>
                  <a:lnTo>
                    <a:pt x="112" y="1462"/>
                  </a:lnTo>
                  <a:lnTo>
                    <a:pt x="731" y="1462"/>
                  </a:lnTo>
                  <a:lnTo>
                    <a:pt x="731" y="112"/>
                  </a:lnTo>
                  <a:lnTo>
                    <a:pt x="112" y="112"/>
                  </a:lnTo>
                  <a:close/>
                  <a:moveTo>
                    <a:pt x="0" y="0"/>
                  </a:moveTo>
                  <a:lnTo>
                    <a:pt x="2136" y="0"/>
                  </a:lnTo>
                  <a:lnTo>
                    <a:pt x="2136" y="1574"/>
                  </a:lnTo>
                  <a:lnTo>
                    <a:pt x="0" y="1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664359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78C2476-CC39-4447-94C9-0F7777C830F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BE693E-FF36-384A-A7A1-F4C75B90714B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3452F75-7562-A14D-9179-318F240E42D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gradFill>
                <a:gsLst>
                  <a:gs pos="35000">
                    <a:srgbClr val="143F95"/>
                  </a:gs>
                  <a:gs pos="82000">
                    <a:srgbClr val="0E53C1"/>
                  </a:gs>
                  <a:gs pos="7000">
                    <a:srgbClr val="1E3073"/>
                  </a:gs>
                </a:gsLst>
                <a:path path="circle">
                  <a:fillToRect t="100000" r="100000"/>
                </a:path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b="1" dirty="0">
                  <a:solidFill>
                    <a:srgbClr val="000000"/>
                  </a:solidFill>
                  <a:latin typeface="Arial" charset="0"/>
                  <a:ea typeface="ＭＳ Ｐゴシック" pitchFamily="16" charset="-128"/>
                  <a:cs typeface="ＭＳ Ｐゴシック" pitchFamily="-97" charset="-128"/>
                </a:endParaRP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27AC915-F78E-4C49-A1D3-90DED5090D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alphaModFix amt="41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70152" r="75622"/>
              <a:stretch/>
            </p:blipFill>
            <p:spPr>
              <a:xfrm>
                <a:off x="9021" y="4810991"/>
                <a:ext cx="2930236" cy="2047009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FC0A221-38DE-274B-8A16-41374509CAE5}"/>
                </a:ext>
              </a:extLst>
            </p:cNvPr>
            <p:cNvGrpSpPr/>
            <p:nvPr/>
          </p:nvGrpSpPr>
          <p:grpSpPr>
            <a:xfrm>
              <a:off x="208303" y="146055"/>
              <a:ext cx="11731071" cy="6595922"/>
              <a:chOff x="208303" y="146055"/>
              <a:chExt cx="11731071" cy="659592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51967F1-3826-D644-8BDC-C212063C613E}"/>
                  </a:ext>
                </a:extLst>
              </p:cNvPr>
              <p:cNvGrpSpPr/>
              <p:nvPr/>
            </p:nvGrpSpPr>
            <p:grpSpPr>
              <a:xfrm>
                <a:off x="11604987" y="146055"/>
                <a:ext cx="334387" cy="435843"/>
                <a:chOff x="11604987" y="146055"/>
                <a:chExt cx="334387" cy="43584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B0B05A3-DDAA-AF46-815D-8E4A6D7836C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70125" y="399018"/>
                  <a:ext cx="169249" cy="182880"/>
                  <a:chOff x="7310041" y="760941"/>
                  <a:chExt cx="1043386" cy="1127422"/>
                </a:xfrm>
              </p:grpSpPr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105E37B1-C74F-E24F-83CF-A111102A79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58" y="760941"/>
                    <a:ext cx="618069" cy="704087"/>
                  </a:xfrm>
                  <a:custGeom>
                    <a:avLst/>
                    <a:gdLst>
                      <a:gd name="connsiteX0" fmla="*/ 2 w 618069"/>
                      <a:gd name="connsiteY0" fmla="*/ 0 h 704087"/>
                      <a:gd name="connsiteX1" fmla="*/ 278345 w 618069"/>
                      <a:gd name="connsiteY1" fmla="*/ 0 h 704087"/>
                      <a:gd name="connsiteX2" fmla="*/ 278345 w 618069"/>
                      <a:gd name="connsiteY2" fmla="*/ 423334 h 704087"/>
                      <a:gd name="connsiteX3" fmla="*/ 618069 w 618069"/>
                      <a:gd name="connsiteY3" fmla="*/ 423334 h 704087"/>
                      <a:gd name="connsiteX4" fmla="*/ 618069 w 618069"/>
                      <a:gd name="connsiteY4" fmla="*/ 704087 h 704087"/>
                      <a:gd name="connsiteX5" fmla="*/ 278345 w 618069"/>
                      <a:gd name="connsiteY5" fmla="*/ 704087 h 704087"/>
                      <a:gd name="connsiteX6" fmla="*/ 2 w 618069"/>
                      <a:gd name="connsiteY6" fmla="*/ 704087 h 704087"/>
                      <a:gd name="connsiteX7" fmla="*/ 0 w 618069"/>
                      <a:gd name="connsiteY7" fmla="*/ 704087 h 704087"/>
                      <a:gd name="connsiteX8" fmla="*/ 0 w 618069"/>
                      <a:gd name="connsiteY8" fmla="*/ 423334 h 704087"/>
                      <a:gd name="connsiteX9" fmla="*/ 2 w 618069"/>
                      <a:gd name="connsiteY9" fmla="*/ 423334 h 704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8069" h="704087">
                        <a:moveTo>
                          <a:pt x="2" y="0"/>
                        </a:moveTo>
                        <a:lnTo>
                          <a:pt x="278345" y="0"/>
                        </a:lnTo>
                        <a:lnTo>
                          <a:pt x="278345" y="423334"/>
                        </a:lnTo>
                        <a:lnTo>
                          <a:pt x="618069" y="423334"/>
                        </a:lnTo>
                        <a:lnTo>
                          <a:pt x="618069" y="704087"/>
                        </a:lnTo>
                        <a:lnTo>
                          <a:pt x="278345" y="704087"/>
                        </a:lnTo>
                        <a:lnTo>
                          <a:pt x="2" y="704087"/>
                        </a:lnTo>
                        <a:lnTo>
                          <a:pt x="0" y="704087"/>
                        </a:lnTo>
                        <a:lnTo>
                          <a:pt x="0" y="423334"/>
                        </a:lnTo>
                        <a:lnTo>
                          <a:pt x="2" y="423334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48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9C99691-CA94-F74C-A4EF-A41F1BC98D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60" y="1483281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7C0E121-026D-8E47-A96E-CBF539152AC7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7373410" y="1120906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A12906A-6F7E-3446-AC0A-55462B211D8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04987" y="146055"/>
                  <a:ext cx="73152" cy="73152"/>
                  <a:chOff x="7310041" y="760941"/>
                  <a:chExt cx="1043386" cy="1127422"/>
                </a:xfrm>
              </p:grpSpPr>
              <p:sp>
                <p:nvSpPr>
                  <p:cNvPr id="31" name="Freeform 30">
                    <a:extLst>
                      <a:ext uri="{FF2B5EF4-FFF2-40B4-BE49-F238E27FC236}">
                        <a16:creationId xmlns:a16="http://schemas.microsoft.com/office/drawing/2014/main" id="{C65C6FEF-7D3E-5541-A653-E3F8864997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58" y="760941"/>
                    <a:ext cx="618069" cy="704087"/>
                  </a:xfrm>
                  <a:custGeom>
                    <a:avLst/>
                    <a:gdLst>
                      <a:gd name="connsiteX0" fmla="*/ 2 w 618069"/>
                      <a:gd name="connsiteY0" fmla="*/ 0 h 704087"/>
                      <a:gd name="connsiteX1" fmla="*/ 278345 w 618069"/>
                      <a:gd name="connsiteY1" fmla="*/ 0 h 704087"/>
                      <a:gd name="connsiteX2" fmla="*/ 278345 w 618069"/>
                      <a:gd name="connsiteY2" fmla="*/ 423334 h 704087"/>
                      <a:gd name="connsiteX3" fmla="*/ 618069 w 618069"/>
                      <a:gd name="connsiteY3" fmla="*/ 423334 h 704087"/>
                      <a:gd name="connsiteX4" fmla="*/ 618069 w 618069"/>
                      <a:gd name="connsiteY4" fmla="*/ 704087 h 704087"/>
                      <a:gd name="connsiteX5" fmla="*/ 278345 w 618069"/>
                      <a:gd name="connsiteY5" fmla="*/ 704087 h 704087"/>
                      <a:gd name="connsiteX6" fmla="*/ 2 w 618069"/>
                      <a:gd name="connsiteY6" fmla="*/ 704087 h 704087"/>
                      <a:gd name="connsiteX7" fmla="*/ 0 w 618069"/>
                      <a:gd name="connsiteY7" fmla="*/ 704087 h 704087"/>
                      <a:gd name="connsiteX8" fmla="*/ 0 w 618069"/>
                      <a:gd name="connsiteY8" fmla="*/ 423334 h 704087"/>
                      <a:gd name="connsiteX9" fmla="*/ 2 w 618069"/>
                      <a:gd name="connsiteY9" fmla="*/ 423334 h 704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8069" h="704087">
                        <a:moveTo>
                          <a:pt x="2" y="0"/>
                        </a:moveTo>
                        <a:lnTo>
                          <a:pt x="278345" y="0"/>
                        </a:lnTo>
                        <a:lnTo>
                          <a:pt x="278345" y="423334"/>
                        </a:lnTo>
                        <a:lnTo>
                          <a:pt x="618069" y="423334"/>
                        </a:lnTo>
                        <a:lnTo>
                          <a:pt x="618069" y="704087"/>
                        </a:lnTo>
                        <a:lnTo>
                          <a:pt x="278345" y="704087"/>
                        </a:lnTo>
                        <a:lnTo>
                          <a:pt x="2" y="704087"/>
                        </a:lnTo>
                        <a:lnTo>
                          <a:pt x="0" y="704087"/>
                        </a:lnTo>
                        <a:lnTo>
                          <a:pt x="0" y="423334"/>
                        </a:lnTo>
                        <a:lnTo>
                          <a:pt x="2" y="423334"/>
                        </a:lnTo>
                        <a:close/>
                      </a:path>
                    </a:pathLst>
                  </a:custGeom>
                  <a:solidFill>
                    <a:schemeClr val="tx1">
                      <a:alpha val="48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7B89B-422A-1C41-84F2-17715BAB2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35360" y="1483281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00110B3-DD3C-794F-B57D-C9CD64022A02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7373410" y="1120906"/>
                    <a:ext cx="278343" cy="405082"/>
                  </a:xfrm>
                  <a:prstGeom prst="rect">
                    <a:avLst/>
                  </a:prstGeom>
                  <a:solidFill>
                    <a:schemeClr val="tx1">
                      <a:alpha val="19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400" b="1" dirty="0">
                      <a:solidFill>
                        <a:srgbClr val="000000"/>
                      </a:solidFill>
                      <a:latin typeface="Arial" charset="0"/>
                      <a:ea typeface="ＭＳ Ｐゴシック" pitchFamily="16" charset="-128"/>
                      <a:cs typeface="ＭＳ Ｐゴシック" pitchFamily="-97" charset="-128"/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B97D2CB-6A00-984D-8AAF-F4F32D6E3D8A}"/>
                  </a:ext>
                </a:extLst>
              </p:cNvPr>
              <p:cNvGrpSpPr/>
              <p:nvPr/>
            </p:nvGrpSpPr>
            <p:grpSpPr>
              <a:xfrm>
                <a:off x="208303" y="5787704"/>
                <a:ext cx="437544" cy="389381"/>
                <a:chOff x="9178262" y="1315181"/>
                <a:chExt cx="437544" cy="389381"/>
              </a:xfrm>
            </p:grpSpPr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E22CA31B-F14C-C142-9B8B-3ED3A94683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5759" y="1521682"/>
                  <a:ext cx="170047" cy="182880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685FD3A1-0597-2947-9986-9B384CF9FC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78262" y="1315181"/>
                  <a:ext cx="85024" cy="9144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D0D3998-90B2-1A46-A7D6-62D7ED0836E4}"/>
                  </a:ext>
                </a:extLst>
              </p:cNvPr>
              <p:cNvGrpSpPr/>
              <p:nvPr/>
            </p:nvGrpSpPr>
            <p:grpSpPr>
              <a:xfrm>
                <a:off x="250899" y="6421937"/>
                <a:ext cx="669934" cy="274320"/>
                <a:chOff x="9445759" y="1430242"/>
                <a:chExt cx="669934" cy="274320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BD6D3FC4-2536-7E44-924F-D31D4ABD45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5759" y="1521682"/>
                  <a:ext cx="170047" cy="182880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6653E309-C66C-DC44-9C60-FC5F3D0CF1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alphaModFix amt="59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0669" y="1430242"/>
                  <a:ext cx="85024" cy="91440"/>
                </a:xfrm>
                <a:prstGeom prst="rect">
                  <a:avLst/>
                </a:prstGeom>
              </p:spPr>
            </p:pic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1CCE5939-97D2-3F4E-8D5E-1EF06DD03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alphaModFix amt="59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8384" y="6650537"/>
                <a:ext cx="85024" cy="91440"/>
              </a:xfrm>
              <a:prstGeom prst="rect">
                <a:avLst/>
              </a:prstGeom>
            </p:spPr>
          </p:pic>
        </p:grpSp>
      </p:grpSp>
      <p:sp>
        <p:nvSpPr>
          <p:cNvPr id="47" name="Title 46">
            <a:extLst>
              <a:ext uri="{FF2B5EF4-FFF2-40B4-BE49-F238E27FC236}">
                <a16:creationId xmlns:a16="http://schemas.microsoft.com/office/drawing/2014/main" id="{355EB0A2-1344-284B-B109-817D89D2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311D6758-1887-9C47-A960-62C2F5F160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A65105E-B9C2-4A4D-B169-2013720CF7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257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21-19_FINAL" id="{10DB76A5-5840-4151-83CC-80E23950F98B}" vid="{5878E295-684E-4CAF-B812-7EBDEAF181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4846B3BA2F844EAD15D95C78F3D753" ma:contentTypeVersion="3" ma:contentTypeDescription="Create a new document." ma:contentTypeScope="" ma:versionID="b89768a16d2aaa70d9113842555e2335">
  <xsd:schema xmlns:xsd="http://www.w3.org/2001/XMLSchema" xmlns:xs="http://www.w3.org/2001/XMLSchema" xmlns:p="http://schemas.microsoft.com/office/2006/metadata/properties" xmlns:ns2="ecdac6fe-384c-445c-b5e4-df6ff1d82a4f" targetNamespace="http://schemas.microsoft.com/office/2006/metadata/properties" ma:root="true" ma:fieldsID="f2d08c016ccfe4923b6bfb0e1653d0bb" ns2:_="">
    <xsd:import namespace="ecdac6fe-384c-445c-b5e4-df6ff1d82a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dac6fe-384c-445c-b5e4-df6ff1d82a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E133DB-697E-4C10-B192-8899027B1EC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cdac6fe-384c-445c-b5e4-df6ff1d82a4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BAC5E-725A-4919-BFFE-EDA2E57134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dac6fe-384c-445c-b5e4-df6ff1d82a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Esri_Corporate_Template-Dark</Template>
  <TotalTime>0</TotalTime>
  <Words>128</Words>
  <Application>Microsoft Macintosh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Lucida Grande</vt:lpstr>
      <vt:lpstr>Esri_Corporate_Template-Dark</vt:lpstr>
      <vt:lpstr>Layers and Layer Views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Ekenes</dc:creator>
  <cp:lastModifiedBy/>
  <cp:revision>1</cp:revision>
  <cp:lastPrinted>2019-04-30T20:56:12Z</cp:lastPrinted>
  <dcterms:created xsi:type="dcterms:W3CDTF">2019-07-03T23:23:03Z</dcterms:created>
  <dcterms:modified xsi:type="dcterms:W3CDTF">2019-07-05T21:29:19Z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0x0101006B4846B3BA2F844EAD15D95C78F3D753</vt:lpwstr>
  </property>
</Properties>
</file>