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6799" r:id="rId69"/>
  </p:sldMasterIdLst>
  <p:notesMasterIdLst>
    <p:notesMasterId r:id="rId102"/>
  </p:notesMasterIdLst>
  <p:handoutMasterIdLst>
    <p:handoutMasterId r:id="rId103"/>
  </p:handoutMasterIdLst>
  <p:sldIdLst>
    <p:sldId id="587" r:id="rId70"/>
    <p:sldId id="600" r:id="rId71"/>
    <p:sldId id="601" r:id="rId72"/>
    <p:sldId id="602" r:id="rId73"/>
    <p:sldId id="603" r:id="rId74"/>
    <p:sldId id="604" r:id="rId75"/>
    <p:sldId id="605" r:id="rId76"/>
    <p:sldId id="606" r:id="rId77"/>
    <p:sldId id="607" r:id="rId78"/>
    <p:sldId id="608" r:id="rId79"/>
    <p:sldId id="609" r:id="rId80"/>
    <p:sldId id="610" r:id="rId81"/>
    <p:sldId id="611" r:id="rId82"/>
    <p:sldId id="612" r:id="rId83"/>
    <p:sldId id="613" r:id="rId84"/>
    <p:sldId id="614" r:id="rId85"/>
    <p:sldId id="615" r:id="rId86"/>
    <p:sldId id="616" r:id="rId87"/>
    <p:sldId id="617" r:id="rId88"/>
    <p:sldId id="618" r:id="rId89"/>
    <p:sldId id="619" r:id="rId90"/>
    <p:sldId id="620" r:id="rId91"/>
    <p:sldId id="621" r:id="rId92"/>
    <p:sldId id="622" r:id="rId93"/>
    <p:sldId id="623" r:id="rId94"/>
    <p:sldId id="624" r:id="rId95"/>
    <p:sldId id="625" r:id="rId96"/>
    <p:sldId id="626" r:id="rId97"/>
    <p:sldId id="627" r:id="rId98"/>
    <p:sldId id="628" r:id="rId99"/>
    <p:sldId id="629" r:id="rId100"/>
    <p:sldId id="595" r:id="rId10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30" userDrawn="1">
          <p15:clr>
            <a:srgbClr val="A4A3A4"/>
          </p15:clr>
        </p15:guide>
        <p15:guide id="2" orient="horz" pos="3888" userDrawn="1">
          <p15:clr>
            <a:srgbClr val="A4A3A4"/>
          </p15:clr>
        </p15:guide>
        <p15:guide id="3" pos="576" userDrawn="1">
          <p15:clr>
            <a:srgbClr val="A4A3A4"/>
          </p15:clr>
        </p15:guide>
        <p15:guide id="4" pos="7104" userDrawn="1">
          <p15:clr>
            <a:srgbClr val="A4A3A4"/>
          </p15:clr>
        </p15:guide>
        <p15:guide id="5" pos="431">
          <p15:clr>
            <a:srgbClr val="A4A3A4"/>
          </p15:clr>
        </p15:guide>
        <p15:guide id="6" pos="72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F4FE"/>
    <a:srgbClr val="0073B4"/>
    <a:srgbClr val="438EB7"/>
    <a:srgbClr val="00B9F2"/>
    <a:srgbClr val="007AC2"/>
    <a:srgbClr val="C0E8FF"/>
    <a:srgbClr val="C8EBFF"/>
    <a:srgbClr val="053264"/>
    <a:srgbClr val="7BDBF4"/>
    <a:srgbClr val="8D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95" autoAdjust="0"/>
    <p:restoredTop sz="92329" autoAdjust="0"/>
  </p:normalViewPr>
  <p:slideViewPr>
    <p:cSldViewPr snapToGrid="0" snapToObjects="1" showGuides="1">
      <p:cViewPr varScale="1">
        <p:scale>
          <a:sx n="104" d="100"/>
          <a:sy n="104" d="100"/>
        </p:scale>
        <p:origin x="-920" y="-96"/>
      </p:cViewPr>
      <p:guideLst>
        <p:guide orient="horz" pos="430"/>
        <p:guide orient="horz" pos="3888"/>
        <p:guide pos="576"/>
        <p:guide pos="7104"/>
        <p:guide pos="431"/>
        <p:guide pos="72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18" d="100"/>
        <a:sy n="318" d="100"/>
      </p:scale>
      <p:origin x="0" y="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32.xml"/><Relationship Id="rId102" Type="http://schemas.openxmlformats.org/officeDocument/2006/relationships/notesMaster" Target="notesMasters/notesMaster1.xml"/><Relationship Id="rId103" Type="http://schemas.openxmlformats.org/officeDocument/2006/relationships/handoutMaster" Target="handoutMasters/handoutMaster1.xml"/><Relationship Id="rId104" Type="http://schemas.openxmlformats.org/officeDocument/2006/relationships/printerSettings" Target="printerSettings/printerSettings1.bin"/><Relationship Id="rId105" Type="http://schemas.openxmlformats.org/officeDocument/2006/relationships/presProps" Target="presProps.xml"/><Relationship Id="rId106" Type="http://schemas.openxmlformats.org/officeDocument/2006/relationships/viewProps" Target="viewProps.xml"/><Relationship Id="rId107" Type="http://schemas.openxmlformats.org/officeDocument/2006/relationships/theme" Target="theme/theme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customXml" Target="../customXml/item5.xml"/><Relationship Id="rId6" Type="http://schemas.openxmlformats.org/officeDocument/2006/relationships/customXml" Target="../customXml/item6.xml"/><Relationship Id="rId7" Type="http://schemas.openxmlformats.org/officeDocument/2006/relationships/customXml" Target="../customXml/item7.xml"/><Relationship Id="rId8" Type="http://schemas.openxmlformats.org/officeDocument/2006/relationships/customXml" Target="../customXml/item8.xml"/><Relationship Id="rId9" Type="http://schemas.openxmlformats.org/officeDocument/2006/relationships/customXml" Target="../customXml/item9.xml"/><Relationship Id="rId108" Type="http://schemas.openxmlformats.org/officeDocument/2006/relationships/tableStyles" Target="tableStyles.xml"/><Relationship Id="rId10" Type="http://schemas.openxmlformats.org/officeDocument/2006/relationships/customXml" Target="../customXml/item10.xml"/><Relationship Id="rId11" Type="http://schemas.openxmlformats.org/officeDocument/2006/relationships/customXml" Target="../customXml/item11.xml"/><Relationship Id="rId12" Type="http://schemas.openxmlformats.org/officeDocument/2006/relationships/customXml" Target="../customXml/item12.xml"/><Relationship Id="rId13" Type="http://schemas.openxmlformats.org/officeDocument/2006/relationships/customXml" Target="../customXml/item13.xml"/><Relationship Id="rId14" Type="http://schemas.openxmlformats.org/officeDocument/2006/relationships/customXml" Target="../customXml/item14.xml"/><Relationship Id="rId15" Type="http://schemas.openxmlformats.org/officeDocument/2006/relationships/customXml" Target="../customXml/item15.xml"/><Relationship Id="rId16" Type="http://schemas.openxmlformats.org/officeDocument/2006/relationships/customXml" Target="../customXml/item16.xml"/><Relationship Id="rId17" Type="http://schemas.openxmlformats.org/officeDocument/2006/relationships/customXml" Target="../customXml/item17.xml"/><Relationship Id="rId18" Type="http://schemas.openxmlformats.org/officeDocument/2006/relationships/customXml" Target="../customXml/item18.xml"/><Relationship Id="rId19" Type="http://schemas.openxmlformats.org/officeDocument/2006/relationships/customXml" Target="../customXml/item19.xml"/><Relationship Id="rId30" Type="http://schemas.openxmlformats.org/officeDocument/2006/relationships/customXml" Target="../customXml/item30.xml"/><Relationship Id="rId31" Type="http://schemas.openxmlformats.org/officeDocument/2006/relationships/customXml" Target="../customXml/item31.xml"/><Relationship Id="rId32" Type="http://schemas.openxmlformats.org/officeDocument/2006/relationships/customXml" Target="../customXml/item32.xml"/><Relationship Id="rId33" Type="http://schemas.openxmlformats.org/officeDocument/2006/relationships/customXml" Target="../customXml/item33.xml"/><Relationship Id="rId34" Type="http://schemas.openxmlformats.org/officeDocument/2006/relationships/customXml" Target="../customXml/item34.xml"/><Relationship Id="rId35" Type="http://schemas.openxmlformats.org/officeDocument/2006/relationships/customXml" Target="../customXml/item35.xml"/><Relationship Id="rId36" Type="http://schemas.openxmlformats.org/officeDocument/2006/relationships/customXml" Target="../customXml/item36.xml"/><Relationship Id="rId37" Type="http://schemas.openxmlformats.org/officeDocument/2006/relationships/customXml" Target="../customXml/item37.xml"/><Relationship Id="rId38" Type="http://schemas.openxmlformats.org/officeDocument/2006/relationships/customXml" Target="../customXml/item38.xml"/><Relationship Id="rId39" Type="http://schemas.openxmlformats.org/officeDocument/2006/relationships/customXml" Target="../customXml/item39.xml"/><Relationship Id="rId50" Type="http://schemas.openxmlformats.org/officeDocument/2006/relationships/customXml" Target="../customXml/item50.xml"/><Relationship Id="rId51" Type="http://schemas.openxmlformats.org/officeDocument/2006/relationships/customXml" Target="../customXml/item51.xml"/><Relationship Id="rId52" Type="http://schemas.openxmlformats.org/officeDocument/2006/relationships/customXml" Target="../customXml/item52.xml"/><Relationship Id="rId53" Type="http://schemas.openxmlformats.org/officeDocument/2006/relationships/customXml" Target="../customXml/item53.xml"/><Relationship Id="rId54" Type="http://schemas.openxmlformats.org/officeDocument/2006/relationships/customXml" Target="../customXml/item54.xml"/><Relationship Id="rId55" Type="http://schemas.openxmlformats.org/officeDocument/2006/relationships/customXml" Target="../customXml/item55.xml"/><Relationship Id="rId56" Type="http://schemas.openxmlformats.org/officeDocument/2006/relationships/customXml" Target="../customXml/item56.xml"/><Relationship Id="rId57" Type="http://schemas.openxmlformats.org/officeDocument/2006/relationships/customXml" Target="../customXml/item57.xml"/><Relationship Id="rId58" Type="http://schemas.openxmlformats.org/officeDocument/2006/relationships/customXml" Target="../customXml/item58.xml"/><Relationship Id="rId59" Type="http://schemas.openxmlformats.org/officeDocument/2006/relationships/customXml" Target="../customXml/item59.xml"/><Relationship Id="rId70" Type="http://schemas.openxmlformats.org/officeDocument/2006/relationships/slide" Target="slides/slide1.xml"/><Relationship Id="rId71" Type="http://schemas.openxmlformats.org/officeDocument/2006/relationships/slide" Target="slides/slide2.xml"/><Relationship Id="rId72" Type="http://schemas.openxmlformats.org/officeDocument/2006/relationships/slide" Target="slides/slide3.xml"/><Relationship Id="rId73" Type="http://schemas.openxmlformats.org/officeDocument/2006/relationships/slide" Target="slides/slide4.xml"/><Relationship Id="rId74" Type="http://schemas.openxmlformats.org/officeDocument/2006/relationships/slide" Target="slides/slide5.xml"/><Relationship Id="rId75" Type="http://schemas.openxmlformats.org/officeDocument/2006/relationships/slide" Target="slides/slide6.xml"/><Relationship Id="rId76" Type="http://schemas.openxmlformats.org/officeDocument/2006/relationships/slide" Target="slides/slide7.xml"/><Relationship Id="rId77" Type="http://schemas.openxmlformats.org/officeDocument/2006/relationships/slide" Target="slides/slide8.xml"/><Relationship Id="rId78" Type="http://schemas.openxmlformats.org/officeDocument/2006/relationships/slide" Target="slides/slide9.xml"/><Relationship Id="rId79" Type="http://schemas.openxmlformats.org/officeDocument/2006/relationships/slide" Target="slides/slide10.xml"/><Relationship Id="rId90" Type="http://schemas.openxmlformats.org/officeDocument/2006/relationships/slide" Target="slides/slide21.xml"/><Relationship Id="rId91" Type="http://schemas.openxmlformats.org/officeDocument/2006/relationships/slide" Target="slides/slide22.xml"/><Relationship Id="rId92" Type="http://schemas.openxmlformats.org/officeDocument/2006/relationships/slide" Target="slides/slide23.xml"/><Relationship Id="rId93" Type="http://schemas.openxmlformats.org/officeDocument/2006/relationships/slide" Target="slides/slide24.xml"/><Relationship Id="rId94" Type="http://schemas.openxmlformats.org/officeDocument/2006/relationships/slide" Target="slides/slide25.xml"/><Relationship Id="rId95" Type="http://schemas.openxmlformats.org/officeDocument/2006/relationships/slide" Target="slides/slide26.xml"/><Relationship Id="rId96" Type="http://schemas.openxmlformats.org/officeDocument/2006/relationships/slide" Target="slides/slide27.xml"/><Relationship Id="rId97" Type="http://schemas.openxmlformats.org/officeDocument/2006/relationships/slide" Target="slides/slide28.xml"/><Relationship Id="rId98" Type="http://schemas.openxmlformats.org/officeDocument/2006/relationships/slide" Target="slides/slide29.xml"/><Relationship Id="rId99" Type="http://schemas.openxmlformats.org/officeDocument/2006/relationships/slide" Target="slides/slide30.xml"/><Relationship Id="rId20" Type="http://schemas.openxmlformats.org/officeDocument/2006/relationships/customXml" Target="../customXml/item20.xml"/><Relationship Id="rId21" Type="http://schemas.openxmlformats.org/officeDocument/2006/relationships/customXml" Target="../customXml/item21.xml"/><Relationship Id="rId22" Type="http://schemas.openxmlformats.org/officeDocument/2006/relationships/customXml" Target="../customXml/item22.xml"/><Relationship Id="rId23" Type="http://schemas.openxmlformats.org/officeDocument/2006/relationships/customXml" Target="../customXml/item23.xml"/><Relationship Id="rId24" Type="http://schemas.openxmlformats.org/officeDocument/2006/relationships/customXml" Target="../customXml/item24.xml"/><Relationship Id="rId25" Type="http://schemas.openxmlformats.org/officeDocument/2006/relationships/customXml" Target="../customXml/item25.xml"/><Relationship Id="rId26" Type="http://schemas.openxmlformats.org/officeDocument/2006/relationships/customXml" Target="../customXml/item26.xml"/><Relationship Id="rId27" Type="http://schemas.openxmlformats.org/officeDocument/2006/relationships/customXml" Target="../customXml/item27.xml"/><Relationship Id="rId28" Type="http://schemas.openxmlformats.org/officeDocument/2006/relationships/customXml" Target="../customXml/item28.xml"/><Relationship Id="rId29" Type="http://schemas.openxmlformats.org/officeDocument/2006/relationships/customXml" Target="../customXml/item29.xml"/><Relationship Id="rId40" Type="http://schemas.openxmlformats.org/officeDocument/2006/relationships/customXml" Target="../customXml/item40.xml"/><Relationship Id="rId41" Type="http://schemas.openxmlformats.org/officeDocument/2006/relationships/customXml" Target="../customXml/item41.xml"/><Relationship Id="rId42" Type="http://schemas.openxmlformats.org/officeDocument/2006/relationships/customXml" Target="../customXml/item42.xml"/><Relationship Id="rId43" Type="http://schemas.openxmlformats.org/officeDocument/2006/relationships/customXml" Target="../customXml/item43.xml"/><Relationship Id="rId44" Type="http://schemas.openxmlformats.org/officeDocument/2006/relationships/customXml" Target="../customXml/item44.xml"/><Relationship Id="rId45" Type="http://schemas.openxmlformats.org/officeDocument/2006/relationships/customXml" Target="../customXml/item45.xml"/><Relationship Id="rId46" Type="http://schemas.openxmlformats.org/officeDocument/2006/relationships/customXml" Target="../customXml/item46.xml"/><Relationship Id="rId47" Type="http://schemas.openxmlformats.org/officeDocument/2006/relationships/customXml" Target="../customXml/item47.xml"/><Relationship Id="rId48" Type="http://schemas.openxmlformats.org/officeDocument/2006/relationships/customXml" Target="../customXml/item48.xml"/><Relationship Id="rId49" Type="http://schemas.openxmlformats.org/officeDocument/2006/relationships/customXml" Target="../customXml/item49.xml"/><Relationship Id="rId60" Type="http://schemas.openxmlformats.org/officeDocument/2006/relationships/customXml" Target="../customXml/item60.xml"/><Relationship Id="rId61" Type="http://schemas.openxmlformats.org/officeDocument/2006/relationships/customXml" Target="../customXml/item61.xml"/><Relationship Id="rId62" Type="http://schemas.openxmlformats.org/officeDocument/2006/relationships/customXml" Target="../customXml/item62.xml"/><Relationship Id="rId63" Type="http://schemas.openxmlformats.org/officeDocument/2006/relationships/customXml" Target="../customXml/item63.xml"/><Relationship Id="rId64" Type="http://schemas.openxmlformats.org/officeDocument/2006/relationships/customXml" Target="../customXml/item64.xml"/><Relationship Id="rId65" Type="http://schemas.openxmlformats.org/officeDocument/2006/relationships/customXml" Target="../customXml/item65.xml"/><Relationship Id="rId66" Type="http://schemas.openxmlformats.org/officeDocument/2006/relationships/customXml" Target="../customXml/item66.xml"/><Relationship Id="rId67" Type="http://schemas.openxmlformats.org/officeDocument/2006/relationships/customXml" Target="../customXml/item67.xml"/><Relationship Id="rId68" Type="http://schemas.openxmlformats.org/officeDocument/2006/relationships/customXml" Target="../customXml/item68.xml"/><Relationship Id="rId69" Type="http://schemas.openxmlformats.org/officeDocument/2006/relationships/slideMaster" Target="slideMasters/slideMaster1.xml"/><Relationship Id="rId100" Type="http://schemas.openxmlformats.org/officeDocument/2006/relationships/slide" Target="slides/slide31.xml"/><Relationship Id="rId80" Type="http://schemas.openxmlformats.org/officeDocument/2006/relationships/slide" Target="slides/slide11.xml"/><Relationship Id="rId81" Type="http://schemas.openxmlformats.org/officeDocument/2006/relationships/slide" Target="slides/slide12.xml"/><Relationship Id="rId82" Type="http://schemas.openxmlformats.org/officeDocument/2006/relationships/slide" Target="slides/slide13.xml"/><Relationship Id="rId83" Type="http://schemas.openxmlformats.org/officeDocument/2006/relationships/slide" Target="slides/slide14.xml"/><Relationship Id="rId84" Type="http://schemas.openxmlformats.org/officeDocument/2006/relationships/slide" Target="slides/slide15.xml"/><Relationship Id="rId85" Type="http://schemas.openxmlformats.org/officeDocument/2006/relationships/slide" Target="slides/slide16.xml"/><Relationship Id="rId86" Type="http://schemas.openxmlformats.org/officeDocument/2006/relationships/slide" Target="slides/slide17.xml"/><Relationship Id="rId87" Type="http://schemas.openxmlformats.org/officeDocument/2006/relationships/slide" Target="slides/slide18.xml"/><Relationship Id="rId88" Type="http://schemas.openxmlformats.org/officeDocument/2006/relationships/slide" Target="slides/slide19.xml"/><Relationship Id="rId89" Type="http://schemas.openxmlformats.org/officeDocument/2006/relationships/slide" Target="slides/slide2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B4AB64-BB16-014D-AF59-00877FFB5348}" type="datetimeFigureOut">
              <a:rPr lang="en-US" smtClean="0"/>
              <a:t>2/13/17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9BED56D-3A20-2943-930A-2361A9DDC1ED}" type="slidenum">
              <a:rPr lang="en-US" smtClean="0"/>
              <a:t>‹#›</a:t>
            </a:fld>
            <a:endParaRPr lang="en-US"/>
          </a:p>
        </p:txBody>
      </p:sp>
    </p:spTree>
    <p:extLst>
      <p:ext uri="{BB962C8B-B14F-4D97-AF65-F5344CB8AC3E}">
        <p14:creationId xmlns:p14="http://schemas.microsoft.com/office/powerpoint/2010/main" val="33178612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5498D241-0AB7-BC44-80E8-F0A20AF46E9E}" type="datetimeFigureOut">
              <a:rPr lang="en-US" smtClean="0"/>
              <a:pPr/>
              <a:t>2/13/17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3E7143C0-4F23-B545-9533-520B5A87CA1E}" type="slidenum">
              <a:rPr lang="en-US" smtClean="0"/>
              <a:pPr/>
              <a:t>‹#›</a:t>
            </a:fld>
            <a:endParaRPr lang="en-US" dirty="0"/>
          </a:p>
        </p:txBody>
      </p:sp>
    </p:spTree>
    <p:extLst>
      <p:ext uri="{BB962C8B-B14F-4D97-AF65-F5344CB8AC3E}">
        <p14:creationId xmlns:p14="http://schemas.microsoft.com/office/powerpoint/2010/main" val="4077587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Esri</a:t>
            </a:r>
            <a:r>
              <a:rPr lang="en-US" baseline="0" dirty="0"/>
              <a:t> Corporate Template-Dark v3.3</a:t>
            </a:r>
          </a:p>
          <a:p>
            <a:r>
              <a:rPr lang="en-US" baseline="0" dirty="0"/>
              <a:t>16:9 version – January 21, 2016</a:t>
            </a:r>
          </a:p>
          <a:p>
            <a:endParaRPr lang="en-US" baseline="0" dirty="0"/>
          </a:p>
          <a:p>
            <a:r>
              <a:rPr lang="en-US" baseline="0" dirty="0"/>
              <a:t>For more templates, sample files, and icons, see https://compass.esri.com/resources/presentations/Pages/Main.aspx</a:t>
            </a:r>
          </a:p>
          <a:p>
            <a:endParaRPr lang="en-US" baseline="0" dirty="0"/>
          </a:p>
          <a:p>
            <a:r>
              <a:rPr lang="en-US" sz="1200" b="1" kern="1200" dirty="0">
                <a:solidFill>
                  <a:schemeClr val="tx1"/>
                </a:solidFill>
                <a:latin typeface="Arial"/>
                <a:ea typeface="+mn-ea"/>
                <a:cs typeface="+mn-cs"/>
              </a:rPr>
              <a:t>To add footer</a:t>
            </a:r>
            <a:r>
              <a:rPr lang="en-US" sz="1200" b="1" kern="1200" baseline="0" dirty="0">
                <a:solidFill>
                  <a:schemeClr val="tx1"/>
                </a:solidFill>
                <a:latin typeface="Arial"/>
                <a:ea typeface="+mn-ea"/>
                <a:cs typeface="+mn-cs"/>
              </a:rPr>
              <a:t> text in Windows</a:t>
            </a:r>
          </a:p>
          <a:p>
            <a:pPr marL="228600" lvl="0" indent="-228600">
              <a:buFont typeface="+mj-lt"/>
              <a:buAutoNum type="arabicPeriod"/>
            </a:pPr>
            <a:r>
              <a:rPr lang="en-US" sz="1200" kern="1200" dirty="0">
                <a:solidFill>
                  <a:schemeClr val="tx1"/>
                </a:solidFill>
                <a:latin typeface="Arial"/>
                <a:ea typeface="+mn-ea"/>
                <a:cs typeface="+mn-cs"/>
              </a:rPr>
              <a:t>On the </a:t>
            </a:r>
            <a:r>
              <a:rPr lang="en-US" sz="1200" b="1" kern="1200" dirty="0">
                <a:solidFill>
                  <a:schemeClr val="tx1"/>
                </a:solidFill>
                <a:latin typeface="Arial"/>
                <a:ea typeface="+mn-ea"/>
                <a:cs typeface="+mn-cs"/>
              </a:rPr>
              <a:t>Home</a:t>
            </a:r>
            <a:r>
              <a:rPr lang="en-US" sz="1200" b="0" kern="1200" dirty="0">
                <a:solidFill>
                  <a:schemeClr val="tx1"/>
                </a:solidFill>
                <a:latin typeface="Arial"/>
                <a:ea typeface="+mn-ea"/>
                <a:cs typeface="+mn-cs"/>
              </a:rPr>
              <a:t> tab, under </a:t>
            </a:r>
            <a:r>
              <a:rPr lang="en-US" sz="1200" b="1" kern="1200" dirty="0">
                <a:solidFill>
                  <a:schemeClr val="tx1"/>
                </a:solidFill>
                <a:latin typeface="Arial"/>
                <a:ea typeface="+mn-ea"/>
                <a:cs typeface="+mn-cs"/>
              </a:rPr>
              <a:t>Insert</a:t>
            </a:r>
            <a:r>
              <a:rPr lang="en-US" sz="1200" b="0" kern="1200" dirty="0">
                <a:solidFill>
                  <a:schemeClr val="tx1"/>
                </a:solidFill>
                <a:latin typeface="Arial"/>
                <a:ea typeface="+mn-ea"/>
                <a:cs typeface="+mn-cs"/>
              </a:rPr>
              <a:t>, click </a:t>
            </a:r>
            <a:r>
              <a:rPr lang="en-US" sz="1200" b="1" kern="1200" dirty="0">
                <a:solidFill>
                  <a:schemeClr val="tx1"/>
                </a:solidFill>
                <a:latin typeface="Arial"/>
                <a:ea typeface="+mn-ea"/>
                <a:cs typeface="+mn-cs"/>
              </a:rPr>
              <a:t>Text</a:t>
            </a:r>
            <a:r>
              <a:rPr lang="en-US" sz="1200" b="0" kern="1200" dirty="0">
                <a:solidFill>
                  <a:schemeClr val="tx1"/>
                </a:solidFill>
                <a:latin typeface="Arial"/>
                <a:ea typeface="+mn-ea"/>
                <a:cs typeface="+mn-cs"/>
              </a:rPr>
              <a:t>, and then click </a:t>
            </a:r>
            <a:r>
              <a:rPr lang="en-US" sz="1200" b="1" kern="1200" dirty="0">
                <a:solidFill>
                  <a:schemeClr val="tx1"/>
                </a:solidFill>
                <a:latin typeface="Arial"/>
                <a:ea typeface="+mn-ea"/>
                <a:cs typeface="+mn-cs"/>
              </a:rPr>
              <a:t>Header and Footer</a:t>
            </a:r>
            <a:r>
              <a:rPr lang="en-US" sz="1200" b="0" kern="1200" dirty="0">
                <a:solidFill>
                  <a:schemeClr val="tx1"/>
                </a:solidFill>
                <a:latin typeface="Arial"/>
                <a:ea typeface="+mn-ea"/>
                <a:cs typeface="+mn-cs"/>
              </a:rPr>
              <a:t>.</a:t>
            </a:r>
          </a:p>
          <a:p>
            <a:pPr marL="228600" lvl="0" indent="-228600">
              <a:buFont typeface="+mj-lt"/>
              <a:buAutoNum type="arabicPeriod"/>
            </a:pPr>
            <a:r>
              <a:rPr lang="en-US" sz="1200" b="0" kern="1200" dirty="0">
                <a:solidFill>
                  <a:schemeClr val="tx1"/>
                </a:solidFill>
                <a:latin typeface="Arial"/>
                <a:ea typeface="+mn-ea"/>
                <a:cs typeface="+mn-cs"/>
              </a:rPr>
              <a:t>Click the </a:t>
            </a:r>
            <a:r>
              <a:rPr lang="en-US" sz="1200" b="1" kern="1200" dirty="0">
                <a:solidFill>
                  <a:schemeClr val="tx1"/>
                </a:solidFill>
                <a:latin typeface="Arial"/>
                <a:ea typeface="+mn-ea"/>
                <a:cs typeface="+mn-cs"/>
              </a:rPr>
              <a:t>Slide</a:t>
            </a:r>
            <a:r>
              <a:rPr lang="en-US" sz="1200" b="0" kern="1200" dirty="0">
                <a:solidFill>
                  <a:schemeClr val="tx1"/>
                </a:solidFill>
                <a:latin typeface="Arial"/>
                <a:ea typeface="+mn-ea"/>
                <a:cs typeface="+mn-cs"/>
              </a:rPr>
              <a:t> tab, select the </a:t>
            </a:r>
            <a:r>
              <a:rPr lang="en-US" sz="1200" b="1" kern="1200" dirty="0">
                <a:solidFill>
                  <a:schemeClr val="tx1"/>
                </a:solidFill>
                <a:latin typeface="Arial"/>
                <a:ea typeface="+mn-ea"/>
                <a:cs typeface="+mn-cs"/>
              </a:rPr>
              <a:t>Footer</a:t>
            </a:r>
            <a:r>
              <a:rPr lang="en-US" sz="1200" b="0" kern="1200" dirty="0">
                <a:solidFill>
                  <a:schemeClr val="tx1"/>
                </a:solidFill>
                <a:latin typeface="Arial"/>
                <a:ea typeface="+mn-ea"/>
                <a:cs typeface="+mn-cs"/>
              </a:rPr>
              <a:t> check box, and then type the footer text that you want.</a:t>
            </a:r>
          </a:p>
          <a:p>
            <a:pPr marL="228600" lvl="0" indent="-228600">
              <a:buFont typeface="+mj-lt"/>
              <a:buAutoNum type="arabicPeriod"/>
            </a:pPr>
            <a:r>
              <a:rPr lang="en-US" sz="1200" b="0" kern="1200" dirty="0">
                <a:solidFill>
                  <a:schemeClr val="tx1"/>
                </a:solidFill>
                <a:latin typeface="Arial"/>
                <a:ea typeface="+mn-ea"/>
                <a:cs typeface="+mn-cs"/>
              </a:rPr>
              <a:t>Click either </a:t>
            </a:r>
            <a:r>
              <a:rPr lang="en-US" sz="1200" b="1" kern="1200" dirty="0">
                <a:solidFill>
                  <a:schemeClr val="tx1"/>
                </a:solidFill>
                <a:latin typeface="Arial"/>
                <a:ea typeface="+mn-ea"/>
                <a:cs typeface="+mn-cs"/>
              </a:rPr>
              <a:t>Apply</a:t>
            </a:r>
            <a:r>
              <a:rPr lang="en-US" sz="1200" b="0" kern="1200" dirty="0">
                <a:solidFill>
                  <a:schemeClr val="tx1"/>
                </a:solidFill>
                <a:latin typeface="Arial"/>
                <a:ea typeface="+mn-ea"/>
                <a:cs typeface="+mn-cs"/>
              </a:rPr>
              <a:t> or </a:t>
            </a:r>
            <a:r>
              <a:rPr lang="en-US" sz="1200" b="1" kern="1200" dirty="0">
                <a:solidFill>
                  <a:schemeClr val="tx1"/>
                </a:solidFill>
                <a:latin typeface="Arial"/>
                <a:ea typeface="+mn-ea"/>
                <a:cs typeface="+mn-cs"/>
              </a:rPr>
              <a:t>Apply to All</a:t>
            </a:r>
            <a:r>
              <a:rPr lang="en-US" sz="1200" b="0" kern="1200" dirty="0">
                <a:solidFill>
                  <a:schemeClr val="tx1"/>
                </a:solidFill>
                <a:latin typeface="Arial"/>
                <a:ea typeface="+mn-ea"/>
                <a:cs typeface="+mn-cs"/>
              </a:rPr>
              <a:t>.</a:t>
            </a:r>
          </a:p>
          <a:p>
            <a:pPr marL="228600" lvl="0" indent="-228600">
              <a:buFont typeface="+mj-lt"/>
              <a:buAutoNum type="arabicPeriod"/>
            </a:pPr>
            <a:endParaRPr lang="en-US" sz="1200" b="0" kern="1200" dirty="0">
              <a:solidFill>
                <a:schemeClr val="tx1"/>
              </a:solidFill>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 typeface="+mj-lt"/>
              <a:buNone/>
              <a:tabLst/>
              <a:defRPr/>
            </a:pPr>
            <a:r>
              <a:rPr lang="en-US" sz="1200" b="1" kern="1200" dirty="0">
                <a:solidFill>
                  <a:schemeClr val="tx1"/>
                </a:solidFill>
                <a:latin typeface="Arial"/>
                <a:ea typeface="+mn-ea"/>
                <a:cs typeface="+mn-cs"/>
              </a:rPr>
              <a:t>To add footer</a:t>
            </a:r>
            <a:r>
              <a:rPr lang="en-US" sz="1200" b="1" kern="1200" baseline="0" dirty="0">
                <a:solidFill>
                  <a:schemeClr val="tx1"/>
                </a:solidFill>
                <a:latin typeface="Arial"/>
                <a:ea typeface="+mn-ea"/>
                <a:cs typeface="+mn-cs"/>
              </a:rPr>
              <a:t> text on a Mac</a:t>
            </a:r>
          </a:p>
          <a:p>
            <a:pPr marL="228600" lvl="0" indent="-228600">
              <a:buFont typeface="+mj-lt"/>
              <a:buAutoNum type="arabicPeriod"/>
            </a:pPr>
            <a:r>
              <a:rPr lang="en-US" sz="1200" kern="1200" dirty="0">
                <a:solidFill>
                  <a:schemeClr val="tx1"/>
                </a:solidFill>
                <a:latin typeface="Arial"/>
                <a:ea typeface="+mn-ea"/>
                <a:cs typeface="+mn-cs"/>
              </a:rPr>
              <a:t>On the </a:t>
            </a:r>
            <a:r>
              <a:rPr lang="en-US" sz="1200" b="1" kern="1200" dirty="0">
                <a:solidFill>
                  <a:schemeClr val="tx1"/>
                </a:solidFill>
                <a:latin typeface="Arial"/>
                <a:ea typeface="+mn-ea"/>
                <a:cs typeface="+mn-cs"/>
              </a:rPr>
              <a:t>View </a:t>
            </a:r>
            <a:r>
              <a:rPr lang="en-US" sz="1200" b="0" kern="1200" dirty="0">
                <a:solidFill>
                  <a:schemeClr val="tx1"/>
                </a:solidFill>
                <a:latin typeface="Arial"/>
                <a:ea typeface="+mn-ea"/>
                <a:cs typeface="+mn-cs"/>
              </a:rPr>
              <a:t>menu, select</a:t>
            </a:r>
            <a:r>
              <a:rPr lang="en-US" sz="1200" b="0" kern="1200" baseline="0" dirty="0">
                <a:solidFill>
                  <a:schemeClr val="tx1"/>
                </a:solidFill>
                <a:latin typeface="Arial"/>
                <a:ea typeface="+mn-ea"/>
                <a:cs typeface="+mn-cs"/>
              </a:rPr>
              <a:t> </a:t>
            </a:r>
            <a:r>
              <a:rPr lang="en-US" sz="1200" b="1" kern="1200" dirty="0">
                <a:solidFill>
                  <a:schemeClr val="tx1"/>
                </a:solidFill>
                <a:latin typeface="Arial"/>
                <a:ea typeface="+mn-ea"/>
                <a:cs typeface="+mn-cs"/>
              </a:rPr>
              <a:t>Header and Footer.</a:t>
            </a:r>
            <a:endParaRPr lang="en-US" sz="1200" b="0" kern="1200" dirty="0">
              <a:solidFill>
                <a:schemeClr val="tx1"/>
              </a:solidFill>
              <a:latin typeface="Arial"/>
              <a:ea typeface="+mn-ea"/>
              <a:cs typeface="+mn-cs"/>
            </a:endParaRPr>
          </a:p>
          <a:p>
            <a:pPr marL="228600" lvl="0" indent="-228600">
              <a:buFont typeface="+mj-lt"/>
              <a:buAutoNum type="arabicPeriod"/>
            </a:pPr>
            <a:r>
              <a:rPr lang="en-US" sz="1200" b="0" kern="1200" dirty="0">
                <a:solidFill>
                  <a:schemeClr val="tx1"/>
                </a:solidFill>
                <a:latin typeface="Arial"/>
                <a:ea typeface="+mn-ea"/>
                <a:cs typeface="+mn-cs"/>
              </a:rPr>
              <a:t>Select the </a:t>
            </a:r>
            <a:r>
              <a:rPr lang="en-US" sz="1200" b="1" kern="1200" dirty="0">
                <a:solidFill>
                  <a:schemeClr val="tx1"/>
                </a:solidFill>
                <a:latin typeface="Arial"/>
                <a:ea typeface="+mn-ea"/>
                <a:cs typeface="+mn-cs"/>
              </a:rPr>
              <a:t>Footer</a:t>
            </a:r>
            <a:r>
              <a:rPr lang="en-US" sz="1200" b="0" kern="1200" dirty="0">
                <a:solidFill>
                  <a:schemeClr val="tx1"/>
                </a:solidFill>
                <a:latin typeface="Arial"/>
                <a:ea typeface="+mn-ea"/>
                <a:cs typeface="+mn-cs"/>
              </a:rPr>
              <a:t> check box and then type the footer text that you want.</a:t>
            </a:r>
          </a:p>
          <a:p>
            <a:pPr marL="228600" lvl="0" indent="-228600">
              <a:buFont typeface="+mj-lt"/>
              <a:buAutoNum type="arabicPeriod"/>
            </a:pPr>
            <a:r>
              <a:rPr lang="en-US" sz="1200" b="0" kern="1200" dirty="0">
                <a:solidFill>
                  <a:schemeClr val="tx1"/>
                </a:solidFill>
                <a:latin typeface="Arial"/>
                <a:ea typeface="+mn-ea"/>
                <a:cs typeface="+mn-cs"/>
              </a:rPr>
              <a:t>Click either </a:t>
            </a:r>
            <a:r>
              <a:rPr lang="en-US" sz="1200" b="1" kern="1200" dirty="0">
                <a:solidFill>
                  <a:schemeClr val="tx1"/>
                </a:solidFill>
                <a:latin typeface="Arial"/>
                <a:ea typeface="+mn-ea"/>
                <a:cs typeface="+mn-cs"/>
              </a:rPr>
              <a:t>Apply</a:t>
            </a:r>
            <a:r>
              <a:rPr lang="en-US" sz="1200" b="0" kern="1200" dirty="0">
                <a:solidFill>
                  <a:schemeClr val="tx1"/>
                </a:solidFill>
                <a:latin typeface="Arial"/>
                <a:ea typeface="+mn-ea"/>
                <a:cs typeface="+mn-cs"/>
              </a:rPr>
              <a:t> or </a:t>
            </a:r>
            <a:r>
              <a:rPr lang="en-US" sz="1200" b="1" kern="1200" dirty="0">
                <a:solidFill>
                  <a:schemeClr val="tx1"/>
                </a:solidFill>
                <a:latin typeface="Arial"/>
                <a:ea typeface="+mn-ea"/>
                <a:cs typeface="+mn-cs"/>
              </a:rPr>
              <a:t>Apply to All</a:t>
            </a:r>
            <a:r>
              <a:rPr lang="en-US" sz="1200" b="0" kern="1200" dirty="0">
                <a:solidFill>
                  <a:schemeClr val="tx1"/>
                </a:solidFill>
                <a:latin typeface="Arial"/>
                <a:ea typeface="+mn-ea"/>
                <a:cs typeface="+mn-cs"/>
              </a:rPr>
              <a:t>.</a:t>
            </a:r>
          </a:p>
          <a:p>
            <a:r>
              <a:rPr lang="en-US" sz="1200" b="0" kern="1200" dirty="0">
                <a:solidFill>
                  <a:schemeClr val="tx1"/>
                </a:solidFill>
                <a:latin typeface="Arial"/>
                <a:ea typeface="+mn-ea"/>
                <a:cs typeface="+mn-cs"/>
              </a:rPr>
              <a:t>	</a:t>
            </a:r>
          </a:p>
          <a:p>
            <a:r>
              <a:rPr lang="en-US" sz="1400" b="1" kern="1200" dirty="0">
                <a:solidFill>
                  <a:schemeClr val="bg2"/>
                </a:solidFill>
                <a:latin typeface="Arial"/>
                <a:ea typeface="+mn-ea"/>
                <a:cs typeface="+mn-cs"/>
              </a:rPr>
              <a:t>If footers don't appear on the slides</a:t>
            </a:r>
            <a:r>
              <a:rPr lang="en-US" sz="1200" b="0" kern="1200" dirty="0">
                <a:solidFill>
                  <a:schemeClr val="tx1"/>
                </a:solidFill>
                <a:latin typeface="Arial"/>
                <a:ea typeface="+mn-ea"/>
                <a:cs typeface="+mn-cs"/>
              </a:rPr>
              <a:t>	</a:t>
            </a:r>
          </a:p>
          <a:p>
            <a:r>
              <a:rPr lang="en-US" sz="1200" b="0" kern="1200" dirty="0">
                <a:solidFill>
                  <a:schemeClr val="tx1"/>
                </a:solidFill>
                <a:latin typeface="Arial"/>
                <a:ea typeface="+mn-ea"/>
                <a:cs typeface="+mn-cs"/>
              </a:rPr>
              <a:t>If footers don't appear on title slides, in the </a:t>
            </a:r>
            <a:r>
              <a:rPr lang="en-US" sz="1200" b="1" kern="1200" dirty="0">
                <a:solidFill>
                  <a:schemeClr val="tx1"/>
                </a:solidFill>
                <a:latin typeface="Arial"/>
                <a:ea typeface="+mn-ea"/>
                <a:cs typeface="+mn-cs"/>
              </a:rPr>
              <a:t>Header and Footer</a:t>
            </a:r>
            <a:r>
              <a:rPr lang="en-US" sz="1200" b="0" kern="1200" dirty="0">
                <a:solidFill>
                  <a:schemeClr val="tx1"/>
                </a:solidFill>
                <a:latin typeface="Arial"/>
                <a:ea typeface="+mn-ea"/>
                <a:cs typeface="+mn-cs"/>
              </a:rPr>
              <a:t> dialog box make sure the </a:t>
            </a:r>
            <a:r>
              <a:rPr lang="en-US" sz="1200" b="1" kern="1200" dirty="0">
                <a:solidFill>
                  <a:schemeClr val="tx1"/>
                </a:solidFill>
                <a:latin typeface="Arial"/>
                <a:ea typeface="+mn-ea"/>
                <a:cs typeface="+mn-cs"/>
              </a:rPr>
              <a:t>Don't show on title slide</a:t>
            </a:r>
            <a:r>
              <a:rPr lang="en-US" sz="1200" b="0" kern="1200" dirty="0">
                <a:solidFill>
                  <a:schemeClr val="tx1"/>
                </a:solidFill>
                <a:latin typeface="Arial"/>
                <a:ea typeface="+mn-ea"/>
                <a:cs typeface="+mn-cs"/>
              </a:rPr>
              <a:t> check box is not selected.</a:t>
            </a:r>
          </a:p>
          <a:p>
            <a:r>
              <a:rPr lang="en-US" sz="1200" b="0" kern="1200" dirty="0">
                <a:solidFill>
                  <a:schemeClr val="tx1"/>
                </a:solidFill>
                <a:latin typeface="Arial"/>
                <a:ea typeface="+mn-ea"/>
                <a:cs typeface="+mn-cs"/>
              </a:rPr>
              <a:t>If the footers are missing from other slides, the placeholders for these items might have been removed from specific slide layouts or the slide master. </a:t>
            </a:r>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1</a:t>
            </a:fld>
            <a:endParaRPr lang="en-US" dirty="0"/>
          </a:p>
        </p:txBody>
      </p:sp>
    </p:spTree>
    <p:extLst>
      <p:ext uri="{BB962C8B-B14F-4D97-AF65-F5344CB8AC3E}">
        <p14:creationId xmlns:p14="http://schemas.microsoft.com/office/powerpoint/2010/main" val="1853613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many</a:t>
            </a:r>
            <a:r>
              <a:rPr lang="en-GB" baseline="0" dirty="0" smtClean="0"/>
              <a:t> more methods in the geometry engine…</a:t>
            </a:r>
          </a:p>
          <a:p>
            <a:endParaRPr lang="en-GB" baseline="0" dirty="0" smtClean="0"/>
          </a:p>
          <a:p>
            <a:r>
              <a:rPr lang="en-GB" baseline="0" dirty="0" smtClean="0"/>
              <a:t>Buffering, and Geodesic Buffering allows you to grow and shrink geometries.</a:t>
            </a:r>
          </a:p>
          <a:p>
            <a:endParaRPr lang="en-GB" baseline="0" dirty="0" smtClean="0"/>
          </a:p>
          <a:p>
            <a:r>
              <a:rPr lang="en-GB" baseline="0" dirty="0" smtClean="0"/>
              <a:t>Generalize and Densify, allow you increase or reduce the number of vertices in your geometries.</a:t>
            </a:r>
          </a:p>
          <a:p>
            <a:endParaRPr lang="en-GB" baseline="0" dirty="0" smtClean="0"/>
          </a:p>
          <a:p>
            <a:r>
              <a:rPr lang="en-GB" baseline="0" dirty="0" err="1" smtClean="0"/>
              <a:t>IsSimple</a:t>
            </a:r>
            <a:r>
              <a:rPr lang="en-GB" baseline="0" dirty="0" smtClean="0"/>
              <a:t> and Simplify allow you to fix issues with your geometry, and make them legal. This allows you to fix geometry that is not topologically correct, say if it has self intersecting lines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10</a:t>
            </a:fld>
            <a:endParaRPr lang="en-US" dirty="0"/>
          </a:p>
        </p:txBody>
      </p:sp>
    </p:spTree>
    <p:extLst>
      <p:ext uri="{BB962C8B-B14F-4D97-AF65-F5344CB8AC3E}">
        <p14:creationId xmlns:p14="http://schemas.microsoft.com/office/powerpoint/2010/main" val="2863858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[DAVID]</a:t>
            </a:r>
          </a:p>
          <a:p>
            <a:endParaRPr lang="en-GB" dirty="0" smtClean="0"/>
          </a:p>
          <a:p>
            <a:r>
              <a:rPr lang="en-GB" dirty="0" smtClean="0"/>
              <a:t>You</a:t>
            </a:r>
            <a:r>
              <a:rPr lang="en-GB" baseline="0" dirty="0" smtClean="0"/>
              <a:t> will all have realised, that you have been able to do all of these operations for the past 10 years with the ESRI </a:t>
            </a:r>
            <a:r>
              <a:rPr lang="en-GB" baseline="0" dirty="0" err="1" smtClean="0"/>
              <a:t>Javascript</a:t>
            </a:r>
            <a:r>
              <a:rPr lang="en-GB" baseline="0" dirty="0" smtClean="0"/>
              <a:t> API.</a:t>
            </a:r>
          </a:p>
          <a:p>
            <a:endParaRPr lang="en-GB" baseline="0" dirty="0" smtClean="0"/>
          </a:p>
          <a:p>
            <a:r>
              <a:rPr lang="en-GB" baseline="0" dirty="0" smtClean="0"/>
              <a:t>You can just make a REST call to the Geometry Service, and voila… You have clipped, </a:t>
            </a:r>
            <a:r>
              <a:rPr lang="en-GB" baseline="0" dirty="0" err="1" smtClean="0"/>
              <a:t>unioned</a:t>
            </a:r>
            <a:r>
              <a:rPr lang="en-GB" baseline="0" dirty="0" smtClean="0"/>
              <a:t>, intersected</a:t>
            </a:r>
            <a:endParaRPr lang="en-GB"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11</a:t>
            </a:fld>
            <a:endParaRPr lang="en-US" dirty="0"/>
          </a:p>
        </p:txBody>
      </p:sp>
    </p:spTree>
    <p:extLst>
      <p:ext uri="{BB962C8B-B14F-4D97-AF65-F5344CB8AC3E}">
        <p14:creationId xmlns:p14="http://schemas.microsoft.com/office/powerpoint/2010/main" val="1089923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Geometry Service, requires you to make a REST Call</a:t>
            </a:r>
          </a:p>
          <a:p>
            <a:endParaRPr lang="en-GB" baseline="0" dirty="0" smtClean="0"/>
          </a:p>
          <a:p>
            <a:r>
              <a:rPr lang="en-GB" baseline="0" dirty="0" smtClean="0"/>
              <a:t>The geometry involved in the operation is converted to JSON, sent over the wire to the Geometry Service. The geometry service runs its logic, and sends the results back over the wire.</a:t>
            </a:r>
          </a:p>
          <a:p>
            <a:endParaRPr lang="en-GB" baseline="0" dirty="0" smtClean="0"/>
          </a:p>
          <a:p>
            <a:r>
              <a:rPr lang="en-GB" baseline="0" dirty="0" smtClean="0"/>
              <a:t>This is 500ms + for every operation… For poor networks, or large payloads even longer.</a:t>
            </a:r>
          </a:p>
          <a:p>
            <a:endParaRPr lang="en-GB" baseline="0" dirty="0" smtClean="0"/>
          </a:p>
          <a:p>
            <a:r>
              <a:rPr lang="en-GB" baseline="0" dirty="0" smtClean="0"/>
              <a:t>Interactive UX is measured in  &lt;300ms</a:t>
            </a:r>
          </a:p>
          <a:p>
            <a:endParaRPr lang="en-GB" baseline="0" dirty="0" smtClean="0"/>
          </a:p>
          <a:p>
            <a:endParaRPr lang="en-GB" baseline="0" dirty="0" smtClean="0"/>
          </a:p>
          <a:p>
            <a:endParaRPr lang="en-GB" baseline="0" dirty="0" smtClean="0"/>
          </a:p>
          <a:p>
            <a:endParaRPr lang="en-GB" dirty="0" smtClean="0"/>
          </a:p>
        </p:txBody>
      </p:sp>
      <p:sp>
        <p:nvSpPr>
          <p:cNvPr id="4" name="Slide Number Placeholder 3"/>
          <p:cNvSpPr>
            <a:spLocks noGrp="1"/>
          </p:cNvSpPr>
          <p:nvPr>
            <p:ph type="sldNum" sz="quarter" idx="10"/>
          </p:nvPr>
        </p:nvSpPr>
        <p:spPr/>
        <p:txBody>
          <a:bodyPr/>
          <a:lstStyle/>
          <a:p>
            <a:fld id="{3E7143C0-4F23-B545-9533-520B5A87CA1E}" type="slidenum">
              <a:rPr lang="en-US" smtClean="0"/>
              <a:pPr/>
              <a:t>12</a:t>
            </a:fld>
            <a:endParaRPr lang="en-US" dirty="0"/>
          </a:p>
        </p:txBody>
      </p:sp>
    </p:spTree>
    <p:extLst>
      <p:ext uri="{BB962C8B-B14F-4D97-AF65-F5344CB8AC3E}">
        <p14:creationId xmlns:p14="http://schemas.microsoft.com/office/powerpoint/2010/main" val="1523128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Geometry Service, requires you to make a REST Call</a:t>
            </a:r>
          </a:p>
          <a:p>
            <a:endParaRPr lang="en-GB" baseline="0" dirty="0" smtClean="0"/>
          </a:p>
          <a:p>
            <a:r>
              <a:rPr lang="en-GB" baseline="0" dirty="0" smtClean="0"/>
              <a:t>The geometry involved in the operation is converted to JSON, sent over the wire to the Geometry Service. The geometry service runs its logic, and sends the results back over the wire.</a:t>
            </a:r>
          </a:p>
          <a:p>
            <a:endParaRPr lang="en-GB" baseline="0" dirty="0" smtClean="0"/>
          </a:p>
          <a:p>
            <a:r>
              <a:rPr lang="en-GB" baseline="0" dirty="0" smtClean="0"/>
              <a:t>This is 500ms + for every operation… For poor networks, or large payloads even longer.</a:t>
            </a:r>
          </a:p>
          <a:p>
            <a:endParaRPr lang="en-GB" baseline="0" dirty="0" smtClean="0"/>
          </a:p>
          <a:p>
            <a:r>
              <a:rPr lang="en-GB" baseline="0" dirty="0" smtClean="0"/>
              <a:t>Interactive UX is measured in  &lt;300ms</a:t>
            </a:r>
          </a:p>
          <a:p>
            <a:endParaRPr lang="en-GB" baseline="0" dirty="0" smtClean="0"/>
          </a:p>
          <a:p>
            <a:endParaRPr lang="en-GB" baseline="0" dirty="0" smtClean="0"/>
          </a:p>
          <a:p>
            <a:endParaRPr lang="en-GB" baseline="0" dirty="0" smtClean="0"/>
          </a:p>
          <a:p>
            <a:endParaRPr lang="en-GB" dirty="0" smtClean="0"/>
          </a:p>
        </p:txBody>
      </p:sp>
      <p:sp>
        <p:nvSpPr>
          <p:cNvPr id="4" name="Slide Number Placeholder 3"/>
          <p:cNvSpPr>
            <a:spLocks noGrp="1"/>
          </p:cNvSpPr>
          <p:nvPr>
            <p:ph type="sldNum" sz="quarter" idx="10"/>
          </p:nvPr>
        </p:nvSpPr>
        <p:spPr/>
        <p:txBody>
          <a:bodyPr/>
          <a:lstStyle/>
          <a:p>
            <a:fld id="{3E7143C0-4F23-B545-9533-520B5A87CA1E}" type="slidenum">
              <a:rPr lang="en-US" smtClean="0"/>
              <a:pPr/>
              <a:t>13</a:t>
            </a:fld>
            <a:endParaRPr lang="en-US" dirty="0"/>
          </a:p>
        </p:txBody>
      </p:sp>
    </p:spTree>
    <p:extLst>
      <p:ext uri="{BB962C8B-B14F-4D97-AF65-F5344CB8AC3E}">
        <p14:creationId xmlns:p14="http://schemas.microsoft.com/office/powerpoint/2010/main" val="3559732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Purpose of DEMO, is cool</a:t>
            </a:r>
            <a:r>
              <a:rPr lang="en-GB" baseline="0" dirty="0" smtClean="0"/>
              <a:t> demo, showing on the fly, splitting, cutting, area </a:t>
            </a:r>
            <a:r>
              <a:rPr lang="en-GB" baseline="0" dirty="0" err="1" smtClean="0"/>
              <a:t>etc</a:t>
            </a:r>
            <a:endParaRPr lang="en-GB"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14</a:t>
            </a:fld>
            <a:endParaRPr lang="en-US" dirty="0"/>
          </a:p>
        </p:txBody>
      </p:sp>
    </p:spTree>
    <p:extLst>
      <p:ext uri="{BB962C8B-B14F-4D97-AF65-F5344CB8AC3E}">
        <p14:creationId xmlns:p14="http://schemas.microsoft.com/office/powerpoint/2010/main" val="1625915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a:t>
            </a:r>
            <a:r>
              <a:rPr lang="en-GB" baseline="0" dirty="0" smtClean="0"/>
              <a:t> will all have realised, that you have been able to do all of these operations for the past 10 years with the ESRI </a:t>
            </a:r>
            <a:r>
              <a:rPr lang="en-GB" baseline="0" dirty="0" err="1" smtClean="0"/>
              <a:t>Javascript</a:t>
            </a:r>
            <a:r>
              <a:rPr lang="en-GB" baseline="0" dirty="0" smtClean="0"/>
              <a:t> API.</a:t>
            </a:r>
          </a:p>
          <a:p>
            <a:endParaRPr lang="en-GB" baseline="0" dirty="0" smtClean="0"/>
          </a:p>
          <a:p>
            <a:r>
              <a:rPr lang="en-GB" baseline="0" dirty="0" smtClean="0"/>
              <a:t>You can just make a REST call to the Geometry Service, and voila… You have clipped, </a:t>
            </a:r>
            <a:r>
              <a:rPr lang="en-GB" baseline="0" dirty="0" err="1" smtClean="0"/>
              <a:t>unioned</a:t>
            </a:r>
            <a:r>
              <a:rPr lang="en-GB" baseline="0" dirty="0" smtClean="0"/>
              <a:t>, intersected</a:t>
            </a:r>
            <a:endParaRPr lang="en-GB"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15</a:t>
            </a:fld>
            <a:endParaRPr lang="en-US" dirty="0"/>
          </a:p>
        </p:txBody>
      </p:sp>
    </p:spTree>
    <p:extLst>
      <p:ext uri="{BB962C8B-B14F-4D97-AF65-F5344CB8AC3E}">
        <p14:creationId xmlns:p14="http://schemas.microsoft.com/office/powerpoint/2010/main" val="2950712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a:p>
            <a:r>
              <a:rPr lang="en-GB" baseline="0" dirty="0" smtClean="0"/>
              <a:t>AMD the Module,</a:t>
            </a:r>
          </a:p>
          <a:p>
            <a:endParaRPr lang="en-GB" baseline="0" dirty="0" smtClean="0"/>
          </a:p>
          <a:p>
            <a:r>
              <a:rPr lang="en-GB" baseline="0" dirty="0" smtClean="0"/>
              <a:t>Call the Operation</a:t>
            </a:r>
          </a:p>
          <a:p>
            <a:endParaRPr lang="en-GB" dirty="0" smtClean="0"/>
          </a:p>
        </p:txBody>
      </p:sp>
      <p:sp>
        <p:nvSpPr>
          <p:cNvPr id="4" name="Slide Number Placeholder 3"/>
          <p:cNvSpPr>
            <a:spLocks noGrp="1"/>
          </p:cNvSpPr>
          <p:nvPr>
            <p:ph type="sldNum" sz="quarter" idx="10"/>
          </p:nvPr>
        </p:nvSpPr>
        <p:spPr/>
        <p:txBody>
          <a:bodyPr/>
          <a:lstStyle/>
          <a:p>
            <a:fld id="{3E7143C0-4F23-B545-9533-520B5A87CA1E}" type="slidenum">
              <a:rPr lang="en-US" smtClean="0"/>
              <a:pPr/>
              <a:t>16</a:t>
            </a:fld>
            <a:endParaRPr lang="en-US" dirty="0"/>
          </a:p>
        </p:txBody>
      </p:sp>
    </p:spTree>
    <p:extLst>
      <p:ext uri="{BB962C8B-B14F-4D97-AF65-F5344CB8AC3E}">
        <p14:creationId xmlns:p14="http://schemas.microsoft.com/office/powerpoint/2010/main" val="2551766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a:p>
            <a:r>
              <a:rPr lang="en-GB" baseline="0" dirty="0" smtClean="0"/>
              <a:t>AMD the Module,</a:t>
            </a:r>
          </a:p>
          <a:p>
            <a:endParaRPr lang="en-GB" baseline="0" dirty="0" smtClean="0"/>
          </a:p>
          <a:p>
            <a:r>
              <a:rPr lang="en-GB" baseline="0" dirty="0" smtClean="0"/>
              <a:t>Call the Operation</a:t>
            </a:r>
          </a:p>
          <a:p>
            <a:endParaRPr lang="en-GB" dirty="0" smtClean="0"/>
          </a:p>
        </p:txBody>
      </p:sp>
      <p:sp>
        <p:nvSpPr>
          <p:cNvPr id="4" name="Slide Number Placeholder 3"/>
          <p:cNvSpPr>
            <a:spLocks noGrp="1"/>
          </p:cNvSpPr>
          <p:nvPr>
            <p:ph type="sldNum" sz="quarter" idx="10"/>
          </p:nvPr>
        </p:nvSpPr>
        <p:spPr/>
        <p:txBody>
          <a:bodyPr/>
          <a:lstStyle/>
          <a:p>
            <a:fld id="{3E7143C0-4F23-B545-9533-520B5A87CA1E}" type="slidenum">
              <a:rPr lang="en-US" smtClean="0"/>
              <a:pPr/>
              <a:t>17</a:t>
            </a:fld>
            <a:endParaRPr lang="en-US" dirty="0"/>
          </a:p>
        </p:txBody>
      </p:sp>
    </p:spTree>
    <p:extLst>
      <p:ext uri="{BB962C8B-B14F-4D97-AF65-F5344CB8AC3E}">
        <p14:creationId xmlns:p14="http://schemas.microsoft.com/office/powerpoint/2010/main" val="1883522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Quick Practical</a:t>
            </a:r>
            <a:r>
              <a:rPr lang="en-GB" baseline="0" dirty="0" smtClean="0"/>
              <a:t> Example… Lets Build an Editing App with the Geometry Engine</a:t>
            </a:r>
            <a:endParaRPr lang="en-GB"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18</a:t>
            </a:fld>
            <a:endParaRPr lang="en-US" dirty="0"/>
          </a:p>
        </p:txBody>
      </p:sp>
    </p:spTree>
    <p:extLst>
      <p:ext uri="{BB962C8B-B14F-4D97-AF65-F5344CB8AC3E}">
        <p14:creationId xmlns:p14="http://schemas.microsoft.com/office/powerpoint/2010/main" val="1858065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[KRISTIAN]</a:t>
            </a:r>
            <a:endParaRPr lang="en-GB" b="1"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19</a:t>
            </a:fld>
            <a:endParaRPr lang="en-US" dirty="0"/>
          </a:p>
        </p:txBody>
      </p:sp>
    </p:spTree>
    <p:extLst>
      <p:ext uri="{BB962C8B-B14F-4D97-AF65-F5344CB8AC3E}">
        <p14:creationId xmlns:p14="http://schemas.microsoft.com/office/powerpoint/2010/main" val="3347383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OK… Quick Question… who came to the talk yesterday, giving an overview of the Geometry Engine.</a:t>
            </a:r>
          </a:p>
          <a:p>
            <a:endParaRPr lang="en-GB" dirty="0" smtClean="0"/>
          </a:p>
          <a:p>
            <a:r>
              <a:rPr lang="en-GB" dirty="0" smtClean="0"/>
              <a:t>This talk is going to go through</a:t>
            </a:r>
            <a:r>
              <a:rPr lang="en-GB" baseline="0" dirty="0" smtClean="0"/>
              <a:t> a lot of the same materials, but we are planning on showing a few more demos, and giving a bit more detail about to use the various methods.</a:t>
            </a:r>
          </a:p>
          <a:p>
            <a:endParaRPr lang="en-GB" dirty="0" smtClean="0"/>
          </a:p>
          <a:p>
            <a:r>
              <a:rPr lang="en-GB" dirty="0" smtClean="0"/>
              <a:t>In this talk, we are</a:t>
            </a:r>
            <a:r>
              <a:rPr lang="en-GB" baseline="0" dirty="0" smtClean="0"/>
              <a:t> going to run through the ESRI </a:t>
            </a:r>
            <a:r>
              <a:rPr lang="en-GB" baseline="0" dirty="0" err="1" smtClean="0"/>
              <a:t>Javascript</a:t>
            </a:r>
            <a:r>
              <a:rPr lang="en-GB" baseline="0" dirty="0" smtClean="0"/>
              <a:t> APIs geometry Engine.</a:t>
            </a:r>
          </a:p>
          <a:p>
            <a:endParaRPr lang="en-GB" baseline="0" dirty="0" smtClean="0"/>
          </a:p>
          <a:p>
            <a:r>
              <a:rPr lang="en-GB" baseline="0" dirty="0" smtClean="0"/>
              <a:t>This engine was incorporated into the API last year, and provides a lot of scope for making certain types of applications much more interactive.</a:t>
            </a:r>
          </a:p>
          <a:p>
            <a:endParaRPr lang="en-GB" baseline="0" dirty="0" smtClean="0"/>
          </a:p>
          <a:p>
            <a:r>
              <a:rPr lang="en-GB" baseline="0" dirty="0" smtClean="0"/>
              <a:t>We are going to through the type of operations that exist in the Geometry Engine, then look at how to actually make calls to the geometry engine, before finally looking at why you may want to use it, and when not to use it. </a:t>
            </a:r>
            <a:endParaRPr lang="en-GB"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2</a:t>
            </a:fld>
            <a:endParaRPr lang="en-US" dirty="0"/>
          </a:p>
        </p:txBody>
      </p:sp>
    </p:spTree>
    <p:extLst>
      <p:ext uri="{BB962C8B-B14F-4D97-AF65-F5344CB8AC3E}">
        <p14:creationId xmlns:p14="http://schemas.microsoft.com/office/powerpoint/2010/main" val="1619663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Purpose of DEMO, is cool</a:t>
            </a:r>
            <a:r>
              <a:rPr lang="en-GB" baseline="0" dirty="0" smtClean="0"/>
              <a:t> demo, showing on the fly, splitting, cutting, area </a:t>
            </a:r>
            <a:r>
              <a:rPr lang="en-GB" baseline="0" dirty="0" err="1" smtClean="0"/>
              <a:t>etc</a:t>
            </a:r>
            <a:endParaRPr lang="en-GB"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20</a:t>
            </a:fld>
            <a:endParaRPr lang="en-US" dirty="0"/>
          </a:p>
        </p:txBody>
      </p:sp>
    </p:spTree>
    <p:extLst>
      <p:ext uri="{BB962C8B-B14F-4D97-AF65-F5344CB8AC3E}">
        <p14:creationId xmlns:p14="http://schemas.microsoft.com/office/powerpoint/2010/main" val="726590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21</a:t>
            </a:fld>
            <a:endParaRPr lang="en-US" dirty="0"/>
          </a:p>
        </p:txBody>
      </p:sp>
    </p:spTree>
    <p:extLst>
      <p:ext uri="{BB962C8B-B14F-4D97-AF65-F5344CB8AC3E}">
        <p14:creationId xmlns:p14="http://schemas.microsoft.com/office/powerpoint/2010/main" val="31706184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a:p>
            <a:r>
              <a:rPr lang="en-GB" baseline="0" dirty="0" smtClean="0"/>
              <a:t>AMD the Module,</a:t>
            </a:r>
          </a:p>
          <a:p>
            <a:endParaRPr lang="en-GB" baseline="0" dirty="0" smtClean="0"/>
          </a:p>
          <a:p>
            <a:r>
              <a:rPr lang="en-GB" baseline="0" dirty="0" smtClean="0"/>
              <a:t>Call the Operation</a:t>
            </a:r>
          </a:p>
          <a:p>
            <a:endParaRPr lang="en-GB" dirty="0" smtClean="0"/>
          </a:p>
        </p:txBody>
      </p:sp>
      <p:sp>
        <p:nvSpPr>
          <p:cNvPr id="4" name="Slide Number Placeholder 3"/>
          <p:cNvSpPr>
            <a:spLocks noGrp="1"/>
          </p:cNvSpPr>
          <p:nvPr>
            <p:ph type="sldNum" sz="quarter" idx="10"/>
          </p:nvPr>
        </p:nvSpPr>
        <p:spPr/>
        <p:txBody>
          <a:bodyPr/>
          <a:lstStyle/>
          <a:p>
            <a:fld id="{3E7143C0-4F23-B545-9533-520B5A87CA1E}" type="slidenum">
              <a:rPr lang="en-US" smtClean="0"/>
              <a:pPr/>
              <a:t>22</a:t>
            </a:fld>
            <a:endParaRPr lang="en-US" dirty="0"/>
          </a:p>
        </p:txBody>
      </p:sp>
    </p:spTree>
    <p:extLst>
      <p:ext uri="{BB962C8B-B14F-4D97-AF65-F5344CB8AC3E}">
        <p14:creationId xmlns:p14="http://schemas.microsoft.com/office/powerpoint/2010/main" val="4223687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[DAVID]</a:t>
            </a:r>
            <a:endParaRPr lang="en-US" b="1"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23</a:t>
            </a:fld>
            <a:endParaRPr lang="en-US" dirty="0"/>
          </a:p>
        </p:txBody>
      </p:sp>
    </p:spTree>
    <p:extLst>
      <p:ext uri="{BB962C8B-B14F-4D97-AF65-F5344CB8AC3E}">
        <p14:creationId xmlns:p14="http://schemas.microsoft.com/office/powerpoint/2010/main" val="10886554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24</a:t>
            </a:fld>
            <a:endParaRPr lang="en-US" dirty="0"/>
          </a:p>
        </p:txBody>
      </p:sp>
    </p:spTree>
    <p:extLst>
      <p:ext uri="{BB962C8B-B14F-4D97-AF65-F5344CB8AC3E}">
        <p14:creationId xmlns:p14="http://schemas.microsoft.com/office/powerpoint/2010/main" val="23790202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a:p>
            <a:r>
              <a:rPr lang="en-GB" baseline="0" dirty="0" smtClean="0"/>
              <a:t>AMD the Module,</a:t>
            </a:r>
          </a:p>
          <a:p>
            <a:endParaRPr lang="en-GB" baseline="0" dirty="0" smtClean="0"/>
          </a:p>
          <a:p>
            <a:r>
              <a:rPr lang="en-GB" baseline="0" dirty="0" smtClean="0"/>
              <a:t>Call the Operation</a:t>
            </a:r>
          </a:p>
          <a:p>
            <a:endParaRPr lang="en-GB" dirty="0" smtClean="0"/>
          </a:p>
        </p:txBody>
      </p:sp>
      <p:sp>
        <p:nvSpPr>
          <p:cNvPr id="4" name="Slide Number Placeholder 3"/>
          <p:cNvSpPr>
            <a:spLocks noGrp="1"/>
          </p:cNvSpPr>
          <p:nvPr>
            <p:ph type="sldNum" sz="quarter" idx="10"/>
          </p:nvPr>
        </p:nvSpPr>
        <p:spPr/>
        <p:txBody>
          <a:bodyPr/>
          <a:lstStyle/>
          <a:p>
            <a:fld id="{3E7143C0-4F23-B545-9533-520B5A87CA1E}" type="slidenum">
              <a:rPr lang="en-US" smtClean="0"/>
              <a:pPr/>
              <a:t>25</a:t>
            </a:fld>
            <a:endParaRPr lang="en-US" dirty="0"/>
          </a:p>
        </p:txBody>
      </p:sp>
    </p:spTree>
    <p:extLst>
      <p:ext uri="{BB962C8B-B14F-4D97-AF65-F5344CB8AC3E}">
        <p14:creationId xmlns:p14="http://schemas.microsoft.com/office/powerpoint/2010/main" val="32564165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26</a:t>
            </a:fld>
            <a:endParaRPr lang="en-US" dirty="0"/>
          </a:p>
        </p:txBody>
      </p:sp>
    </p:spTree>
    <p:extLst>
      <p:ext uri="{BB962C8B-B14F-4D97-AF65-F5344CB8AC3E}">
        <p14:creationId xmlns:p14="http://schemas.microsoft.com/office/powerpoint/2010/main" val="2295427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27</a:t>
            </a:fld>
            <a:endParaRPr lang="en-US" dirty="0"/>
          </a:p>
        </p:txBody>
      </p:sp>
    </p:spTree>
    <p:extLst>
      <p:ext uri="{BB962C8B-B14F-4D97-AF65-F5344CB8AC3E}">
        <p14:creationId xmlns:p14="http://schemas.microsoft.com/office/powerpoint/2010/main" val="37150935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[KRISTIAN]</a:t>
            </a:r>
            <a:endParaRPr lang="en-US" b="1"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28</a:t>
            </a:fld>
            <a:endParaRPr lang="en-US" dirty="0"/>
          </a:p>
        </p:txBody>
      </p:sp>
    </p:spTree>
    <p:extLst>
      <p:ext uri="{BB962C8B-B14F-4D97-AF65-F5344CB8AC3E}">
        <p14:creationId xmlns:p14="http://schemas.microsoft.com/office/powerpoint/2010/main" val="4137129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29</a:t>
            </a:fld>
            <a:endParaRPr lang="en-US" dirty="0"/>
          </a:p>
        </p:txBody>
      </p:sp>
    </p:spTree>
    <p:extLst>
      <p:ext uri="{BB962C8B-B14F-4D97-AF65-F5344CB8AC3E}">
        <p14:creationId xmlns:p14="http://schemas.microsoft.com/office/powerpoint/2010/main" val="2384535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Geometry…. Points, Lines, Polygons,</a:t>
            </a:r>
            <a:r>
              <a:rPr lang="en-GB" baseline="0" dirty="0" smtClean="0"/>
              <a:t> Multi Points.</a:t>
            </a:r>
          </a:p>
          <a:p>
            <a:endParaRPr lang="en-GB" baseline="0" dirty="0" smtClean="0"/>
          </a:p>
          <a:p>
            <a:r>
              <a:rPr lang="en-GB" baseline="0" dirty="0" smtClean="0"/>
              <a:t>As we all know Geometry is fundamental to GIS.  Features on the ground are represented as geometric shapes, with real world coordinates.</a:t>
            </a:r>
          </a:p>
          <a:p>
            <a:endParaRPr lang="en-GB" baseline="0" dirty="0" smtClean="0"/>
          </a:p>
          <a:p>
            <a:r>
              <a:rPr lang="en-GB" baseline="0" dirty="0" smtClean="0"/>
              <a:t>The relationships between these shapes is how spatial analysis works. Understanding whether geometries overlap, what the intersection between shapes are, the distance between features.</a:t>
            </a:r>
          </a:p>
          <a:p>
            <a:endParaRPr lang="en-GB" baseline="0" dirty="0" smtClean="0"/>
          </a:p>
          <a:p>
            <a:r>
              <a:rPr lang="en-GB" baseline="0" dirty="0" smtClean="0"/>
              <a:t>The geometry engine in the </a:t>
            </a:r>
            <a:r>
              <a:rPr lang="en-GB" baseline="0" dirty="0" err="1" smtClean="0"/>
              <a:t>Javascript</a:t>
            </a:r>
            <a:r>
              <a:rPr lang="en-GB" baseline="0" dirty="0" smtClean="0"/>
              <a:t> API, allows you to do these types of operations in your web apps, running in the browser.</a:t>
            </a:r>
          </a:p>
          <a:p>
            <a:endParaRPr lang="en-GB" baseline="0" dirty="0" smtClean="0"/>
          </a:p>
          <a:p>
            <a:r>
              <a:rPr lang="en-GB" baseline="0" dirty="0" smtClean="0"/>
              <a:t>So what kind of operations can you do.</a:t>
            </a:r>
            <a:endParaRPr lang="en-GB" dirty="0" smtClean="0"/>
          </a:p>
        </p:txBody>
      </p:sp>
      <p:sp>
        <p:nvSpPr>
          <p:cNvPr id="4" name="Slide Number Placeholder 3"/>
          <p:cNvSpPr>
            <a:spLocks noGrp="1"/>
          </p:cNvSpPr>
          <p:nvPr>
            <p:ph type="sldNum" sz="quarter" idx="10"/>
          </p:nvPr>
        </p:nvSpPr>
        <p:spPr/>
        <p:txBody>
          <a:bodyPr/>
          <a:lstStyle/>
          <a:p>
            <a:fld id="{3E7143C0-4F23-B545-9533-520B5A87CA1E}" type="slidenum">
              <a:rPr lang="en-US" smtClean="0"/>
              <a:pPr/>
              <a:t>3</a:t>
            </a:fld>
            <a:endParaRPr lang="en-US" dirty="0"/>
          </a:p>
        </p:txBody>
      </p:sp>
    </p:spTree>
    <p:extLst>
      <p:ext uri="{BB962C8B-B14F-4D97-AF65-F5344CB8AC3E}">
        <p14:creationId xmlns:p14="http://schemas.microsoft.com/office/powerpoint/2010/main" val="38137993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31</a:t>
            </a:fld>
            <a:endParaRPr lang="en-US" dirty="0"/>
          </a:p>
        </p:txBody>
      </p:sp>
    </p:spTree>
    <p:extLst>
      <p:ext uri="{BB962C8B-B14F-4D97-AF65-F5344CB8AC3E}">
        <p14:creationId xmlns:p14="http://schemas.microsoft.com/office/powerpoint/2010/main" val="23919813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32</a:t>
            </a:fld>
            <a:endParaRPr lang="en-US" dirty="0"/>
          </a:p>
        </p:txBody>
      </p:sp>
    </p:spTree>
    <p:extLst>
      <p:ext uri="{BB962C8B-B14F-4D97-AF65-F5344CB8AC3E}">
        <p14:creationId xmlns:p14="http://schemas.microsoft.com/office/powerpoint/2010/main" val="1464675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lots of</a:t>
            </a:r>
            <a:r>
              <a:rPr lang="en-GB" baseline="0" dirty="0" smtClean="0"/>
              <a:t> methods in the </a:t>
            </a:r>
            <a:r>
              <a:rPr lang="en-GB" baseline="0" dirty="0" err="1" smtClean="0"/>
              <a:t>GeometryEngine</a:t>
            </a:r>
            <a:r>
              <a:rPr lang="en-GB" baseline="0" dirty="0" smtClean="0"/>
              <a:t>.  Possibly the most useful, are the relationship tests you can do with the Geometry Engine.</a:t>
            </a:r>
          </a:p>
          <a:p>
            <a:endParaRPr lang="en-GB" baseline="0" dirty="0" smtClean="0"/>
          </a:p>
          <a:p>
            <a:r>
              <a:rPr lang="en-GB" baseline="0" dirty="0" smtClean="0"/>
              <a:t>These relationship tests, will tell you whether geometries overlap each other, of they intersect each other, cross, touch, are equal.</a:t>
            </a:r>
          </a:p>
          <a:p>
            <a:endParaRPr lang="en-GB" baseline="0" dirty="0" smtClean="0"/>
          </a:p>
          <a:p>
            <a:r>
              <a:rPr lang="en-GB" baseline="0" dirty="0" smtClean="0"/>
              <a:t>All of these operations, work with the Spatial Tolerance of the data. So this means that functions such as equal, will tell you if two shapes are the same, even if they are have very slight mathematical differences in coordinates, which are below the tolerance of the coordinate system.</a:t>
            </a:r>
          </a:p>
          <a:p>
            <a:endParaRPr lang="en-GB" baseline="0" dirty="0" smtClean="0"/>
          </a:p>
          <a:p>
            <a:r>
              <a:rPr lang="en-GB" baseline="0" dirty="0" smtClean="0"/>
              <a:t>If we look at a quick demo of those operations…</a:t>
            </a:r>
          </a:p>
          <a:p>
            <a:endParaRPr lang="en-GB" baseline="0" dirty="0" smtClean="0"/>
          </a:p>
          <a:p>
            <a:r>
              <a:rPr lang="en-GB" baseline="0" dirty="0" smtClean="0"/>
              <a:t>It is also worth noting, that these operations work across the different geometry types, so you can test whether a line crosses a polygon, or whether a line crosses another line.</a:t>
            </a:r>
          </a:p>
        </p:txBody>
      </p:sp>
      <p:sp>
        <p:nvSpPr>
          <p:cNvPr id="4" name="Slide Number Placeholder 3"/>
          <p:cNvSpPr>
            <a:spLocks noGrp="1"/>
          </p:cNvSpPr>
          <p:nvPr>
            <p:ph type="sldNum" sz="quarter" idx="10"/>
          </p:nvPr>
        </p:nvSpPr>
        <p:spPr/>
        <p:txBody>
          <a:bodyPr/>
          <a:lstStyle/>
          <a:p>
            <a:fld id="{3E7143C0-4F23-B545-9533-520B5A87CA1E}" type="slidenum">
              <a:rPr lang="en-US" smtClean="0"/>
              <a:pPr/>
              <a:t>4</a:t>
            </a:fld>
            <a:endParaRPr lang="en-US" dirty="0"/>
          </a:p>
        </p:txBody>
      </p:sp>
    </p:spTree>
    <p:extLst>
      <p:ext uri="{BB962C8B-B14F-4D97-AF65-F5344CB8AC3E}">
        <p14:creationId xmlns:p14="http://schemas.microsoft.com/office/powerpoint/2010/main" val="3233642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a:p>
            <a:r>
              <a:rPr lang="en-GB" baseline="0" dirty="0" smtClean="0"/>
              <a:t>Understanding the relationships between geometries is useful, but very often in applications you need the actual intersection geometry between shapes, or you need to clip shapes, union shapes. These are typically used for overlay operations.</a:t>
            </a:r>
          </a:p>
          <a:p>
            <a:endParaRPr lang="en-GB" baseline="0" dirty="0" smtClean="0"/>
          </a:p>
          <a:p>
            <a:r>
              <a:rPr lang="en-GB" baseline="0" dirty="0" smtClean="0"/>
              <a:t>The geometry Engine allows you to do this kind of operation as well.</a:t>
            </a:r>
          </a:p>
          <a:p>
            <a:endParaRPr lang="en-GB" baseline="0" dirty="0" smtClean="0"/>
          </a:p>
          <a:p>
            <a:endParaRPr lang="en-GB" dirty="0" smtClean="0"/>
          </a:p>
          <a:p>
            <a:endParaRPr lang="en-GB" dirty="0" smtClean="0"/>
          </a:p>
        </p:txBody>
      </p:sp>
      <p:sp>
        <p:nvSpPr>
          <p:cNvPr id="4" name="Slide Number Placeholder 3"/>
          <p:cNvSpPr>
            <a:spLocks noGrp="1"/>
          </p:cNvSpPr>
          <p:nvPr>
            <p:ph type="sldNum" sz="quarter" idx="10"/>
          </p:nvPr>
        </p:nvSpPr>
        <p:spPr/>
        <p:txBody>
          <a:bodyPr/>
          <a:lstStyle/>
          <a:p>
            <a:fld id="{3E7143C0-4F23-B545-9533-520B5A87CA1E}" type="slidenum">
              <a:rPr lang="en-US" smtClean="0"/>
              <a:pPr/>
              <a:t>5</a:t>
            </a:fld>
            <a:endParaRPr lang="en-US" dirty="0"/>
          </a:p>
        </p:txBody>
      </p:sp>
    </p:spTree>
    <p:extLst>
      <p:ext uri="{BB962C8B-B14F-4D97-AF65-F5344CB8AC3E}">
        <p14:creationId xmlns:p14="http://schemas.microsoft.com/office/powerpoint/2010/main" val="2127952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a:p>
            <a:endParaRPr lang="en-GB" baseline="0" dirty="0" smtClean="0"/>
          </a:p>
          <a:p>
            <a:endParaRPr lang="en-GB" dirty="0" smtClean="0"/>
          </a:p>
          <a:p>
            <a:endParaRPr lang="en-GB" dirty="0" smtClean="0"/>
          </a:p>
        </p:txBody>
      </p:sp>
      <p:sp>
        <p:nvSpPr>
          <p:cNvPr id="4" name="Slide Number Placeholder 3"/>
          <p:cNvSpPr>
            <a:spLocks noGrp="1"/>
          </p:cNvSpPr>
          <p:nvPr>
            <p:ph type="sldNum" sz="quarter" idx="10"/>
          </p:nvPr>
        </p:nvSpPr>
        <p:spPr/>
        <p:txBody>
          <a:bodyPr/>
          <a:lstStyle/>
          <a:p>
            <a:fld id="{3E7143C0-4F23-B545-9533-520B5A87CA1E}" type="slidenum">
              <a:rPr lang="en-US" smtClean="0"/>
              <a:pPr/>
              <a:t>6</a:t>
            </a:fld>
            <a:endParaRPr lang="en-US" dirty="0"/>
          </a:p>
        </p:txBody>
      </p:sp>
    </p:spTree>
    <p:extLst>
      <p:ext uri="{BB962C8B-B14F-4D97-AF65-F5344CB8AC3E}">
        <p14:creationId xmlns:p14="http://schemas.microsoft.com/office/powerpoint/2010/main" val="1717271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a:p>
            <a:endParaRPr lang="en-GB" baseline="0" dirty="0" smtClean="0"/>
          </a:p>
          <a:p>
            <a:endParaRPr lang="en-GB" dirty="0" smtClean="0"/>
          </a:p>
          <a:p>
            <a:endParaRPr lang="en-GB" dirty="0" smtClean="0"/>
          </a:p>
        </p:txBody>
      </p:sp>
      <p:sp>
        <p:nvSpPr>
          <p:cNvPr id="4" name="Slide Number Placeholder 3"/>
          <p:cNvSpPr>
            <a:spLocks noGrp="1"/>
          </p:cNvSpPr>
          <p:nvPr>
            <p:ph type="sldNum" sz="quarter" idx="10"/>
          </p:nvPr>
        </p:nvSpPr>
        <p:spPr/>
        <p:txBody>
          <a:bodyPr/>
          <a:lstStyle/>
          <a:p>
            <a:fld id="{3E7143C0-4F23-B545-9533-520B5A87CA1E}" type="slidenum">
              <a:rPr lang="en-US" smtClean="0"/>
              <a:pPr/>
              <a:t>7</a:t>
            </a:fld>
            <a:endParaRPr lang="en-US" dirty="0"/>
          </a:p>
        </p:txBody>
      </p:sp>
    </p:spTree>
    <p:extLst>
      <p:ext uri="{BB962C8B-B14F-4D97-AF65-F5344CB8AC3E}">
        <p14:creationId xmlns:p14="http://schemas.microsoft.com/office/powerpoint/2010/main" val="168178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r>
              <a:rPr lang="en-GB" dirty="0" smtClean="0"/>
              <a:t>There</a:t>
            </a:r>
            <a:r>
              <a:rPr lang="en-GB" baseline="0" dirty="0" smtClean="0"/>
              <a:t> are also other kinds of operations… distances and measurements..  What is the distance between two points, or the length or area of a line.</a:t>
            </a:r>
          </a:p>
          <a:p>
            <a:endParaRPr lang="en-GB" baseline="0" dirty="0" smtClean="0"/>
          </a:p>
          <a:p>
            <a:r>
              <a:rPr lang="en-GB" baseline="0" dirty="0" smtClean="0"/>
              <a:t>The geometry Engine gives you the ability to calculate planar lengths and areas for features.</a:t>
            </a:r>
          </a:p>
          <a:p>
            <a:endParaRPr lang="en-GB" baseline="0" dirty="0" smtClean="0"/>
          </a:p>
          <a:p>
            <a:r>
              <a:rPr lang="en-GB" baseline="0" dirty="0" smtClean="0"/>
              <a:t>Also importantly, it gives you the ability to do </a:t>
            </a:r>
            <a:r>
              <a:rPr lang="en-GB" baseline="0" dirty="0" err="1" smtClean="0"/>
              <a:t>geodesicLengths</a:t>
            </a:r>
            <a:r>
              <a:rPr lang="en-GB" baseline="0" dirty="0" smtClean="0"/>
              <a:t> and geodesic areas. [If you are in </a:t>
            </a:r>
            <a:r>
              <a:rPr lang="en-GB" baseline="0" dirty="0" err="1" smtClean="0"/>
              <a:t>WebMercator</a:t>
            </a:r>
            <a:r>
              <a:rPr lang="en-GB" baseline="0" dirty="0" smtClean="0"/>
              <a:t>].. It is worth pointing out, that the geometry engine does not have projection engine. If you need to do projection you will need to use server side calls.</a:t>
            </a:r>
          </a:p>
          <a:p>
            <a:endParaRPr lang="en-GB" baseline="0" dirty="0" smtClean="0"/>
          </a:p>
          <a:p>
            <a:endParaRPr lang="en-GB" dirty="0" smtClean="0"/>
          </a:p>
        </p:txBody>
      </p:sp>
      <p:sp>
        <p:nvSpPr>
          <p:cNvPr id="4" name="Slide Number Placeholder 3"/>
          <p:cNvSpPr>
            <a:spLocks noGrp="1"/>
          </p:cNvSpPr>
          <p:nvPr>
            <p:ph type="sldNum" sz="quarter" idx="10"/>
          </p:nvPr>
        </p:nvSpPr>
        <p:spPr/>
        <p:txBody>
          <a:bodyPr/>
          <a:lstStyle/>
          <a:p>
            <a:fld id="{3E7143C0-4F23-B545-9533-520B5A87CA1E}" type="slidenum">
              <a:rPr lang="en-US" smtClean="0"/>
              <a:pPr/>
              <a:t>8</a:t>
            </a:fld>
            <a:endParaRPr lang="en-US" dirty="0"/>
          </a:p>
        </p:txBody>
      </p:sp>
    </p:spTree>
    <p:extLst>
      <p:ext uri="{BB962C8B-B14F-4D97-AF65-F5344CB8AC3E}">
        <p14:creationId xmlns:p14="http://schemas.microsoft.com/office/powerpoint/2010/main" val="2731783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endParaRPr lang="en-GB" baseline="0" dirty="0" smtClean="0"/>
          </a:p>
          <a:p>
            <a:endParaRPr lang="en-GB" dirty="0" smtClean="0"/>
          </a:p>
        </p:txBody>
      </p:sp>
      <p:sp>
        <p:nvSpPr>
          <p:cNvPr id="4" name="Slide Number Placeholder 3"/>
          <p:cNvSpPr>
            <a:spLocks noGrp="1"/>
          </p:cNvSpPr>
          <p:nvPr>
            <p:ph type="sldNum" sz="quarter" idx="10"/>
          </p:nvPr>
        </p:nvSpPr>
        <p:spPr/>
        <p:txBody>
          <a:bodyPr/>
          <a:lstStyle/>
          <a:p>
            <a:fld id="{3E7143C0-4F23-B545-9533-520B5A87CA1E}" type="slidenum">
              <a:rPr lang="en-US" smtClean="0"/>
              <a:pPr/>
              <a:t>9</a:t>
            </a:fld>
            <a:endParaRPr lang="en-US" dirty="0"/>
          </a:p>
        </p:txBody>
      </p:sp>
    </p:spTree>
    <p:extLst>
      <p:ext uri="{BB962C8B-B14F-4D97-AF65-F5344CB8AC3E}">
        <p14:creationId xmlns:p14="http://schemas.microsoft.com/office/powerpoint/2010/main" val="4007739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white">
          <a:xfrm>
            <a:off x="1833121" y="2428193"/>
            <a:ext cx="8525773" cy="914400"/>
          </a:xfrm>
        </p:spPr>
        <p:txBody>
          <a:bodyPr rIns="0" anchor="b">
            <a:noAutofit/>
          </a:bodyPr>
          <a:lstStyle>
            <a:lvl1pPr algn="ctr">
              <a:defRPr sz="3400" baseline="0">
                <a:solidFill>
                  <a:schemeClr val="tx1"/>
                </a:solidFill>
              </a:defRPr>
            </a:lvl1pPr>
          </a:lstStyle>
          <a:p>
            <a:r>
              <a:rPr lang="en-US" dirty="0"/>
              <a:t>Presentation Title</a:t>
            </a:r>
          </a:p>
        </p:txBody>
      </p:sp>
      <p:sp>
        <p:nvSpPr>
          <p:cNvPr id="3" name="Subtitle 2"/>
          <p:cNvSpPr>
            <a:spLocks noGrp="1"/>
          </p:cNvSpPr>
          <p:nvPr>
            <p:ph type="subTitle" idx="1" hasCustomPrompt="1"/>
          </p:nvPr>
        </p:nvSpPr>
        <p:spPr bwMode="white">
          <a:xfrm>
            <a:off x="1828801" y="3465218"/>
            <a:ext cx="8534401" cy="914400"/>
          </a:xfrm>
          <a:noFill/>
        </p:spPr>
        <p:txBody>
          <a:bodyPr>
            <a:noAutofit/>
          </a:bodyPr>
          <a:lstStyle>
            <a:lvl1pPr marL="0" indent="0" algn="ctr">
              <a:buNone/>
              <a:defRPr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Name of Presenter(s)</a:t>
            </a:r>
          </a:p>
        </p:txBody>
      </p:sp>
      <p:sp>
        <p:nvSpPr>
          <p:cNvPr id="5"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EC91B51-25EE-0147-9293-37E16A70024E}" type="datetime1">
              <a:rPr lang="en-US" smtClean="0"/>
              <a:t>2/13/17</a:t>
            </a:fld>
            <a:endParaRPr lang="en-US"/>
          </a:p>
        </p:txBody>
      </p:sp>
      <p:sp>
        <p:nvSpPr>
          <p:cNvPr id="6"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8"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847EE6-F7C9-3041-A28D-502F5689C8E2}" type="slidenum">
              <a:rPr lang="en-US" smtClean="0"/>
              <a:pPr/>
              <a:t>‹#›</a:t>
            </a:fld>
            <a:endParaRPr lang="en-US"/>
          </a:p>
        </p:txBody>
      </p:sp>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r="3940"/>
          <a:stretch/>
        </p:blipFill>
        <p:spPr>
          <a:xfrm>
            <a:off x="10013894" y="572078"/>
            <a:ext cx="1274495" cy="465533"/>
          </a:xfrm>
          <a:prstGeom prst="rect">
            <a:avLst/>
          </a:prstGeom>
        </p:spPr>
      </p:pic>
    </p:spTree>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gradFill flip="none" rotWithShape="1">
          <a:gsLst>
            <a:gs pos="1000">
              <a:srgbClr val="0078C3"/>
            </a:gs>
            <a:gs pos="100000">
              <a:srgbClr val="0A1446"/>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 name="Parallelogram 10"/>
          <p:cNvSpPr/>
          <p:nvPr/>
        </p:nvSpPr>
        <p:spPr bwMode="auto">
          <a:xfrm flipH="1">
            <a:off x="1" y="2"/>
            <a:ext cx="5497956" cy="6865697"/>
          </a:xfrm>
          <a:custGeom>
            <a:avLst/>
            <a:gdLst>
              <a:gd name="connsiteX0" fmla="*/ 0 w 5497956"/>
              <a:gd name="connsiteY0" fmla="*/ 0 h 6858000"/>
              <a:gd name="connsiteX1" fmla="*/ 5497956 w 5497956"/>
              <a:gd name="connsiteY1" fmla="*/ 0 h 6858000"/>
              <a:gd name="connsiteX2" fmla="*/ 5497956 w 5497956"/>
              <a:gd name="connsiteY2" fmla="*/ 6858000 h 6858000"/>
              <a:gd name="connsiteX3" fmla="*/ 0 w 5497956"/>
              <a:gd name="connsiteY3" fmla="*/ 6858000 h 6858000"/>
              <a:gd name="connsiteX4" fmla="*/ 0 w 5497956"/>
              <a:gd name="connsiteY4" fmla="*/ 0 h 6858000"/>
              <a:gd name="connsiteX0" fmla="*/ 0 w 5497956"/>
              <a:gd name="connsiteY0" fmla="*/ 0 h 6865697"/>
              <a:gd name="connsiteX1" fmla="*/ 5497956 w 5497956"/>
              <a:gd name="connsiteY1" fmla="*/ 0 h 6865697"/>
              <a:gd name="connsiteX2" fmla="*/ 5497956 w 5497956"/>
              <a:gd name="connsiteY2" fmla="*/ 6858000 h 6865697"/>
              <a:gd name="connsiteX3" fmla="*/ 2747818 w 5497956"/>
              <a:gd name="connsiteY3" fmla="*/ 6865697 h 6865697"/>
              <a:gd name="connsiteX4" fmla="*/ 0 w 5497956"/>
              <a:gd name="connsiteY4" fmla="*/ 0 h 6865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7956" h="6865697">
                <a:moveTo>
                  <a:pt x="0" y="0"/>
                </a:moveTo>
                <a:lnTo>
                  <a:pt x="5497956" y="0"/>
                </a:lnTo>
                <a:lnTo>
                  <a:pt x="5497956" y="6858000"/>
                </a:lnTo>
                <a:lnTo>
                  <a:pt x="2747818" y="6865697"/>
                </a:lnTo>
                <a:lnTo>
                  <a:pt x="0" y="0"/>
                </a:lnTo>
                <a:close/>
              </a:path>
            </a:pathLst>
          </a:custGeom>
          <a:solidFill>
            <a:schemeClr val="accent4">
              <a:alpha val="6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8" name="Parallelogram 10"/>
          <p:cNvSpPr/>
          <p:nvPr/>
        </p:nvSpPr>
        <p:spPr bwMode="auto">
          <a:xfrm rot="16200000" flipH="1" flipV="1">
            <a:off x="4707461" y="-626538"/>
            <a:ext cx="2777078" cy="12191999"/>
          </a:xfrm>
          <a:custGeom>
            <a:avLst/>
            <a:gdLst>
              <a:gd name="connsiteX0" fmla="*/ 0 w 2777078"/>
              <a:gd name="connsiteY0" fmla="*/ 0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0 w 2777078"/>
              <a:gd name="connsiteY4" fmla="*/ 0 h 12191999"/>
              <a:gd name="connsiteX0" fmla="*/ 1085273 w 2777078"/>
              <a:gd name="connsiteY0" fmla="*/ 1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1085273 w 2777078"/>
              <a:gd name="connsiteY4" fmla="*/ 1 h 1219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7078" h="12191999">
                <a:moveTo>
                  <a:pt x="1085273" y="1"/>
                </a:moveTo>
                <a:lnTo>
                  <a:pt x="2777078" y="0"/>
                </a:lnTo>
                <a:lnTo>
                  <a:pt x="2777078" y="12191999"/>
                </a:lnTo>
                <a:lnTo>
                  <a:pt x="0" y="12191999"/>
                </a:lnTo>
                <a:lnTo>
                  <a:pt x="1085273" y="1"/>
                </a:lnTo>
                <a:close/>
              </a:path>
            </a:pathLst>
          </a:custGeom>
          <a:solidFill>
            <a:srgbClr val="0A1446">
              <a:alpha val="62000"/>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0" name="Picture Placeholder 8"/>
          <p:cNvSpPr>
            <a:spLocks noGrp="1" noChangeAspect="1"/>
          </p:cNvSpPr>
          <p:nvPr>
            <p:ph type="pic" sz="quarter" idx="12" hasCustomPrompt="1"/>
          </p:nvPr>
        </p:nvSpPr>
        <p:spPr>
          <a:xfrm>
            <a:off x="684213" y="1757363"/>
            <a:ext cx="5943600" cy="3343275"/>
          </a:xfrm>
          <a:prstGeom prst="rect">
            <a:avLst/>
          </a:prstGeom>
          <a:solidFill>
            <a:schemeClr val="tx1"/>
          </a:solidFill>
          <a:ln>
            <a:noFill/>
          </a:ln>
        </p:spPr>
        <p:txBody>
          <a:bodyPr anchor="ctr"/>
          <a:lstStyle>
            <a:lvl1pPr marL="0" indent="0" algn="ctr">
              <a:buNone/>
              <a:defRPr sz="1800" baseline="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Click icon to insert Picture</a:t>
            </a:r>
          </a:p>
        </p:txBody>
      </p:sp>
      <p:sp>
        <p:nvSpPr>
          <p:cNvPr id="3" name="Text Placeholder 2"/>
          <p:cNvSpPr>
            <a:spLocks noGrp="1"/>
          </p:cNvSpPr>
          <p:nvPr>
            <p:ph type="body" idx="1" hasCustomPrompt="1"/>
          </p:nvPr>
        </p:nvSpPr>
        <p:spPr>
          <a:xfrm>
            <a:off x="6976871" y="3582548"/>
            <a:ext cx="4527741" cy="338554"/>
          </a:xfrm>
          <a:noFill/>
        </p:spPr>
        <p:txBody>
          <a:bodyPr wrap="square" anchor="t">
            <a:spAutoFit/>
          </a:bodyPr>
          <a:lstStyle>
            <a:lvl1pPr marL="0" indent="0" algn="l">
              <a:lnSpc>
                <a:spcPct val="100000"/>
              </a:lnSpc>
              <a:spcBef>
                <a:spcPts val="0"/>
              </a:spcBef>
              <a:spcAft>
                <a:spcPts val="0"/>
              </a:spcAft>
              <a:buNone/>
              <a:defRPr sz="2200" b="0">
                <a:solidFill>
                  <a:schemeClr val="accent4">
                    <a:lumMod val="20000"/>
                    <a:lumOff val="8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Presenter(s)</a:t>
            </a:r>
          </a:p>
        </p:txBody>
      </p:sp>
      <p:sp>
        <p:nvSpPr>
          <p:cNvPr id="2" name="Title 1"/>
          <p:cNvSpPr>
            <a:spLocks noGrp="1"/>
          </p:cNvSpPr>
          <p:nvPr>
            <p:ph type="title" hasCustomPrompt="1"/>
          </p:nvPr>
        </p:nvSpPr>
        <p:spPr>
          <a:xfrm>
            <a:off x="6976871" y="2348110"/>
            <a:ext cx="4527741" cy="1169551"/>
          </a:xfrm>
        </p:spPr>
        <p:txBody>
          <a:bodyPr wrap="square" anchor="b">
            <a:spAutoFit/>
          </a:bodyPr>
          <a:lstStyle>
            <a:lvl1pPr algn="l" defTabSz="457200" rtl="0" eaLnBrk="1" latinLnBrk="0" hangingPunct="1">
              <a:lnSpc>
                <a:spcPct val="100000"/>
              </a:lnSpc>
              <a:spcBef>
                <a:spcPct val="0"/>
              </a:spcBef>
              <a:buNone/>
              <a:defRPr kumimoji="0" lang="en-US" sz="3800" b="1" i="0" kern="1200" cap="none" baseline="0">
                <a:solidFill>
                  <a:schemeClr val="tx1"/>
                </a:solidFill>
                <a:effectLst/>
                <a:latin typeface="+mj-lt"/>
                <a:ea typeface="+mj-ea"/>
                <a:cs typeface="Arial"/>
              </a:defRPr>
            </a:lvl1pPr>
          </a:lstStyle>
          <a:p>
            <a:r>
              <a:rPr kumimoji="0" lang="en-US" dirty="0"/>
              <a:t>Click to Edit </a:t>
            </a:r>
            <a:br>
              <a:rPr kumimoji="0" lang="en-US" dirty="0"/>
            </a:br>
            <a:r>
              <a:rPr kumimoji="0" lang="en-US" dirty="0"/>
              <a:t>Demo Title</a:t>
            </a:r>
            <a:endParaRPr lang="en-US" dirty="0"/>
          </a:p>
        </p:txBody>
      </p:sp>
      <p:sp>
        <p:nvSpPr>
          <p:cNvPr id="9"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D6FA6FB-FDD3-A446-B5AE-30BBE73852D8}" type="datetime1">
              <a:rPr lang="en-US" smtClean="0"/>
              <a:t>2/13/17</a:t>
            </a:fld>
            <a:endParaRPr lang="en-US"/>
          </a:p>
        </p:txBody>
      </p:sp>
      <p:sp>
        <p:nvSpPr>
          <p:cNvPr id="11"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12"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847EE6-F7C9-3041-A28D-502F5689C8E2}" type="slidenum">
              <a:rPr lang="en-US" smtClean="0"/>
              <a:pPr/>
              <a:t>‹#›</a:t>
            </a:fld>
            <a:endParaRPr lang="en-US"/>
          </a:p>
        </p:txBody>
      </p:sp>
    </p:spTree>
    <p:extLst>
      <p:ext uri="{BB962C8B-B14F-4D97-AF65-F5344CB8AC3E}">
        <p14:creationId xmlns:p14="http://schemas.microsoft.com/office/powerpoint/2010/main" val="606155255"/>
      </p:ext>
    </p:extLst>
  </p:cSld>
  <p:clrMapOvr>
    <a:masterClrMapping/>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Only_User Screen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1"/>
                </a:solidFill>
              </a:defRPr>
            </a:lvl1pPr>
          </a:lstStyle>
          <a:p>
            <a:r>
              <a:rPr lang="en-US" dirty="0"/>
              <a:t>Click to Edit User Screens Title</a:t>
            </a:r>
          </a:p>
        </p:txBody>
      </p:sp>
      <p:sp>
        <p:nvSpPr>
          <p:cNvPr id="3"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3D0726-017F-9249-8B2E-2A4DDB444ED8}" type="datetime1">
              <a:rPr lang="en-US" smtClean="0"/>
              <a:t>2/13/17</a:t>
            </a:fld>
            <a:endParaRPr lang="en-US"/>
          </a:p>
        </p:txBody>
      </p:sp>
      <p:sp>
        <p:nvSpPr>
          <p:cNvPr id="4"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847EE6-F7C9-3041-A28D-502F5689C8E2}" type="slidenum">
              <a:rPr lang="en-US" smtClean="0"/>
              <a:pPr/>
              <a:t>‹#›</a:t>
            </a:fld>
            <a:endParaRPr lang="en-US"/>
          </a:p>
        </p:txBody>
      </p:sp>
    </p:spTree>
    <p:extLst>
      <p:ext uri="{BB962C8B-B14F-4D97-AF65-F5344CB8AC3E}">
        <p14:creationId xmlns:p14="http://schemas.microsoft.com/office/powerpoint/2010/main" val="3923879171"/>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IG wor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304" y="1990427"/>
            <a:ext cx="10367433" cy="1477328"/>
          </a:xfrm>
        </p:spPr>
        <p:txBody>
          <a:bodyPr anchor="b"/>
          <a:lstStyle>
            <a:lvl1pPr>
              <a:spcAft>
                <a:spcPts val="0"/>
              </a:spcAft>
              <a:defRPr sz="9600" baseline="0">
                <a:solidFill>
                  <a:schemeClr val="tx1"/>
                </a:solidFill>
              </a:defRPr>
            </a:lvl1pPr>
          </a:lstStyle>
          <a:p>
            <a:r>
              <a:rPr lang="en-US" dirty="0"/>
              <a:t>BIG Word</a:t>
            </a:r>
          </a:p>
        </p:txBody>
      </p:sp>
      <p:sp>
        <p:nvSpPr>
          <p:cNvPr id="4" name="Text Placeholder 3"/>
          <p:cNvSpPr>
            <a:spLocks noGrp="1"/>
          </p:cNvSpPr>
          <p:nvPr>
            <p:ph type="body" sz="quarter" idx="10" hasCustomPrompt="1"/>
          </p:nvPr>
        </p:nvSpPr>
        <p:spPr>
          <a:xfrm>
            <a:off x="912304" y="3467761"/>
            <a:ext cx="10367433" cy="615553"/>
          </a:xfrm>
          <a:noFill/>
        </p:spPr>
        <p:txBody>
          <a:bodyPr vert="horz" wrap="square" lIns="0" tIns="0" rIns="0" bIns="0" rtlCol="0" anchor="t">
            <a:spAutoFit/>
          </a:bodyPr>
          <a:lstStyle>
            <a:lvl1pPr marL="0" indent="0">
              <a:spcAft>
                <a:spcPts val="0"/>
              </a:spcAft>
              <a:buFontTx/>
              <a:buNone/>
              <a:defRPr lang="en-US" sz="4000" b="1" baseline="0" smtClean="0">
                <a:solidFill>
                  <a:schemeClr val="tx1">
                    <a:lumMod val="50000"/>
                    <a:lumOff val="50000"/>
                  </a:schemeClr>
                </a:solidFill>
                <a:latin typeface="+mj-lt"/>
                <a:ea typeface="+mj-ea"/>
              </a:defRPr>
            </a:lvl1pPr>
            <a:lvl2pPr>
              <a:defRPr lang="en-US" smtClean="0"/>
            </a:lvl2pPr>
            <a:lvl3pPr>
              <a:defRPr lang="en-US" smtClean="0"/>
            </a:lvl3pPr>
            <a:lvl4pPr>
              <a:defRPr lang="en-US" smtClean="0"/>
            </a:lvl4pPr>
            <a:lvl5pPr>
              <a:defRPr lang="en-US"/>
            </a:lvl5pPr>
          </a:lstStyle>
          <a:p>
            <a:pPr lvl="0">
              <a:spcBef>
                <a:spcPct val="0"/>
              </a:spcBef>
              <a:buNone/>
            </a:pPr>
            <a:r>
              <a:rPr lang="en-US" dirty="0"/>
              <a:t>Smaller word</a:t>
            </a:r>
          </a:p>
        </p:txBody>
      </p:sp>
      <p:sp>
        <p:nvSpPr>
          <p:cNvPr id="5"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77C214-390A-F944-BF27-73F37F4360F9}" type="datetime1">
              <a:rPr lang="en-US" smtClean="0"/>
              <a:t>2/13/17</a:t>
            </a:fld>
            <a:endParaRPr lang="en-US"/>
          </a:p>
        </p:txBody>
      </p:sp>
      <p:sp>
        <p:nvSpPr>
          <p:cNvPr id="6"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7"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847EE6-F7C9-3041-A28D-502F5689C8E2}" type="slidenum">
              <a:rPr lang="en-US" smtClean="0"/>
              <a:pPr/>
              <a:t>‹#›</a:t>
            </a:fld>
            <a:endParaRPr lang="en-US"/>
          </a:p>
        </p:txBody>
      </p:sp>
    </p:spTree>
    <p:extLst>
      <p:ext uri="{BB962C8B-B14F-4D97-AF65-F5344CB8AC3E}">
        <p14:creationId xmlns:p14="http://schemas.microsoft.com/office/powerpoint/2010/main" val="1198752500"/>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284" y="2625441"/>
            <a:ext cx="7315200" cy="461665"/>
          </a:xfrm>
        </p:spPr>
        <p:txBody>
          <a:bodyPr anchor="b"/>
          <a:lstStyle>
            <a:lvl1pPr>
              <a:spcAft>
                <a:spcPts val="0"/>
              </a:spcAft>
              <a:defRPr sz="3000" b="0" baseline="0">
                <a:solidFill>
                  <a:schemeClr val="tx1"/>
                </a:solidFill>
              </a:defRPr>
            </a:lvl1pPr>
          </a:lstStyle>
          <a:p>
            <a:r>
              <a:rPr lang="en-US" dirty="0"/>
              <a:t>“Quote”</a:t>
            </a:r>
          </a:p>
        </p:txBody>
      </p:sp>
      <p:sp>
        <p:nvSpPr>
          <p:cNvPr id="4" name="Text Placeholder 3"/>
          <p:cNvSpPr>
            <a:spLocks noGrp="1"/>
          </p:cNvSpPr>
          <p:nvPr>
            <p:ph type="body" sz="quarter" idx="10" hasCustomPrompt="1"/>
          </p:nvPr>
        </p:nvSpPr>
        <p:spPr>
          <a:xfrm>
            <a:off x="912284" y="3683197"/>
            <a:ext cx="7315200" cy="400110"/>
          </a:xfrm>
          <a:noFill/>
        </p:spPr>
        <p:txBody>
          <a:bodyPr vert="horz" wrap="square" lIns="0" tIns="0" rIns="0" bIns="0" rtlCol="0" anchor="t">
            <a:spAutoFit/>
          </a:bodyPr>
          <a:lstStyle>
            <a:lvl1pPr marL="0" indent="0" algn="r">
              <a:spcAft>
                <a:spcPts val="0"/>
              </a:spcAft>
              <a:buFontTx/>
              <a:buNone/>
              <a:defRPr lang="en-US" sz="2600" b="0" baseline="0" smtClean="0">
                <a:solidFill>
                  <a:schemeClr val="accent4">
                    <a:lumMod val="40000"/>
                    <a:lumOff val="60000"/>
                  </a:schemeClr>
                </a:solidFill>
                <a:latin typeface="+mj-lt"/>
                <a:ea typeface="+mj-ea"/>
              </a:defRPr>
            </a:lvl1pPr>
            <a:lvl2pPr>
              <a:defRPr lang="en-US" smtClean="0"/>
            </a:lvl2pPr>
            <a:lvl3pPr>
              <a:defRPr lang="en-US" smtClean="0"/>
            </a:lvl3pPr>
            <a:lvl4pPr>
              <a:defRPr lang="en-US" smtClean="0"/>
            </a:lvl4pPr>
            <a:lvl5pPr>
              <a:defRPr lang="en-US"/>
            </a:lvl5pPr>
          </a:lstStyle>
          <a:p>
            <a:pPr lvl="0">
              <a:spcBef>
                <a:spcPct val="0"/>
              </a:spcBef>
            </a:pPr>
            <a:r>
              <a:rPr lang="en-US" dirty="0"/>
              <a:t>Name</a:t>
            </a:r>
          </a:p>
        </p:txBody>
      </p:sp>
      <p:sp>
        <p:nvSpPr>
          <p:cNvPr id="5"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6225C2B-15EC-3348-B6CD-75D75F51F610}" type="datetime1">
              <a:rPr lang="en-US" smtClean="0"/>
              <a:t>2/13/17</a:t>
            </a:fld>
            <a:endParaRPr lang="en-US"/>
          </a:p>
        </p:txBody>
      </p:sp>
      <p:sp>
        <p:nvSpPr>
          <p:cNvPr id="6"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7"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847EE6-F7C9-3041-A28D-502F5689C8E2}" type="slidenum">
              <a:rPr lang="en-US" smtClean="0"/>
              <a:pPr/>
              <a:t>‹#›</a:t>
            </a:fld>
            <a:endParaRPr lang="en-US"/>
          </a:p>
        </p:txBody>
      </p:sp>
    </p:spTree>
    <p:extLst>
      <p:ext uri="{BB962C8B-B14F-4D97-AF65-F5344CB8AC3E}">
        <p14:creationId xmlns:p14="http://schemas.microsoft.com/office/powerpoint/2010/main" val="1741332608"/>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sri">
    <p:spTree>
      <p:nvGrpSpPr>
        <p:cNvPr id="1" name=""/>
        <p:cNvGrpSpPr/>
        <p:nvPr/>
      </p:nvGrpSpPr>
      <p:grpSpPr>
        <a:xfrm>
          <a:off x="0" y="0"/>
          <a:ext cx="0" cy="0"/>
          <a:chOff x="0" y="0"/>
          <a:chExt cx="0" cy="0"/>
        </a:xfrm>
      </p:grpSpPr>
      <p:sp>
        <p:nvSpPr>
          <p:cNvPr id="6" name="Parallelogram 10"/>
          <p:cNvSpPr/>
          <p:nvPr userDrawn="1"/>
        </p:nvSpPr>
        <p:spPr bwMode="auto">
          <a:xfrm rot="16811740" flipH="1">
            <a:off x="2821442" y="-2136101"/>
            <a:ext cx="6318215" cy="12766191"/>
          </a:xfrm>
          <a:custGeom>
            <a:avLst/>
            <a:gdLst>
              <a:gd name="connsiteX0" fmla="*/ 0 w 5497956"/>
              <a:gd name="connsiteY0" fmla="*/ 0 h 6858000"/>
              <a:gd name="connsiteX1" fmla="*/ 5497956 w 5497956"/>
              <a:gd name="connsiteY1" fmla="*/ 0 h 6858000"/>
              <a:gd name="connsiteX2" fmla="*/ 5497956 w 5497956"/>
              <a:gd name="connsiteY2" fmla="*/ 6858000 h 6858000"/>
              <a:gd name="connsiteX3" fmla="*/ 0 w 5497956"/>
              <a:gd name="connsiteY3" fmla="*/ 6858000 h 6858000"/>
              <a:gd name="connsiteX4" fmla="*/ 0 w 5497956"/>
              <a:gd name="connsiteY4" fmla="*/ 0 h 6858000"/>
              <a:gd name="connsiteX0" fmla="*/ 0 w 5497956"/>
              <a:gd name="connsiteY0" fmla="*/ 0 h 6865697"/>
              <a:gd name="connsiteX1" fmla="*/ 5497956 w 5497956"/>
              <a:gd name="connsiteY1" fmla="*/ 0 h 6865697"/>
              <a:gd name="connsiteX2" fmla="*/ 5497956 w 5497956"/>
              <a:gd name="connsiteY2" fmla="*/ 6858000 h 6865697"/>
              <a:gd name="connsiteX3" fmla="*/ 2747818 w 5497956"/>
              <a:gd name="connsiteY3" fmla="*/ 6865697 h 6865697"/>
              <a:gd name="connsiteX4" fmla="*/ 0 w 5497956"/>
              <a:gd name="connsiteY4" fmla="*/ 0 h 6865697"/>
              <a:gd name="connsiteX0" fmla="*/ 0 w 5497956"/>
              <a:gd name="connsiteY0" fmla="*/ 0 h 6865697"/>
              <a:gd name="connsiteX1" fmla="*/ 5497956 w 5497956"/>
              <a:gd name="connsiteY1" fmla="*/ 0 h 6865697"/>
              <a:gd name="connsiteX2" fmla="*/ 3826999 w 5497956"/>
              <a:gd name="connsiteY2" fmla="*/ 4279505 h 6865697"/>
              <a:gd name="connsiteX3" fmla="*/ 2747818 w 5497956"/>
              <a:gd name="connsiteY3" fmla="*/ 6865697 h 6865697"/>
              <a:gd name="connsiteX4" fmla="*/ 0 w 5497956"/>
              <a:gd name="connsiteY4" fmla="*/ 0 h 6865697"/>
              <a:gd name="connsiteX0" fmla="*/ 0 w 5497956"/>
              <a:gd name="connsiteY0" fmla="*/ 0 h 5277653"/>
              <a:gd name="connsiteX1" fmla="*/ 5497956 w 5497956"/>
              <a:gd name="connsiteY1" fmla="*/ 0 h 5277653"/>
              <a:gd name="connsiteX2" fmla="*/ 3826999 w 5497956"/>
              <a:gd name="connsiteY2" fmla="*/ 4279505 h 5277653"/>
              <a:gd name="connsiteX3" fmla="*/ 2377650 w 5497956"/>
              <a:gd name="connsiteY3" fmla="*/ 5277653 h 5277653"/>
              <a:gd name="connsiteX4" fmla="*/ 0 w 5497956"/>
              <a:gd name="connsiteY4" fmla="*/ 0 h 5277653"/>
              <a:gd name="connsiteX0" fmla="*/ 0 w 3863432"/>
              <a:gd name="connsiteY0" fmla="*/ 2222226 h 5277653"/>
              <a:gd name="connsiteX1" fmla="*/ 3863432 w 3863432"/>
              <a:gd name="connsiteY1" fmla="*/ 0 h 5277653"/>
              <a:gd name="connsiteX2" fmla="*/ 2192475 w 3863432"/>
              <a:gd name="connsiteY2" fmla="*/ 4279505 h 5277653"/>
              <a:gd name="connsiteX3" fmla="*/ 743126 w 3863432"/>
              <a:gd name="connsiteY3" fmla="*/ 5277653 h 5277653"/>
              <a:gd name="connsiteX4" fmla="*/ 0 w 3863432"/>
              <a:gd name="connsiteY4" fmla="*/ 2222226 h 5277653"/>
              <a:gd name="connsiteX0" fmla="*/ 0 w 4172478"/>
              <a:gd name="connsiteY0" fmla="*/ 1085159 h 4140586"/>
              <a:gd name="connsiteX1" fmla="*/ 4172478 w 4172478"/>
              <a:gd name="connsiteY1" fmla="*/ 0 h 4140586"/>
              <a:gd name="connsiteX2" fmla="*/ 2192475 w 4172478"/>
              <a:gd name="connsiteY2" fmla="*/ 3142438 h 4140586"/>
              <a:gd name="connsiteX3" fmla="*/ 743126 w 4172478"/>
              <a:gd name="connsiteY3" fmla="*/ 4140586 h 4140586"/>
              <a:gd name="connsiteX4" fmla="*/ 0 w 4172478"/>
              <a:gd name="connsiteY4" fmla="*/ 1085159 h 4140586"/>
              <a:gd name="connsiteX0" fmla="*/ 0 w 3868783"/>
              <a:gd name="connsiteY0" fmla="*/ 887305 h 4140586"/>
              <a:gd name="connsiteX1" fmla="*/ 3868783 w 3868783"/>
              <a:gd name="connsiteY1" fmla="*/ 0 h 4140586"/>
              <a:gd name="connsiteX2" fmla="*/ 1888780 w 3868783"/>
              <a:gd name="connsiteY2" fmla="*/ 3142438 h 4140586"/>
              <a:gd name="connsiteX3" fmla="*/ 439431 w 3868783"/>
              <a:gd name="connsiteY3" fmla="*/ 4140586 h 4140586"/>
              <a:gd name="connsiteX4" fmla="*/ 0 w 3868783"/>
              <a:gd name="connsiteY4" fmla="*/ 887305 h 4140586"/>
              <a:gd name="connsiteX0" fmla="*/ 269818 w 4138601"/>
              <a:gd name="connsiteY0" fmla="*/ 887305 h 3536775"/>
              <a:gd name="connsiteX1" fmla="*/ 4138601 w 4138601"/>
              <a:gd name="connsiteY1" fmla="*/ 0 h 3536775"/>
              <a:gd name="connsiteX2" fmla="*/ 2158598 w 4138601"/>
              <a:gd name="connsiteY2" fmla="*/ 3142438 h 3536775"/>
              <a:gd name="connsiteX3" fmla="*/ 0 w 4138601"/>
              <a:gd name="connsiteY3" fmla="*/ 3536775 h 3536775"/>
              <a:gd name="connsiteX4" fmla="*/ 269818 w 4138601"/>
              <a:gd name="connsiteY4" fmla="*/ 887305 h 3536775"/>
              <a:gd name="connsiteX0" fmla="*/ 269818 w 4138601"/>
              <a:gd name="connsiteY0" fmla="*/ 887305 h 3635085"/>
              <a:gd name="connsiteX1" fmla="*/ 4138601 w 4138601"/>
              <a:gd name="connsiteY1" fmla="*/ 0 h 3635085"/>
              <a:gd name="connsiteX2" fmla="*/ 2376678 w 4138601"/>
              <a:gd name="connsiteY2" fmla="*/ 3635085 h 3635085"/>
              <a:gd name="connsiteX3" fmla="*/ 0 w 4138601"/>
              <a:gd name="connsiteY3" fmla="*/ 3536775 h 3635085"/>
              <a:gd name="connsiteX4" fmla="*/ 269818 w 4138601"/>
              <a:gd name="connsiteY4" fmla="*/ 887305 h 3635085"/>
              <a:gd name="connsiteX0" fmla="*/ 453784 w 4138601"/>
              <a:gd name="connsiteY0" fmla="*/ 250562 h 3635085"/>
              <a:gd name="connsiteX1" fmla="*/ 4138601 w 4138601"/>
              <a:gd name="connsiteY1" fmla="*/ 0 h 3635085"/>
              <a:gd name="connsiteX2" fmla="*/ 2376678 w 4138601"/>
              <a:gd name="connsiteY2" fmla="*/ 3635085 h 3635085"/>
              <a:gd name="connsiteX3" fmla="*/ 0 w 4138601"/>
              <a:gd name="connsiteY3" fmla="*/ 3536775 h 3635085"/>
              <a:gd name="connsiteX4" fmla="*/ 453784 w 4138601"/>
              <a:gd name="connsiteY4" fmla="*/ 250562 h 3635085"/>
              <a:gd name="connsiteX0" fmla="*/ 1391303 w 4138601"/>
              <a:gd name="connsiteY0" fmla="*/ 75768 h 3635085"/>
              <a:gd name="connsiteX1" fmla="*/ 4138601 w 4138601"/>
              <a:gd name="connsiteY1" fmla="*/ 0 h 3635085"/>
              <a:gd name="connsiteX2" fmla="*/ 2376678 w 4138601"/>
              <a:gd name="connsiteY2" fmla="*/ 3635085 h 3635085"/>
              <a:gd name="connsiteX3" fmla="*/ 0 w 4138601"/>
              <a:gd name="connsiteY3" fmla="*/ 3536775 h 3635085"/>
              <a:gd name="connsiteX4" fmla="*/ 1391303 w 4138601"/>
              <a:gd name="connsiteY4" fmla="*/ 75768 h 3635085"/>
              <a:gd name="connsiteX0" fmla="*/ 1391303 w 4138601"/>
              <a:gd name="connsiteY0" fmla="*/ 75768 h 3536775"/>
              <a:gd name="connsiteX1" fmla="*/ 4138601 w 4138601"/>
              <a:gd name="connsiteY1" fmla="*/ 0 h 3536775"/>
              <a:gd name="connsiteX2" fmla="*/ 1273242 w 4138601"/>
              <a:gd name="connsiteY2" fmla="*/ 3407480 h 3536775"/>
              <a:gd name="connsiteX3" fmla="*/ 0 w 4138601"/>
              <a:gd name="connsiteY3" fmla="*/ 3536775 h 3536775"/>
              <a:gd name="connsiteX4" fmla="*/ 1391303 w 4138601"/>
              <a:gd name="connsiteY4" fmla="*/ 75768 h 3536775"/>
              <a:gd name="connsiteX0" fmla="*/ 1391303 w 3058684"/>
              <a:gd name="connsiteY0" fmla="*/ 103474 h 3564481"/>
              <a:gd name="connsiteX1" fmla="*/ 3058684 w 3058684"/>
              <a:gd name="connsiteY1" fmla="*/ 0 h 3564481"/>
              <a:gd name="connsiteX2" fmla="*/ 1273242 w 3058684"/>
              <a:gd name="connsiteY2" fmla="*/ 3435186 h 3564481"/>
              <a:gd name="connsiteX3" fmla="*/ 0 w 3058684"/>
              <a:gd name="connsiteY3" fmla="*/ 3564481 h 3564481"/>
              <a:gd name="connsiteX4" fmla="*/ 1391303 w 3058684"/>
              <a:gd name="connsiteY4" fmla="*/ 103474 h 3564481"/>
              <a:gd name="connsiteX0" fmla="*/ 1521436 w 3188817"/>
              <a:gd name="connsiteY0" fmla="*/ 103474 h 3464355"/>
              <a:gd name="connsiteX1" fmla="*/ 3188817 w 3188817"/>
              <a:gd name="connsiteY1" fmla="*/ 0 h 3464355"/>
              <a:gd name="connsiteX2" fmla="*/ 1403375 w 3188817"/>
              <a:gd name="connsiteY2" fmla="*/ 3435186 h 3464355"/>
              <a:gd name="connsiteX3" fmla="*/ 0 w 3188817"/>
              <a:gd name="connsiteY3" fmla="*/ 3464355 h 3464355"/>
              <a:gd name="connsiteX4" fmla="*/ 1521436 w 3188817"/>
              <a:gd name="connsiteY4" fmla="*/ 103474 h 3464355"/>
              <a:gd name="connsiteX0" fmla="*/ 1521436 w 3188817"/>
              <a:gd name="connsiteY0" fmla="*/ 103474 h 3632772"/>
              <a:gd name="connsiteX1" fmla="*/ 3188817 w 3188817"/>
              <a:gd name="connsiteY1" fmla="*/ 0 h 3632772"/>
              <a:gd name="connsiteX2" fmla="*/ 1626674 w 3188817"/>
              <a:gd name="connsiteY2" fmla="*/ 3632772 h 3632772"/>
              <a:gd name="connsiteX3" fmla="*/ 0 w 3188817"/>
              <a:gd name="connsiteY3" fmla="*/ 3464355 h 3632772"/>
              <a:gd name="connsiteX4" fmla="*/ 1521436 w 3188817"/>
              <a:gd name="connsiteY4" fmla="*/ 103474 h 3632772"/>
              <a:gd name="connsiteX0" fmla="*/ 1521436 w 3605461"/>
              <a:gd name="connsiteY0" fmla="*/ 69855 h 3599153"/>
              <a:gd name="connsiteX1" fmla="*/ 3605461 w 3605461"/>
              <a:gd name="connsiteY1" fmla="*/ 0 h 3599153"/>
              <a:gd name="connsiteX2" fmla="*/ 1626674 w 3605461"/>
              <a:gd name="connsiteY2" fmla="*/ 3599153 h 3599153"/>
              <a:gd name="connsiteX3" fmla="*/ 0 w 3605461"/>
              <a:gd name="connsiteY3" fmla="*/ 3430736 h 3599153"/>
              <a:gd name="connsiteX4" fmla="*/ 1521436 w 3605461"/>
              <a:gd name="connsiteY4" fmla="*/ 69855 h 3599153"/>
              <a:gd name="connsiteX0" fmla="*/ 1488157 w 3605461"/>
              <a:gd name="connsiteY0" fmla="*/ 0 h 3645127"/>
              <a:gd name="connsiteX1" fmla="*/ 3605461 w 3605461"/>
              <a:gd name="connsiteY1" fmla="*/ 45974 h 3645127"/>
              <a:gd name="connsiteX2" fmla="*/ 1626674 w 3605461"/>
              <a:gd name="connsiteY2" fmla="*/ 3645127 h 3645127"/>
              <a:gd name="connsiteX3" fmla="*/ 0 w 3605461"/>
              <a:gd name="connsiteY3" fmla="*/ 3476710 h 3645127"/>
              <a:gd name="connsiteX4" fmla="*/ 1488157 w 3605461"/>
              <a:gd name="connsiteY4" fmla="*/ 0 h 3645127"/>
              <a:gd name="connsiteX0" fmla="*/ 1488157 w 3494077"/>
              <a:gd name="connsiteY0" fmla="*/ 138768 h 3783895"/>
              <a:gd name="connsiteX1" fmla="*/ 3494077 w 3494077"/>
              <a:gd name="connsiteY1" fmla="*/ 0 h 3783895"/>
              <a:gd name="connsiteX2" fmla="*/ 1626674 w 3494077"/>
              <a:gd name="connsiteY2" fmla="*/ 3783895 h 3783895"/>
              <a:gd name="connsiteX3" fmla="*/ 0 w 3494077"/>
              <a:gd name="connsiteY3" fmla="*/ 3615478 h 3783895"/>
              <a:gd name="connsiteX4" fmla="*/ 1488157 w 3494077"/>
              <a:gd name="connsiteY4" fmla="*/ 138768 h 3783895"/>
              <a:gd name="connsiteX0" fmla="*/ 1124549 w 3130469"/>
              <a:gd name="connsiteY0" fmla="*/ 138768 h 3783895"/>
              <a:gd name="connsiteX1" fmla="*/ 3130469 w 3130469"/>
              <a:gd name="connsiteY1" fmla="*/ 0 h 3783895"/>
              <a:gd name="connsiteX2" fmla="*/ 1263066 w 3130469"/>
              <a:gd name="connsiteY2" fmla="*/ 3783895 h 3783895"/>
              <a:gd name="connsiteX3" fmla="*/ 0 w 3130469"/>
              <a:gd name="connsiteY3" fmla="*/ 3710249 h 3783895"/>
              <a:gd name="connsiteX4" fmla="*/ 1124549 w 3130469"/>
              <a:gd name="connsiteY4" fmla="*/ 138768 h 3783895"/>
              <a:gd name="connsiteX0" fmla="*/ 1124549 w 2637804"/>
              <a:gd name="connsiteY0" fmla="*/ 122113 h 3767240"/>
              <a:gd name="connsiteX1" fmla="*/ 2637804 w 2637804"/>
              <a:gd name="connsiteY1" fmla="*/ 0 h 3767240"/>
              <a:gd name="connsiteX2" fmla="*/ 1263066 w 2637804"/>
              <a:gd name="connsiteY2" fmla="*/ 3767240 h 3767240"/>
              <a:gd name="connsiteX3" fmla="*/ 0 w 2637804"/>
              <a:gd name="connsiteY3" fmla="*/ 3693594 h 3767240"/>
              <a:gd name="connsiteX4" fmla="*/ 1124549 w 2637804"/>
              <a:gd name="connsiteY4" fmla="*/ 122113 h 3767240"/>
              <a:gd name="connsiteX0" fmla="*/ 1305037 w 2637804"/>
              <a:gd name="connsiteY0" fmla="*/ 0 h 3855679"/>
              <a:gd name="connsiteX1" fmla="*/ 2637804 w 2637804"/>
              <a:gd name="connsiteY1" fmla="*/ 88439 h 3855679"/>
              <a:gd name="connsiteX2" fmla="*/ 1263066 w 2637804"/>
              <a:gd name="connsiteY2" fmla="*/ 3855679 h 3855679"/>
              <a:gd name="connsiteX3" fmla="*/ 0 w 2637804"/>
              <a:gd name="connsiteY3" fmla="*/ 3782033 h 3855679"/>
              <a:gd name="connsiteX4" fmla="*/ 1305037 w 2637804"/>
              <a:gd name="connsiteY4" fmla="*/ 0 h 3855679"/>
              <a:gd name="connsiteX0" fmla="*/ 1264430 w 2637804"/>
              <a:gd name="connsiteY0" fmla="*/ 0 h 3899282"/>
              <a:gd name="connsiteX1" fmla="*/ 2637804 w 2637804"/>
              <a:gd name="connsiteY1" fmla="*/ 132042 h 3899282"/>
              <a:gd name="connsiteX2" fmla="*/ 1263066 w 2637804"/>
              <a:gd name="connsiteY2" fmla="*/ 3899282 h 3899282"/>
              <a:gd name="connsiteX3" fmla="*/ 0 w 2637804"/>
              <a:gd name="connsiteY3" fmla="*/ 3825636 h 3899282"/>
              <a:gd name="connsiteX4" fmla="*/ 1264430 w 2637804"/>
              <a:gd name="connsiteY4" fmla="*/ 0 h 3899282"/>
              <a:gd name="connsiteX0" fmla="*/ 1264430 w 2637804"/>
              <a:gd name="connsiteY0" fmla="*/ 0 h 4163698"/>
              <a:gd name="connsiteX1" fmla="*/ 2637804 w 2637804"/>
              <a:gd name="connsiteY1" fmla="*/ 132042 h 4163698"/>
              <a:gd name="connsiteX2" fmla="*/ 1331152 w 2637804"/>
              <a:gd name="connsiteY2" fmla="*/ 4163698 h 4163698"/>
              <a:gd name="connsiteX3" fmla="*/ 0 w 2637804"/>
              <a:gd name="connsiteY3" fmla="*/ 3825636 h 4163698"/>
              <a:gd name="connsiteX4" fmla="*/ 1264430 w 2637804"/>
              <a:gd name="connsiteY4" fmla="*/ 0 h 4163698"/>
              <a:gd name="connsiteX0" fmla="*/ 1182770 w 2556144"/>
              <a:gd name="connsiteY0" fmla="*/ 0 h 4163698"/>
              <a:gd name="connsiteX1" fmla="*/ 2556144 w 2556144"/>
              <a:gd name="connsiteY1" fmla="*/ 132042 h 4163698"/>
              <a:gd name="connsiteX2" fmla="*/ 1249492 w 2556144"/>
              <a:gd name="connsiteY2" fmla="*/ 4163698 h 4163698"/>
              <a:gd name="connsiteX3" fmla="*/ 0 w 2556144"/>
              <a:gd name="connsiteY3" fmla="*/ 3580706 h 4163698"/>
              <a:gd name="connsiteX4" fmla="*/ 1182770 w 2556144"/>
              <a:gd name="connsiteY4" fmla="*/ 0 h 4163698"/>
              <a:gd name="connsiteX0" fmla="*/ 1182770 w 2556144"/>
              <a:gd name="connsiteY0" fmla="*/ 0 h 3715230"/>
              <a:gd name="connsiteX1" fmla="*/ 2556144 w 2556144"/>
              <a:gd name="connsiteY1" fmla="*/ 132042 h 3715230"/>
              <a:gd name="connsiteX2" fmla="*/ 1481730 w 2556144"/>
              <a:gd name="connsiteY2" fmla="*/ 3715230 h 3715230"/>
              <a:gd name="connsiteX3" fmla="*/ 0 w 2556144"/>
              <a:gd name="connsiteY3" fmla="*/ 3580706 h 3715230"/>
              <a:gd name="connsiteX4" fmla="*/ 1182770 w 2556144"/>
              <a:gd name="connsiteY4" fmla="*/ 0 h 3715230"/>
              <a:gd name="connsiteX0" fmla="*/ 1182770 w 2556144"/>
              <a:gd name="connsiteY0" fmla="*/ 0 h 3745461"/>
              <a:gd name="connsiteX1" fmla="*/ 2556144 w 2556144"/>
              <a:gd name="connsiteY1" fmla="*/ 132042 h 3745461"/>
              <a:gd name="connsiteX2" fmla="*/ 1793329 w 2556144"/>
              <a:gd name="connsiteY2" fmla="*/ 3745461 h 3745461"/>
              <a:gd name="connsiteX3" fmla="*/ 0 w 2556144"/>
              <a:gd name="connsiteY3" fmla="*/ 3580706 h 3745461"/>
              <a:gd name="connsiteX4" fmla="*/ 1182770 w 2556144"/>
              <a:gd name="connsiteY4" fmla="*/ 0 h 3745461"/>
              <a:gd name="connsiteX0" fmla="*/ 810452 w 2556144"/>
              <a:gd name="connsiteY0" fmla="*/ 0 h 3786541"/>
              <a:gd name="connsiteX1" fmla="*/ 2556144 w 2556144"/>
              <a:gd name="connsiteY1" fmla="*/ 173122 h 3786541"/>
              <a:gd name="connsiteX2" fmla="*/ 1793329 w 2556144"/>
              <a:gd name="connsiteY2" fmla="*/ 3786541 h 3786541"/>
              <a:gd name="connsiteX3" fmla="*/ 0 w 2556144"/>
              <a:gd name="connsiteY3" fmla="*/ 3621786 h 3786541"/>
              <a:gd name="connsiteX4" fmla="*/ 810452 w 2556144"/>
              <a:gd name="connsiteY4" fmla="*/ 0 h 3786541"/>
              <a:gd name="connsiteX0" fmla="*/ 810452 w 2490881"/>
              <a:gd name="connsiteY0" fmla="*/ 0 h 3786541"/>
              <a:gd name="connsiteX1" fmla="*/ 2490881 w 2490881"/>
              <a:gd name="connsiteY1" fmla="*/ 479137 h 3786541"/>
              <a:gd name="connsiteX2" fmla="*/ 1793329 w 2490881"/>
              <a:gd name="connsiteY2" fmla="*/ 3786541 h 3786541"/>
              <a:gd name="connsiteX3" fmla="*/ 0 w 2490881"/>
              <a:gd name="connsiteY3" fmla="*/ 3621786 h 3786541"/>
              <a:gd name="connsiteX4" fmla="*/ 810452 w 2490881"/>
              <a:gd name="connsiteY4" fmla="*/ 0 h 3786541"/>
              <a:gd name="connsiteX0" fmla="*/ 750890 w 2490881"/>
              <a:gd name="connsiteY0" fmla="*/ 0 h 3470057"/>
              <a:gd name="connsiteX1" fmla="*/ 2490881 w 2490881"/>
              <a:gd name="connsiteY1" fmla="*/ 162653 h 3470057"/>
              <a:gd name="connsiteX2" fmla="*/ 1793329 w 2490881"/>
              <a:gd name="connsiteY2" fmla="*/ 3470057 h 3470057"/>
              <a:gd name="connsiteX3" fmla="*/ 0 w 2490881"/>
              <a:gd name="connsiteY3" fmla="*/ 3305302 h 3470057"/>
              <a:gd name="connsiteX4" fmla="*/ 750890 w 2490881"/>
              <a:gd name="connsiteY4" fmla="*/ 0 h 3470057"/>
              <a:gd name="connsiteX0" fmla="*/ 761393 w 2490881"/>
              <a:gd name="connsiteY0" fmla="*/ 0 h 3473996"/>
              <a:gd name="connsiteX1" fmla="*/ 2490881 w 2490881"/>
              <a:gd name="connsiteY1" fmla="*/ 166592 h 3473996"/>
              <a:gd name="connsiteX2" fmla="*/ 1793329 w 2490881"/>
              <a:gd name="connsiteY2" fmla="*/ 3473996 h 3473996"/>
              <a:gd name="connsiteX3" fmla="*/ 0 w 2490881"/>
              <a:gd name="connsiteY3" fmla="*/ 3309241 h 3473996"/>
              <a:gd name="connsiteX4" fmla="*/ 761393 w 2490881"/>
              <a:gd name="connsiteY4" fmla="*/ 0 h 3473996"/>
              <a:gd name="connsiteX0" fmla="*/ 756589 w 2486077"/>
              <a:gd name="connsiteY0" fmla="*/ 0 h 3473996"/>
              <a:gd name="connsiteX1" fmla="*/ 2486077 w 2486077"/>
              <a:gd name="connsiteY1" fmla="*/ 166592 h 3473996"/>
              <a:gd name="connsiteX2" fmla="*/ 1788525 w 2486077"/>
              <a:gd name="connsiteY2" fmla="*/ 3473996 h 3473996"/>
              <a:gd name="connsiteX3" fmla="*/ 0 w 2486077"/>
              <a:gd name="connsiteY3" fmla="*/ 3294834 h 3473996"/>
              <a:gd name="connsiteX4" fmla="*/ 756589 w 2486077"/>
              <a:gd name="connsiteY4" fmla="*/ 0 h 3473996"/>
              <a:gd name="connsiteX0" fmla="*/ 740384 w 2469872"/>
              <a:gd name="connsiteY0" fmla="*/ 0 h 3473996"/>
              <a:gd name="connsiteX1" fmla="*/ 2469872 w 2469872"/>
              <a:gd name="connsiteY1" fmla="*/ 166592 h 3473996"/>
              <a:gd name="connsiteX2" fmla="*/ 1772320 w 2469872"/>
              <a:gd name="connsiteY2" fmla="*/ 3473996 h 3473996"/>
              <a:gd name="connsiteX3" fmla="*/ 0 w 2469872"/>
              <a:gd name="connsiteY3" fmla="*/ 3301364 h 3473996"/>
              <a:gd name="connsiteX4" fmla="*/ 740384 w 2469872"/>
              <a:gd name="connsiteY4" fmla="*/ 0 h 3473996"/>
              <a:gd name="connsiteX0" fmla="*/ 740384 w 3180498"/>
              <a:gd name="connsiteY0" fmla="*/ 0 h 3473996"/>
              <a:gd name="connsiteX1" fmla="*/ 3180498 w 3180498"/>
              <a:gd name="connsiteY1" fmla="*/ 240494 h 3473996"/>
              <a:gd name="connsiteX2" fmla="*/ 1772320 w 3180498"/>
              <a:gd name="connsiteY2" fmla="*/ 3473996 h 3473996"/>
              <a:gd name="connsiteX3" fmla="*/ 0 w 3180498"/>
              <a:gd name="connsiteY3" fmla="*/ 3301364 h 3473996"/>
              <a:gd name="connsiteX4" fmla="*/ 740384 w 3180498"/>
              <a:gd name="connsiteY4" fmla="*/ 0 h 3473996"/>
              <a:gd name="connsiteX0" fmla="*/ 736813 w 3180498"/>
              <a:gd name="connsiteY0" fmla="*/ 0 h 3472657"/>
              <a:gd name="connsiteX1" fmla="*/ 3180498 w 3180498"/>
              <a:gd name="connsiteY1" fmla="*/ 239155 h 3472657"/>
              <a:gd name="connsiteX2" fmla="*/ 1772320 w 3180498"/>
              <a:gd name="connsiteY2" fmla="*/ 3472657 h 3472657"/>
              <a:gd name="connsiteX3" fmla="*/ 0 w 3180498"/>
              <a:gd name="connsiteY3" fmla="*/ 3300025 h 3472657"/>
              <a:gd name="connsiteX4" fmla="*/ 736813 w 3180498"/>
              <a:gd name="connsiteY4" fmla="*/ 0 h 3472657"/>
              <a:gd name="connsiteX0" fmla="*/ 736813 w 3187641"/>
              <a:gd name="connsiteY0" fmla="*/ 0 h 3472657"/>
              <a:gd name="connsiteX1" fmla="*/ 3187641 w 3187641"/>
              <a:gd name="connsiteY1" fmla="*/ 236478 h 3472657"/>
              <a:gd name="connsiteX2" fmla="*/ 1772320 w 3187641"/>
              <a:gd name="connsiteY2" fmla="*/ 3472657 h 3472657"/>
              <a:gd name="connsiteX3" fmla="*/ 0 w 3187641"/>
              <a:gd name="connsiteY3" fmla="*/ 3300025 h 3472657"/>
              <a:gd name="connsiteX4" fmla="*/ 736813 w 3187641"/>
              <a:gd name="connsiteY4" fmla="*/ 0 h 3472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7641" h="3472657">
                <a:moveTo>
                  <a:pt x="736813" y="0"/>
                </a:moveTo>
                <a:lnTo>
                  <a:pt x="3187641" y="236478"/>
                </a:lnTo>
                <a:lnTo>
                  <a:pt x="1772320" y="3472657"/>
                </a:lnTo>
                <a:lnTo>
                  <a:pt x="0" y="3300025"/>
                </a:lnTo>
                <a:lnTo>
                  <a:pt x="736813" y="0"/>
                </a:lnTo>
                <a:close/>
              </a:path>
            </a:pathLst>
          </a:custGeom>
          <a:gradFill flip="none" rotWithShape="1">
            <a:gsLst>
              <a:gs pos="98000">
                <a:srgbClr val="053264"/>
              </a:gs>
              <a:gs pos="51000">
                <a:srgbClr val="027FB5"/>
              </a:gs>
              <a:gs pos="0">
                <a:srgbClr val="00B9F2"/>
              </a:gs>
            </a:gsLst>
            <a:path path="circle">
              <a:fillToRect l="50000" t="50000" r="50000" b="50000"/>
            </a:path>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3" name="Parallelogram 10"/>
          <p:cNvSpPr/>
          <p:nvPr/>
        </p:nvSpPr>
        <p:spPr bwMode="auto">
          <a:xfrm rot="5400000" flipV="1">
            <a:off x="5295901" y="-38098"/>
            <a:ext cx="1600198" cy="12191999"/>
          </a:xfrm>
          <a:custGeom>
            <a:avLst/>
            <a:gdLst>
              <a:gd name="connsiteX0" fmla="*/ 0 w 2777078"/>
              <a:gd name="connsiteY0" fmla="*/ 0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0 w 2777078"/>
              <a:gd name="connsiteY4" fmla="*/ 0 h 12191999"/>
              <a:gd name="connsiteX0" fmla="*/ 1085273 w 2777078"/>
              <a:gd name="connsiteY0" fmla="*/ 1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1085273 w 2777078"/>
              <a:gd name="connsiteY4" fmla="*/ 1 h 1219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7078" h="12191999">
                <a:moveTo>
                  <a:pt x="1085273" y="1"/>
                </a:moveTo>
                <a:lnTo>
                  <a:pt x="2777078" y="0"/>
                </a:lnTo>
                <a:lnTo>
                  <a:pt x="2777078" y="12191999"/>
                </a:lnTo>
                <a:lnTo>
                  <a:pt x="0" y="12191999"/>
                </a:lnTo>
                <a:lnTo>
                  <a:pt x="1085273" y="1"/>
                </a:lnTo>
                <a:close/>
              </a:path>
            </a:pathLst>
          </a:custGeom>
          <a:gradFill flip="none" rotWithShape="1">
            <a:gsLst>
              <a:gs pos="100000">
                <a:srgbClr val="00B9F2"/>
              </a:gs>
              <a:gs pos="10000">
                <a:srgbClr val="053264"/>
              </a:gs>
            </a:gsLst>
            <a:lin ang="3780000" scaled="0"/>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9008" y="2489995"/>
            <a:ext cx="6073985" cy="1878011"/>
          </a:xfrm>
          <a:prstGeom prst="rect">
            <a:avLst/>
          </a:prstGeom>
        </p:spPr>
      </p:pic>
      <p:sp>
        <p:nvSpPr>
          <p:cNvPr id="12" name="Parallelogram 10"/>
          <p:cNvSpPr/>
          <p:nvPr userDrawn="1"/>
        </p:nvSpPr>
        <p:spPr bwMode="auto">
          <a:xfrm rot="5400000" flipH="1">
            <a:off x="5320618" y="-642728"/>
            <a:ext cx="1555939" cy="12227867"/>
          </a:xfrm>
          <a:custGeom>
            <a:avLst/>
            <a:gdLst>
              <a:gd name="connsiteX0" fmla="*/ 0 w 2777078"/>
              <a:gd name="connsiteY0" fmla="*/ 0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0 w 2777078"/>
              <a:gd name="connsiteY4" fmla="*/ 0 h 12191999"/>
              <a:gd name="connsiteX0" fmla="*/ 1085273 w 2777078"/>
              <a:gd name="connsiteY0" fmla="*/ 1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1085273 w 2777078"/>
              <a:gd name="connsiteY4" fmla="*/ 1 h 12191999"/>
              <a:gd name="connsiteX0" fmla="*/ 1085273 w 2777078"/>
              <a:gd name="connsiteY0" fmla="*/ 35863 h 12227861"/>
              <a:gd name="connsiteX1" fmla="*/ 2358932 w 2777078"/>
              <a:gd name="connsiteY1" fmla="*/ 0 h 12227861"/>
              <a:gd name="connsiteX2" fmla="*/ 2777078 w 2777078"/>
              <a:gd name="connsiteY2" fmla="*/ 12227861 h 12227861"/>
              <a:gd name="connsiteX3" fmla="*/ 0 w 2777078"/>
              <a:gd name="connsiteY3" fmla="*/ 12227861 h 12227861"/>
              <a:gd name="connsiteX4" fmla="*/ 1085273 w 2777078"/>
              <a:gd name="connsiteY4" fmla="*/ 35863 h 12227861"/>
              <a:gd name="connsiteX0" fmla="*/ 273578 w 1965383"/>
              <a:gd name="connsiteY0" fmla="*/ 35863 h 12245793"/>
              <a:gd name="connsiteX1" fmla="*/ 1547237 w 1965383"/>
              <a:gd name="connsiteY1" fmla="*/ 0 h 12245793"/>
              <a:gd name="connsiteX2" fmla="*/ 1965383 w 1965383"/>
              <a:gd name="connsiteY2" fmla="*/ 12227861 h 12245793"/>
              <a:gd name="connsiteX3" fmla="*/ 0 w 1965383"/>
              <a:gd name="connsiteY3" fmla="*/ 12245793 h 12245793"/>
              <a:gd name="connsiteX4" fmla="*/ 273578 w 1965383"/>
              <a:gd name="connsiteY4" fmla="*/ 35863 h 12245793"/>
              <a:gd name="connsiteX0" fmla="*/ 0 w 2257531"/>
              <a:gd name="connsiteY0" fmla="*/ 17934 h 12245793"/>
              <a:gd name="connsiteX1" fmla="*/ 1839385 w 2257531"/>
              <a:gd name="connsiteY1" fmla="*/ 0 h 12245793"/>
              <a:gd name="connsiteX2" fmla="*/ 2257531 w 2257531"/>
              <a:gd name="connsiteY2" fmla="*/ 12227861 h 12245793"/>
              <a:gd name="connsiteX3" fmla="*/ 292148 w 2257531"/>
              <a:gd name="connsiteY3" fmla="*/ 12245793 h 12245793"/>
              <a:gd name="connsiteX4" fmla="*/ 0 w 2257531"/>
              <a:gd name="connsiteY4" fmla="*/ 17934 h 12245793"/>
              <a:gd name="connsiteX0" fmla="*/ 0 w 2257531"/>
              <a:gd name="connsiteY0" fmla="*/ 17934 h 12245793"/>
              <a:gd name="connsiteX1" fmla="*/ 1445837 w 2257531"/>
              <a:gd name="connsiteY1" fmla="*/ 0 h 12245793"/>
              <a:gd name="connsiteX2" fmla="*/ 2257531 w 2257531"/>
              <a:gd name="connsiteY2" fmla="*/ 12227861 h 12245793"/>
              <a:gd name="connsiteX3" fmla="*/ 292148 w 2257531"/>
              <a:gd name="connsiteY3" fmla="*/ 12245793 h 12245793"/>
              <a:gd name="connsiteX4" fmla="*/ 0 w 2257531"/>
              <a:gd name="connsiteY4" fmla="*/ 17934 h 12245793"/>
              <a:gd name="connsiteX0" fmla="*/ 0 w 2134547"/>
              <a:gd name="connsiteY0" fmla="*/ 17934 h 12245793"/>
              <a:gd name="connsiteX1" fmla="*/ 1445837 w 2134547"/>
              <a:gd name="connsiteY1" fmla="*/ 0 h 12245793"/>
              <a:gd name="connsiteX2" fmla="*/ 2134547 w 2134547"/>
              <a:gd name="connsiteY2" fmla="*/ 12209931 h 12245793"/>
              <a:gd name="connsiteX3" fmla="*/ 292148 w 2134547"/>
              <a:gd name="connsiteY3" fmla="*/ 12245793 h 12245793"/>
              <a:gd name="connsiteX4" fmla="*/ 0 w 2134547"/>
              <a:gd name="connsiteY4" fmla="*/ 17934 h 12245793"/>
              <a:gd name="connsiteX0" fmla="*/ 0 w 2134547"/>
              <a:gd name="connsiteY0" fmla="*/ 17934 h 12227867"/>
              <a:gd name="connsiteX1" fmla="*/ 1445837 w 2134547"/>
              <a:gd name="connsiteY1" fmla="*/ 0 h 12227867"/>
              <a:gd name="connsiteX2" fmla="*/ 2134547 w 2134547"/>
              <a:gd name="connsiteY2" fmla="*/ 12209931 h 12227867"/>
              <a:gd name="connsiteX3" fmla="*/ 242953 w 2134547"/>
              <a:gd name="connsiteY3" fmla="*/ 12227867 h 12227867"/>
              <a:gd name="connsiteX4" fmla="*/ 0 w 2134547"/>
              <a:gd name="connsiteY4" fmla="*/ 17934 h 12227867"/>
              <a:gd name="connsiteX0" fmla="*/ 0 w 2134546"/>
              <a:gd name="connsiteY0" fmla="*/ 17934 h 12227867"/>
              <a:gd name="connsiteX1" fmla="*/ 1445837 w 2134546"/>
              <a:gd name="connsiteY1" fmla="*/ 0 h 12227867"/>
              <a:gd name="connsiteX2" fmla="*/ 2134546 w 2134546"/>
              <a:gd name="connsiteY2" fmla="*/ 12222126 h 12227867"/>
              <a:gd name="connsiteX3" fmla="*/ 242953 w 2134546"/>
              <a:gd name="connsiteY3" fmla="*/ 12227867 h 12227867"/>
              <a:gd name="connsiteX4" fmla="*/ 0 w 2134546"/>
              <a:gd name="connsiteY4" fmla="*/ 17934 h 12227867"/>
              <a:gd name="connsiteX0" fmla="*/ 0 w 2134546"/>
              <a:gd name="connsiteY0" fmla="*/ 17934 h 12227867"/>
              <a:gd name="connsiteX1" fmla="*/ 1445837 w 2134546"/>
              <a:gd name="connsiteY1" fmla="*/ 0 h 12227867"/>
              <a:gd name="connsiteX2" fmla="*/ 2134546 w 2134546"/>
              <a:gd name="connsiteY2" fmla="*/ 12222126 h 12227867"/>
              <a:gd name="connsiteX3" fmla="*/ 234590 w 2134546"/>
              <a:gd name="connsiteY3" fmla="*/ 12227867 h 12227867"/>
              <a:gd name="connsiteX4" fmla="*/ 0 w 2134546"/>
              <a:gd name="connsiteY4" fmla="*/ 17934 h 12227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4546" h="12227867">
                <a:moveTo>
                  <a:pt x="0" y="17934"/>
                </a:moveTo>
                <a:lnTo>
                  <a:pt x="1445837" y="0"/>
                </a:lnTo>
                <a:lnTo>
                  <a:pt x="2134546" y="12222126"/>
                </a:lnTo>
                <a:lnTo>
                  <a:pt x="234590" y="12227867"/>
                </a:lnTo>
                <a:lnTo>
                  <a:pt x="0" y="17934"/>
                </a:lnTo>
                <a:close/>
              </a:path>
            </a:pathLst>
          </a:custGeom>
          <a:solidFill>
            <a:srgbClr val="0A1446">
              <a:alpha val="62000"/>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6" name="Parallelogram 10"/>
          <p:cNvSpPr/>
          <p:nvPr userDrawn="1"/>
        </p:nvSpPr>
        <p:spPr bwMode="auto">
          <a:xfrm rot="5400000" flipH="1">
            <a:off x="4922486" y="-4888259"/>
            <a:ext cx="2364960" cy="12209928"/>
          </a:xfrm>
          <a:custGeom>
            <a:avLst/>
            <a:gdLst>
              <a:gd name="connsiteX0" fmla="*/ 0 w 2777078"/>
              <a:gd name="connsiteY0" fmla="*/ 0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0 w 2777078"/>
              <a:gd name="connsiteY4" fmla="*/ 0 h 12191999"/>
              <a:gd name="connsiteX0" fmla="*/ 1085273 w 2777078"/>
              <a:gd name="connsiteY0" fmla="*/ 1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1085273 w 2777078"/>
              <a:gd name="connsiteY4" fmla="*/ 1 h 12191999"/>
              <a:gd name="connsiteX0" fmla="*/ 1085273 w 3244418"/>
              <a:gd name="connsiteY0" fmla="*/ 1 h 12191999"/>
              <a:gd name="connsiteX1" fmla="*/ 2777078 w 3244418"/>
              <a:gd name="connsiteY1" fmla="*/ 0 h 12191999"/>
              <a:gd name="connsiteX2" fmla="*/ 3244417 w 3244418"/>
              <a:gd name="connsiteY2" fmla="*/ 12191999 h 12191999"/>
              <a:gd name="connsiteX3" fmla="*/ 0 w 3244418"/>
              <a:gd name="connsiteY3" fmla="*/ 12191999 h 12191999"/>
              <a:gd name="connsiteX4" fmla="*/ 1085273 w 3244418"/>
              <a:gd name="connsiteY4" fmla="*/ 1 h 12191999"/>
              <a:gd name="connsiteX0" fmla="*/ 1085273 w 3244417"/>
              <a:gd name="connsiteY0" fmla="*/ 17930 h 12209928"/>
              <a:gd name="connsiteX1" fmla="*/ 2309739 w 3244417"/>
              <a:gd name="connsiteY1" fmla="*/ 0 h 12209928"/>
              <a:gd name="connsiteX2" fmla="*/ 3244417 w 3244417"/>
              <a:gd name="connsiteY2" fmla="*/ 12209928 h 12209928"/>
              <a:gd name="connsiteX3" fmla="*/ 0 w 3244417"/>
              <a:gd name="connsiteY3" fmla="*/ 12209928 h 12209928"/>
              <a:gd name="connsiteX4" fmla="*/ 1085273 w 3244417"/>
              <a:gd name="connsiteY4" fmla="*/ 17930 h 12209928"/>
              <a:gd name="connsiteX0" fmla="*/ 1085273 w 3244417"/>
              <a:gd name="connsiteY0" fmla="*/ 17930 h 12209928"/>
              <a:gd name="connsiteX1" fmla="*/ 2186755 w 3244417"/>
              <a:gd name="connsiteY1" fmla="*/ 0 h 12209928"/>
              <a:gd name="connsiteX2" fmla="*/ 3244417 w 3244417"/>
              <a:gd name="connsiteY2" fmla="*/ 12209928 h 12209928"/>
              <a:gd name="connsiteX3" fmla="*/ 0 w 3244417"/>
              <a:gd name="connsiteY3" fmla="*/ 12209928 h 12209928"/>
              <a:gd name="connsiteX4" fmla="*/ 1085273 w 3244417"/>
              <a:gd name="connsiteY4" fmla="*/ 17930 h 12209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4417" h="12209928">
                <a:moveTo>
                  <a:pt x="1085273" y="17930"/>
                </a:moveTo>
                <a:lnTo>
                  <a:pt x="2186755" y="0"/>
                </a:lnTo>
                <a:lnTo>
                  <a:pt x="3244417" y="12209928"/>
                </a:lnTo>
                <a:lnTo>
                  <a:pt x="0" y="12209928"/>
                </a:lnTo>
                <a:lnTo>
                  <a:pt x="1085273" y="17930"/>
                </a:lnTo>
                <a:close/>
              </a:path>
            </a:pathLst>
          </a:custGeom>
          <a:solidFill>
            <a:schemeClr val="accent4">
              <a:alpha val="3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3" name="Parallelogram 10"/>
          <p:cNvSpPr/>
          <p:nvPr userDrawn="1"/>
        </p:nvSpPr>
        <p:spPr bwMode="auto">
          <a:xfrm rot="5400000" flipH="1">
            <a:off x="5083850" y="-5083848"/>
            <a:ext cx="2024302" cy="12191999"/>
          </a:xfrm>
          <a:custGeom>
            <a:avLst/>
            <a:gdLst>
              <a:gd name="connsiteX0" fmla="*/ 0 w 2777078"/>
              <a:gd name="connsiteY0" fmla="*/ 0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0 w 2777078"/>
              <a:gd name="connsiteY4" fmla="*/ 0 h 12191999"/>
              <a:gd name="connsiteX0" fmla="*/ 1085273 w 2777078"/>
              <a:gd name="connsiteY0" fmla="*/ 1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1085273 w 2777078"/>
              <a:gd name="connsiteY4" fmla="*/ 1 h 1219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7078" h="12191999">
                <a:moveTo>
                  <a:pt x="1085273" y="1"/>
                </a:moveTo>
                <a:lnTo>
                  <a:pt x="2777078" y="0"/>
                </a:lnTo>
                <a:lnTo>
                  <a:pt x="2777078" y="12191999"/>
                </a:lnTo>
                <a:lnTo>
                  <a:pt x="0" y="12191999"/>
                </a:lnTo>
                <a:lnTo>
                  <a:pt x="1085273" y="1"/>
                </a:lnTo>
                <a:close/>
              </a:path>
            </a:pathLst>
          </a:custGeom>
          <a:solidFill>
            <a:srgbClr val="0A1446">
              <a:alpha val="62000"/>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9" name="Parallelogram 10"/>
          <p:cNvSpPr/>
          <p:nvPr userDrawn="1"/>
        </p:nvSpPr>
        <p:spPr bwMode="auto">
          <a:xfrm rot="16200000">
            <a:off x="4904554" y="-454481"/>
            <a:ext cx="2364960" cy="12209928"/>
          </a:xfrm>
          <a:custGeom>
            <a:avLst/>
            <a:gdLst>
              <a:gd name="connsiteX0" fmla="*/ 0 w 2777078"/>
              <a:gd name="connsiteY0" fmla="*/ 0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0 w 2777078"/>
              <a:gd name="connsiteY4" fmla="*/ 0 h 12191999"/>
              <a:gd name="connsiteX0" fmla="*/ 1085273 w 2777078"/>
              <a:gd name="connsiteY0" fmla="*/ 1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1085273 w 2777078"/>
              <a:gd name="connsiteY4" fmla="*/ 1 h 12191999"/>
              <a:gd name="connsiteX0" fmla="*/ 1085273 w 3244418"/>
              <a:gd name="connsiteY0" fmla="*/ 1 h 12191999"/>
              <a:gd name="connsiteX1" fmla="*/ 2777078 w 3244418"/>
              <a:gd name="connsiteY1" fmla="*/ 0 h 12191999"/>
              <a:gd name="connsiteX2" fmla="*/ 3244417 w 3244418"/>
              <a:gd name="connsiteY2" fmla="*/ 12191999 h 12191999"/>
              <a:gd name="connsiteX3" fmla="*/ 0 w 3244418"/>
              <a:gd name="connsiteY3" fmla="*/ 12191999 h 12191999"/>
              <a:gd name="connsiteX4" fmla="*/ 1085273 w 3244418"/>
              <a:gd name="connsiteY4" fmla="*/ 1 h 12191999"/>
              <a:gd name="connsiteX0" fmla="*/ 1085273 w 3244417"/>
              <a:gd name="connsiteY0" fmla="*/ 17930 h 12209928"/>
              <a:gd name="connsiteX1" fmla="*/ 2309739 w 3244417"/>
              <a:gd name="connsiteY1" fmla="*/ 0 h 12209928"/>
              <a:gd name="connsiteX2" fmla="*/ 3244417 w 3244417"/>
              <a:gd name="connsiteY2" fmla="*/ 12209928 h 12209928"/>
              <a:gd name="connsiteX3" fmla="*/ 0 w 3244417"/>
              <a:gd name="connsiteY3" fmla="*/ 12209928 h 12209928"/>
              <a:gd name="connsiteX4" fmla="*/ 1085273 w 3244417"/>
              <a:gd name="connsiteY4" fmla="*/ 17930 h 12209928"/>
              <a:gd name="connsiteX0" fmla="*/ 1085273 w 3244417"/>
              <a:gd name="connsiteY0" fmla="*/ 17930 h 12209928"/>
              <a:gd name="connsiteX1" fmla="*/ 2186755 w 3244417"/>
              <a:gd name="connsiteY1" fmla="*/ 0 h 12209928"/>
              <a:gd name="connsiteX2" fmla="*/ 3244417 w 3244417"/>
              <a:gd name="connsiteY2" fmla="*/ 12209928 h 12209928"/>
              <a:gd name="connsiteX3" fmla="*/ 0 w 3244417"/>
              <a:gd name="connsiteY3" fmla="*/ 12209928 h 12209928"/>
              <a:gd name="connsiteX4" fmla="*/ 1085273 w 3244417"/>
              <a:gd name="connsiteY4" fmla="*/ 17930 h 12209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4417" h="12209928">
                <a:moveTo>
                  <a:pt x="1085273" y="17930"/>
                </a:moveTo>
                <a:lnTo>
                  <a:pt x="2186755" y="0"/>
                </a:lnTo>
                <a:lnTo>
                  <a:pt x="3244417" y="12209928"/>
                </a:lnTo>
                <a:lnTo>
                  <a:pt x="0" y="12209928"/>
                </a:lnTo>
                <a:lnTo>
                  <a:pt x="1085273" y="17930"/>
                </a:lnTo>
                <a:close/>
              </a:path>
            </a:pathLst>
          </a:custGeom>
          <a:solidFill>
            <a:schemeClr val="accent4">
              <a:alpha val="34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0" name="Parallelogram 10"/>
          <p:cNvSpPr/>
          <p:nvPr userDrawn="1"/>
        </p:nvSpPr>
        <p:spPr bwMode="auto">
          <a:xfrm rot="5400000" flipV="1">
            <a:off x="5083849" y="-268081"/>
            <a:ext cx="2024302" cy="12227861"/>
          </a:xfrm>
          <a:custGeom>
            <a:avLst/>
            <a:gdLst>
              <a:gd name="connsiteX0" fmla="*/ 0 w 2777078"/>
              <a:gd name="connsiteY0" fmla="*/ 0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0 w 2777078"/>
              <a:gd name="connsiteY4" fmla="*/ 0 h 12191999"/>
              <a:gd name="connsiteX0" fmla="*/ 1085273 w 2777078"/>
              <a:gd name="connsiteY0" fmla="*/ 1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1085273 w 2777078"/>
              <a:gd name="connsiteY4" fmla="*/ 1 h 1219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7078" h="12191999">
                <a:moveTo>
                  <a:pt x="1085273" y="1"/>
                </a:moveTo>
                <a:lnTo>
                  <a:pt x="2777078" y="0"/>
                </a:lnTo>
                <a:lnTo>
                  <a:pt x="2777078" y="12191999"/>
                </a:lnTo>
                <a:lnTo>
                  <a:pt x="0" y="12191999"/>
                </a:lnTo>
                <a:lnTo>
                  <a:pt x="1085273" y="1"/>
                </a:lnTo>
                <a:close/>
              </a:path>
            </a:pathLst>
          </a:custGeom>
          <a:solidFill>
            <a:srgbClr val="0A1446">
              <a:alpha val="62000"/>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Tree>
    <p:extLst>
      <p:ext uri="{BB962C8B-B14F-4D97-AF65-F5344CB8AC3E}">
        <p14:creationId xmlns:p14="http://schemas.microsoft.com/office/powerpoint/2010/main" val="1726245688"/>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p>
            <a:r>
              <a:rPr lang="en-US" dirty="0"/>
              <a:t>Click to Edit Master Title Style</a:t>
            </a:r>
          </a:p>
        </p:txBody>
      </p:sp>
      <p:sp>
        <p:nvSpPr>
          <p:cNvPr id="5" name="Content Placeholder 4"/>
          <p:cNvSpPr>
            <a:spLocks noGrp="1"/>
          </p:cNvSpPr>
          <p:nvPr>
            <p:ph sz="quarter" idx="10"/>
          </p:nvPr>
        </p:nvSpPr>
        <p:spPr>
          <a:xfrm>
            <a:off x="914400" y="1828800"/>
            <a:ext cx="10369296" cy="3429000"/>
          </a:xfrm>
        </p:spPr>
        <p:txBody>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DEFD86-78C4-084A-B0B5-04A7A3431B39}" type="datetime1">
              <a:rPr lang="en-US" smtClean="0"/>
              <a:t>2/13/17</a:t>
            </a:fld>
            <a:endParaRPr lang="en-US"/>
          </a:p>
        </p:txBody>
      </p:sp>
      <p:sp>
        <p:nvSpPr>
          <p:cNvPr id="6"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7"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847EE6-F7C9-3041-A28D-502F5689C8E2}" type="slidenum">
              <a:rPr lang="en-US" smtClean="0"/>
              <a:pPr/>
              <a:t>‹#›</a:t>
            </a:fld>
            <a:endParaRPr lang="en-US"/>
          </a:p>
        </p:txBody>
      </p:sp>
    </p:spTree>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2625" y="682625"/>
            <a:ext cx="10826496" cy="369332"/>
          </a:xfrm>
        </p:spPr>
        <p:txBody>
          <a:bodyPr/>
          <a:lstStyle>
            <a:lvl1pPr>
              <a:defRPr lang="en-US" sz="2400" b="1" kern="1200" spc="0" dirty="0" smtClean="0">
                <a:solidFill>
                  <a:schemeClr val="tx1"/>
                </a:solidFill>
                <a:latin typeface="+mj-lt"/>
                <a:ea typeface="+mj-ea"/>
                <a:cs typeface="Arial"/>
              </a:defRPr>
            </a:lvl1pPr>
          </a:lstStyle>
          <a:p>
            <a:r>
              <a:rPr lang="en-US" dirty="0"/>
              <a:t>Click to Edit Master Title Style</a:t>
            </a:r>
          </a:p>
        </p:txBody>
      </p:sp>
      <p:sp>
        <p:nvSpPr>
          <p:cNvPr id="8" name="Text Placeholder 7"/>
          <p:cNvSpPr>
            <a:spLocks noGrp="1"/>
          </p:cNvSpPr>
          <p:nvPr>
            <p:ph type="body" sz="quarter" idx="11" hasCustomPrompt="1"/>
          </p:nvPr>
        </p:nvSpPr>
        <p:spPr>
          <a:xfrm>
            <a:off x="682625" y="1097309"/>
            <a:ext cx="10826496" cy="246221"/>
          </a:xfrm>
        </p:spPr>
        <p:txBody>
          <a:bodyPr anchor="t" anchorCtr="0">
            <a:spAutoFit/>
          </a:bodyPr>
          <a:lstStyle>
            <a:lvl1pPr marL="0" indent="0">
              <a:spcBef>
                <a:spcPts val="0"/>
              </a:spcBef>
              <a:spcAft>
                <a:spcPts val="0"/>
              </a:spcAft>
              <a:buNone/>
              <a:defRPr sz="1600">
                <a:solidFill>
                  <a:schemeClr val="accent4">
                    <a:lumMod val="40000"/>
                    <a:lumOff val="60000"/>
                  </a:schemeClr>
                </a:solidFill>
              </a:defRPr>
            </a:lvl1pPr>
            <a:lvl2pPr marL="0" indent="0">
              <a:buNone/>
              <a:defRPr sz="1400"/>
            </a:lvl2pPr>
            <a:lvl3pPr marL="0" indent="0">
              <a:buNone/>
              <a:defRPr sz="1400"/>
            </a:lvl3pPr>
            <a:lvl4pPr marL="0" indent="0">
              <a:buNone/>
              <a:defRPr sz="1400"/>
            </a:lvl4pPr>
            <a:lvl5pPr marL="0" indent="0">
              <a:buNone/>
              <a:defRPr sz="1400"/>
            </a:lvl5pPr>
          </a:lstStyle>
          <a:p>
            <a:pPr lvl="0"/>
            <a:r>
              <a:rPr lang="en-US" dirty="0"/>
              <a:t>Click to Edit Subtitle (optional)</a:t>
            </a:r>
          </a:p>
        </p:txBody>
      </p:sp>
      <p:sp>
        <p:nvSpPr>
          <p:cNvPr id="11" name="Content Placeholder 10"/>
          <p:cNvSpPr>
            <a:spLocks noGrp="1"/>
          </p:cNvSpPr>
          <p:nvPr>
            <p:ph sz="quarter" idx="12"/>
          </p:nvPr>
        </p:nvSpPr>
        <p:spPr>
          <a:xfrm>
            <a:off x="914400" y="1828804"/>
            <a:ext cx="10369296" cy="3427413"/>
          </a:xfrm>
        </p:spPr>
        <p:txBody>
          <a:bodyPr/>
          <a:lstStyle/>
          <a:p>
            <a:pPr lvl="0"/>
            <a:r>
              <a:rPr lang="en-US"/>
              <a:t>Click to edit Master text styles</a:t>
            </a:r>
          </a:p>
          <a:p>
            <a:pPr lvl="1"/>
            <a:r>
              <a:rPr lang="en-US"/>
              <a:t>Second level</a:t>
            </a:r>
          </a:p>
          <a:p>
            <a:pPr lvl="2"/>
            <a:r>
              <a:rPr lang="en-US"/>
              <a:t>Third level</a:t>
            </a:r>
          </a:p>
        </p:txBody>
      </p:sp>
      <p:sp>
        <p:nvSpPr>
          <p:cNvPr id="5"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D5DF95B-0B80-6A4D-A813-6F9D9F38EBA2}" type="datetime1">
              <a:rPr lang="en-US" smtClean="0"/>
              <a:t>2/13/17</a:t>
            </a:fld>
            <a:endParaRPr lang="en-US"/>
          </a:p>
        </p:txBody>
      </p:sp>
      <p:sp>
        <p:nvSpPr>
          <p:cNvPr id="6"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7"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847EE6-F7C9-3041-A28D-502F5689C8E2}" type="slidenum">
              <a:rPr lang="en-US" smtClean="0"/>
              <a:pPr/>
              <a:t>‹#›</a:t>
            </a:fld>
            <a:endParaRPr lang="en-US"/>
          </a:p>
        </p:txBody>
      </p:sp>
    </p:spTree>
  </p:cSld>
  <p:clrMapOvr>
    <a:masterClrMapping/>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Content and Tagl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2625"/>
            <a:ext cx="10826496" cy="369332"/>
          </a:xfrm>
          <a:noFill/>
        </p:spPr>
        <p:txBody>
          <a:bodyPr vert="horz" wrap="square" lIns="0" tIns="0" rIns="0" bIns="0" rtlCol="0" anchor="t">
            <a:spAutoFit/>
          </a:bodyPr>
          <a:lstStyle>
            <a:lvl1pPr>
              <a:defRPr lang="en-US" dirty="0"/>
            </a:lvl1pPr>
          </a:lstStyle>
          <a:p>
            <a:pPr lvl="0"/>
            <a:r>
              <a:rPr lang="en-US" dirty="0"/>
              <a:t>Click to Edit Master Title Style</a:t>
            </a:r>
          </a:p>
        </p:txBody>
      </p:sp>
      <p:sp>
        <p:nvSpPr>
          <p:cNvPr id="4" name="Content Placeholder 3"/>
          <p:cNvSpPr>
            <a:spLocks noGrp="1"/>
          </p:cNvSpPr>
          <p:nvPr>
            <p:ph sz="half" idx="2"/>
          </p:nvPr>
        </p:nvSpPr>
        <p:spPr>
          <a:xfrm>
            <a:off x="914400" y="1828800"/>
            <a:ext cx="10369296" cy="3429000"/>
          </a:xfrm>
        </p:spPr>
        <p:txBody>
          <a:bodyPr/>
          <a:lstStyle>
            <a:lvl1pPr>
              <a:lnSpc>
                <a:spcPct val="100000"/>
              </a:lnSpc>
              <a:defRPr sz="2000"/>
            </a:lvl1pPr>
            <a:lvl2pPr>
              <a:lnSpc>
                <a:spcPct val="100000"/>
              </a:lnSpc>
              <a:defRPr sz="1800"/>
            </a:lvl2pPr>
            <a:lvl3pPr>
              <a:lnSpc>
                <a:spcPct val="100000"/>
              </a:lnSpc>
              <a:defRPr sz="1600"/>
            </a:lvl3pPr>
            <a:lvl4pPr>
              <a:defRPr sz="1400"/>
            </a:lvl4pPr>
            <a:lvl5pPr>
              <a:lnSpc>
                <a:spcPts val="1800"/>
              </a:lnSpc>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7" name="Text Placeholder 6"/>
          <p:cNvSpPr>
            <a:spLocks noGrp="1"/>
          </p:cNvSpPr>
          <p:nvPr>
            <p:ph type="body" sz="quarter" idx="14" hasCustomPrompt="1"/>
          </p:nvPr>
        </p:nvSpPr>
        <p:spPr>
          <a:xfrm>
            <a:off x="687263" y="6177085"/>
            <a:ext cx="10826495" cy="215444"/>
          </a:xfrm>
        </p:spPr>
        <p:txBody>
          <a:bodyPr anchor="b">
            <a:spAutoFit/>
          </a:bodyPr>
          <a:lstStyle>
            <a:lvl1pPr marL="0" marR="0" indent="0" algn="r" defTabSz="457200" rtl="0" eaLnBrk="1" fontAlgn="auto" latinLnBrk="0" hangingPunct="1">
              <a:lnSpc>
                <a:spcPct val="100000"/>
              </a:lnSpc>
              <a:spcBef>
                <a:spcPts val="0"/>
              </a:spcBef>
              <a:spcAft>
                <a:spcPts val="0"/>
              </a:spcAft>
              <a:buClr>
                <a:schemeClr val="tx1">
                  <a:lumMod val="65000"/>
                </a:schemeClr>
              </a:buClr>
              <a:buSzPts val="1100"/>
              <a:buFont typeface="Arial"/>
              <a:buNone/>
              <a:tabLst/>
              <a:defRPr lang="en-US" sz="1400" b="0" i="1" kern="1200" baseline="0" dirty="0" smtClean="0">
                <a:solidFill>
                  <a:schemeClr val="tx2"/>
                </a:solidFill>
                <a:latin typeface="+mn-lt"/>
                <a:ea typeface="+mn-ea"/>
                <a:cs typeface="Arial"/>
              </a:defRPr>
            </a:lvl1pPr>
          </a:lstStyle>
          <a:p>
            <a:pPr lvl="0"/>
            <a:r>
              <a:rPr lang="en-US" dirty="0"/>
              <a:t>Click to Edit Tagline (optional)</a:t>
            </a:r>
          </a:p>
        </p:txBody>
      </p:sp>
      <p:sp>
        <p:nvSpPr>
          <p:cNvPr id="5" name="Date Placeholder 3"/>
          <p:cNvSpPr>
            <a:spLocks noGrp="1"/>
          </p:cNvSpPr>
          <p:nvPr>
            <p:ph type="dt" sz="half" idx="15"/>
          </p:nvPr>
        </p:nvSpPr>
        <p:spPr>
          <a:xfrm>
            <a:off x="457200" y="6356350"/>
            <a:ext cx="14351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4E55AC9-5819-304B-AB8A-EC561A98EE59}" type="datetime1">
              <a:rPr lang="en-US" smtClean="0"/>
              <a:t>2/13/17</a:t>
            </a:fld>
            <a:endParaRPr lang="en-US"/>
          </a:p>
        </p:txBody>
      </p:sp>
      <p:sp>
        <p:nvSpPr>
          <p:cNvPr id="6"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8"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847EE6-F7C9-3041-A28D-502F5689C8E2}" type="slidenum">
              <a:rPr lang="en-US" smtClean="0"/>
              <a:pPr/>
              <a:t>‹#›</a:t>
            </a:fld>
            <a:endParaRPr lang="en-US"/>
          </a:p>
        </p:txBody>
      </p:sp>
    </p:spTree>
  </p:cSld>
  <p:clrMapOvr>
    <a:masterClrMapping/>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 Content and Tagllin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85800" y="682625"/>
            <a:ext cx="10826496" cy="369332"/>
          </a:xfrm>
        </p:spPr>
        <p:txBody>
          <a:bodyPr/>
          <a:lstStyle>
            <a:lvl1pPr>
              <a:defRPr/>
            </a:lvl1pPr>
          </a:lstStyle>
          <a:p>
            <a:r>
              <a:rPr lang="en-US" dirty="0"/>
              <a:t>Click to Edit Master Title Style</a:t>
            </a:r>
          </a:p>
        </p:txBody>
      </p:sp>
      <p:sp>
        <p:nvSpPr>
          <p:cNvPr id="9" name="Content Placeholder 21"/>
          <p:cNvSpPr>
            <a:spLocks noGrp="1"/>
          </p:cNvSpPr>
          <p:nvPr>
            <p:ph sz="quarter" idx="18"/>
          </p:nvPr>
        </p:nvSpPr>
        <p:spPr>
          <a:xfrm>
            <a:off x="914400" y="1828800"/>
            <a:ext cx="10369296" cy="3429000"/>
          </a:xfrm>
        </p:spPr>
        <p:txBody>
          <a:bodyPr/>
          <a:lstStyle/>
          <a:p>
            <a:pPr lvl="0"/>
            <a:r>
              <a:rPr lang="en-US"/>
              <a:t>Click to edit Master text styles</a:t>
            </a:r>
          </a:p>
          <a:p>
            <a:pPr lvl="1"/>
            <a:r>
              <a:rPr lang="en-US"/>
              <a:t>Second level</a:t>
            </a:r>
          </a:p>
          <a:p>
            <a:pPr lvl="2"/>
            <a:r>
              <a:rPr lang="en-US"/>
              <a:t>Third level</a:t>
            </a:r>
          </a:p>
        </p:txBody>
      </p:sp>
      <p:sp>
        <p:nvSpPr>
          <p:cNvPr id="4" name="TextBox 3"/>
          <p:cNvSpPr txBox="1"/>
          <p:nvPr/>
        </p:nvSpPr>
        <p:spPr>
          <a:xfrm>
            <a:off x="11776409" y="1514615"/>
            <a:ext cx="1219201" cy="914400"/>
          </a:xfrm>
          <a:prstGeom prst="rect">
            <a:avLst/>
          </a:prstGeom>
          <a:noFill/>
          <a:effectLst/>
        </p:spPr>
        <p:txBody>
          <a:bodyPr wrap="none" lIns="0" tIns="0" rIns="0" bIns="0" rtlCol="0">
            <a:noAutofit/>
          </a:bodyPr>
          <a:lstStyle/>
          <a:p>
            <a:pPr algn="l" eaLnBrk="0" hangingPunct="0">
              <a:lnSpc>
                <a:spcPts val="1800"/>
              </a:lnSpc>
            </a:pPr>
            <a:endParaRPr lang="en-US" sz="1400" b="1" dirty="0">
              <a:ea typeface="+mn-ea"/>
              <a:cs typeface="+mn-cs"/>
            </a:endParaRPr>
          </a:p>
        </p:txBody>
      </p:sp>
      <p:sp>
        <p:nvSpPr>
          <p:cNvPr id="10" name="Text Placeholder 9"/>
          <p:cNvSpPr>
            <a:spLocks noGrp="1"/>
          </p:cNvSpPr>
          <p:nvPr>
            <p:ph type="body" sz="quarter" idx="16" hasCustomPrompt="1"/>
          </p:nvPr>
        </p:nvSpPr>
        <p:spPr>
          <a:xfrm>
            <a:off x="685800" y="1097309"/>
            <a:ext cx="10826496" cy="246221"/>
          </a:xfrm>
        </p:spPr>
        <p:txBody>
          <a:bodyPr vert="horz" wrap="square" lIns="0" tIns="0" rIns="0" bIns="0" rtlCol="0" anchor="t">
            <a:spAutoFit/>
          </a:bodyPr>
          <a:lstStyle>
            <a:lvl1pPr marL="0" indent="0" algn="l" defTabSz="457200" rtl="0" eaLnBrk="1" latinLnBrk="0" hangingPunct="1">
              <a:lnSpc>
                <a:spcPct val="100000"/>
              </a:lnSpc>
              <a:spcBef>
                <a:spcPct val="0"/>
              </a:spcBef>
              <a:spcAft>
                <a:spcPts val="0"/>
              </a:spcAft>
              <a:buNone/>
              <a:defRPr lang="en-US" sz="1600" b="1" kern="1200" dirty="0" smtClean="0">
                <a:solidFill>
                  <a:srgbClr val="94E6FF"/>
                </a:solidFill>
                <a:latin typeface="+mj-lt"/>
                <a:ea typeface="+mj-ea"/>
                <a:cs typeface="Arial"/>
              </a:defRPr>
            </a:lvl1pPr>
            <a:lvl2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2pPr>
            <a:lvl3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3pPr>
            <a:lvl4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4pPr>
            <a:lvl5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5pPr>
          </a:lstStyle>
          <a:p>
            <a:pPr lvl="0"/>
            <a:r>
              <a:rPr lang="en-US" dirty="0"/>
              <a:t>Click to Edit Subtitle (optional)</a:t>
            </a:r>
          </a:p>
        </p:txBody>
      </p:sp>
      <p:sp>
        <p:nvSpPr>
          <p:cNvPr id="12" name="Text Placeholder 25"/>
          <p:cNvSpPr>
            <a:spLocks noGrp="1"/>
          </p:cNvSpPr>
          <p:nvPr>
            <p:ph type="body" sz="quarter" idx="20" hasCustomPrompt="1"/>
          </p:nvPr>
        </p:nvSpPr>
        <p:spPr>
          <a:xfrm>
            <a:off x="685800" y="6185356"/>
            <a:ext cx="10826496" cy="215444"/>
          </a:xfrm>
        </p:spPr>
        <p:txBody>
          <a:bodyPr anchor="b">
            <a:spAutoFit/>
          </a:bodyPr>
          <a:lstStyle>
            <a:lvl1pPr marL="0" indent="0" algn="r">
              <a:spcBef>
                <a:spcPts val="0"/>
              </a:spcBef>
              <a:spcAft>
                <a:spcPts val="0"/>
              </a:spcAft>
              <a:buNone/>
              <a:defRPr sz="1400" b="0" i="1" baseline="0">
                <a:solidFill>
                  <a:schemeClr val="tx2"/>
                </a:solidFill>
              </a:defRPr>
            </a:lvl1pPr>
            <a:lvl2pPr marL="0" indent="0" algn="r">
              <a:buNone/>
              <a:defRPr sz="1600"/>
            </a:lvl2pPr>
            <a:lvl3pPr marL="0" indent="0" algn="r">
              <a:buNone/>
              <a:defRPr sz="1600"/>
            </a:lvl3pPr>
            <a:lvl4pPr marL="0" indent="0" algn="r">
              <a:buNone/>
              <a:defRPr sz="1600"/>
            </a:lvl4pPr>
            <a:lvl5pPr marL="0" indent="0" algn="r">
              <a:buNone/>
              <a:defRPr sz="1600"/>
            </a:lvl5pPr>
          </a:lstStyle>
          <a:p>
            <a:pPr lvl="0"/>
            <a:r>
              <a:rPr lang="en-US" dirty="0"/>
              <a:t>Click to Edit Tagline (optional)</a:t>
            </a:r>
          </a:p>
        </p:txBody>
      </p:sp>
      <p:sp>
        <p:nvSpPr>
          <p:cNvPr id="8" name="TextBox 7"/>
          <p:cNvSpPr txBox="1"/>
          <p:nvPr/>
        </p:nvSpPr>
        <p:spPr>
          <a:xfrm>
            <a:off x="11776409" y="1514615"/>
            <a:ext cx="1219201" cy="914400"/>
          </a:xfrm>
          <a:prstGeom prst="rect">
            <a:avLst/>
          </a:prstGeom>
          <a:noFill/>
          <a:effectLst/>
        </p:spPr>
        <p:txBody>
          <a:bodyPr wrap="none" lIns="0" tIns="0" rIns="0" bIns="0" rtlCol="0">
            <a:noAutofit/>
          </a:bodyPr>
          <a:lstStyle/>
          <a:p>
            <a:pPr algn="l" eaLnBrk="0" hangingPunct="0">
              <a:lnSpc>
                <a:spcPts val="1800"/>
              </a:lnSpc>
            </a:pPr>
            <a:endParaRPr lang="en-US" sz="1400" b="1" dirty="0">
              <a:ea typeface="+mn-ea"/>
              <a:cs typeface="+mn-cs"/>
            </a:endParaRPr>
          </a:p>
        </p:txBody>
      </p:sp>
      <p:sp>
        <p:nvSpPr>
          <p:cNvPr id="11"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874F111-1245-FB4C-ACB7-129F68E66232}" type="datetime1">
              <a:rPr lang="en-US" smtClean="0"/>
              <a:t>2/13/17</a:t>
            </a:fld>
            <a:endParaRPr lang="en-US"/>
          </a:p>
        </p:txBody>
      </p:sp>
      <p:sp>
        <p:nvSpPr>
          <p:cNvPr id="13"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14"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847EE6-F7C9-3041-A28D-502F5689C8E2}" type="slidenum">
              <a:rPr lang="en-US" smtClean="0"/>
              <a:pPr/>
              <a:t>‹#›</a:t>
            </a:fld>
            <a:endParaRPr lang="en-US"/>
          </a:p>
        </p:txBody>
      </p:sp>
    </p:spTree>
    <p:extLst>
      <p:ext uri="{BB962C8B-B14F-4D97-AF65-F5344CB8AC3E}">
        <p14:creationId xmlns:p14="http://schemas.microsoft.com/office/powerpoint/2010/main" val="1865473994"/>
      </p:ext>
    </p:extLst>
  </p:cSld>
  <p:clrMapOvr>
    <a:masterClrMapping/>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80C21C6-642C-6F4C-B53C-06F3F35CEF14}" type="datetime1">
              <a:rPr lang="en-US" smtClean="0"/>
              <a:t>2/13/17</a:t>
            </a:fld>
            <a:endParaRPr lang="en-US"/>
          </a:p>
        </p:txBody>
      </p:sp>
      <p:sp>
        <p:nvSpPr>
          <p:cNvPr id="4"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847EE6-F7C9-3041-A28D-502F5689C8E2}" type="slidenum">
              <a:rPr lang="en-US" smtClean="0"/>
              <a:pPr/>
              <a:t>‹#›</a:t>
            </a:fld>
            <a:endParaRPr lang="en-US"/>
          </a:p>
        </p:txBody>
      </p:sp>
    </p:spTree>
  </p:cSld>
  <p:clrMapOvr>
    <a:masterClrMapping/>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without Graphic (center justifi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a:lvl1pPr>
          </a:lstStyle>
          <a:p>
            <a:r>
              <a:rPr lang="en-US" dirty="0"/>
              <a:t>Click to Edit Master Title Style</a:t>
            </a:r>
          </a:p>
        </p:txBody>
      </p:sp>
      <p:sp>
        <p:nvSpPr>
          <p:cNvPr id="3"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A0E3BE2-FFFE-0B46-AE5A-CBB4C5FEC6FC}" type="datetime1">
              <a:rPr lang="en-US" smtClean="0"/>
              <a:t>2/13/17</a:t>
            </a:fld>
            <a:endParaRPr lang="en-US"/>
          </a:p>
        </p:txBody>
      </p:sp>
      <p:sp>
        <p:nvSpPr>
          <p:cNvPr id="4"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847EE6-F7C9-3041-A28D-502F5689C8E2}" type="slidenum">
              <a:rPr lang="en-US" smtClean="0"/>
              <a:pPr/>
              <a:t>‹#›</a:t>
            </a:fld>
            <a:endParaRPr lang="en-US"/>
          </a:p>
        </p:txBody>
      </p:sp>
    </p:spTree>
  </p:cSld>
  <p:clrMapOvr>
    <a:masterClrMapping/>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861994C-B8B3-A740-949B-C8D716F26A7F}" type="datetime1">
              <a:rPr lang="en-US" smtClean="0"/>
              <a:t>2/13/17</a:t>
            </a:fld>
            <a:endParaRPr lang="en-US"/>
          </a:p>
        </p:txBody>
      </p:sp>
      <p:sp>
        <p:nvSpPr>
          <p:cNvPr id="3"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4"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847EE6-F7C9-3041-A28D-502F5689C8E2}" type="slidenum">
              <a:rPr lang="en-US" smtClean="0"/>
              <a:pPr/>
              <a:t>‹#›</a:t>
            </a:fld>
            <a:endParaRPr lang="en-US"/>
          </a:p>
        </p:txBody>
      </p:sp>
    </p:spTree>
  </p:cSld>
  <p:clrMapOvr>
    <a:masterClrMapping/>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rgbClr val="0078C3"/>
            </a:gs>
            <a:gs pos="100000">
              <a:srgbClr val="0A1446"/>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8" name="Parallelogram 10"/>
          <p:cNvSpPr/>
          <p:nvPr/>
        </p:nvSpPr>
        <p:spPr bwMode="auto">
          <a:xfrm flipV="1">
            <a:off x="8866909" y="0"/>
            <a:ext cx="3325091" cy="6865698"/>
          </a:xfrm>
          <a:custGeom>
            <a:avLst/>
            <a:gdLst>
              <a:gd name="connsiteX0" fmla="*/ 0 w 5497956"/>
              <a:gd name="connsiteY0" fmla="*/ 0 h 6858000"/>
              <a:gd name="connsiteX1" fmla="*/ 5497956 w 5497956"/>
              <a:gd name="connsiteY1" fmla="*/ 0 h 6858000"/>
              <a:gd name="connsiteX2" fmla="*/ 5497956 w 5497956"/>
              <a:gd name="connsiteY2" fmla="*/ 6858000 h 6858000"/>
              <a:gd name="connsiteX3" fmla="*/ 0 w 5497956"/>
              <a:gd name="connsiteY3" fmla="*/ 6858000 h 6858000"/>
              <a:gd name="connsiteX4" fmla="*/ 0 w 5497956"/>
              <a:gd name="connsiteY4" fmla="*/ 0 h 6858000"/>
              <a:gd name="connsiteX0" fmla="*/ 0 w 5497956"/>
              <a:gd name="connsiteY0" fmla="*/ 0 h 6865697"/>
              <a:gd name="connsiteX1" fmla="*/ 5497956 w 5497956"/>
              <a:gd name="connsiteY1" fmla="*/ 0 h 6865697"/>
              <a:gd name="connsiteX2" fmla="*/ 5497956 w 5497956"/>
              <a:gd name="connsiteY2" fmla="*/ 6858000 h 6865697"/>
              <a:gd name="connsiteX3" fmla="*/ 2747818 w 5497956"/>
              <a:gd name="connsiteY3" fmla="*/ 6865697 h 6865697"/>
              <a:gd name="connsiteX4" fmla="*/ 0 w 5497956"/>
              <a:gd name="connsiteY4" fmla="*/ 0 h 6865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7956" h="6865697">
                <a:moveTo>
                  <a:pt x="0" y="0"/>
                </a:moveTo>
                <a:lnTo>
                  <a:pt x="5497956" y="0"/>
                </a:lnTo>
                <a:lnTo>
                  <a:pt x="5497956" y="6858000"/>
                </a:lnTo>
                <a:lnTo>
                  <a:pt x="2747818" y="6865697"/>
                </a:lnTo>
                <a:lnTo>
                  <a:pt x="0" y="0"/>
                </a:lnTo>
                <a:close/>
              </a:path>
            </a:pathLst>
          </a:custGeom>
          <a:solidFill>
            <a:schemeClr val="accent4">
              <a:alpha val="6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0" name="Parallelogram 10"/>
          <p:cNvSpPr/>
          <p:nvPr/>
        </p:nvSpPr>
        <p:spPr bwMode="auto">
          <a:xfrm rot="5400000" flipH="1">
            <a:off x="5083849" y="-5083848"/>
            <a:ext cx="2024302" cy="12191999"/>
          </a:xfrm>
          <a:custGeom>
            <a:avLst/>
            <a:gdLst>
              <a:gd name="connsiteX0" fmla="*/ 0 w 2777078"/>
              <a:gd name="connsiteY0" fmla="*/ 0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0 w 2777078"/>
              <a:gd name="connsiteY4" fmla="*/ 0 h 12191999"/>
              <a:gd name="connsiteX0" fmla="*/ 1085273 w 2777078"/>
              <a:gd name="connsiteY0" fmla="*/ 1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1085273 w 2777078"/>
              <a:gd name="connsiteY4" fmla="*/ 1 h 1219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7078" h="12191999">
                <a:moveTo>
                  <a:pt x="1085273" y="1"/>
                </a:moveTo>
                <a:lnTo>
                  <a:pt x="2777078" y="0"/>
                </a:lnTo>
                <a:lnTo>
                  <a:pt x="2777078" y="12191999"/>
                </a:lnTo>
                <a:lnTo>
                  <a:pt x="0" y="12191999"/>
                </a:lnTo>
                <a:lnTo>
                  <a:pt x="1085273" y="1"/>
                </a:lnTo>
                <a:close/>
              </a:path>
            </a:pathLst>
          </a:custGeom>
          <a:solidFill>
            <a:srgbClr val="0A1446">
              <a:alpha val="62000"/>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2" name="Parallelogram 10"/>
          <p:cNvSpPr/>
          <p:nvPr/>
        </p:nvSpPr>
        <p:spPr bwMode="auto">
          <a:xfrm rot="16200000" flipH="1" flipV="1">
            <a:off x="5083850" y="-250150"/>
            <a:ext cx="2024302" cy="12191999"/>
          </a:xfrm>
          <a:custGeom>
            <a:avLst/>
            <a:gdLst>
              <a:gd name="connsiteX0" fmla="*/ 0 w 2777078"/>
              <a:gd name="connsiteY0" fmla="*/ 0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0 w 2777078"/>
              <a:gd name="connsiteY4" fmla="*/ 0 h 12191999"/>
              <a:gd name="connsiteX0" fmla="*/ 1085273 w 2777078"/>
              <a:gd name="connsiteY0" fmla="*/ 1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1085273 w 2777078"/>
              <a:gd name="connsiteY4" fmla="*/ 1 h 1219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7078" h="12191999">
                <a:moveTo>
                  <a:pt x="1085273" y="1"/>
                </a:moveTo>
                <a:lnTo>
                  <a:pt x="2777078" y="0"/>
                </a:lnTo>
                <a:lnTo>
                  <a:pt x="2777078" y="12191999"/>
                </a:lnTo>
                <a:lnTo>
                  <a:pt x="0" y="12191999"/>
                </a:lnTo>
                <a:lnTo>
                  <a:pt x="1085273" y="1"/>
                </a:lnTo>
                <a:close/>
              </a:path>
            </a:pathLst>
          </a:custGeom>
          <a:solidFill>
            <a:srgbClr val="0A1446">
              <a:alpha val="62000"/>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3" name="Text Placeholder 2"/>
          <p:cNvSpPr>
            <a:spLocks noGrp="1"/>
          </p:cNvSpPr>
          <p:nvPr>
            <p:ph type="body" idx="1" hasCustomPrompt="1"/>
          </p:nvPr>
        </p:nvSpPr>
        <p:spPr>
          <a:xfrm>
            <a:off x="914401" y="3512743"/>
            <a:ext cx="8221903" cy="338554"/>
          </a:xfrm>
          <a:noFill/>
        </p:spPr>
        <p:txBody>
          <a:bodyPr wrap="square" anchor="t">
            <a:spAutoFit/>
          </a:bodyPr>
          <a:lstStyle>
            <a:lvl1pPr marL="0" indent="0" algn="l">
              <a:lnSpc>
                <a:spcPct val="100000"/>
              </a:lnSpc>
              <a:spcBef>
                <a:spcPts val="0"/>
              </a:spcBef>
              <a:spcAft>
                <a:spcPts val="0"/>
              </a:spcAft>
              <a:buNone/>
              <a:defRPr sz="2200" b="0">
                <a:solidFill>
                  <a:schemeClr val="accent4">
                    <a:lumMod val="20000"/>
                    <a:lumOff val="8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Presenter(s)</a:t>
            </a:r>
          </a:p>
        </p:txBody>
      </p:sp>
      <p:sp>
        <p:nvSpPr>
          <p:cNvPr id="2" name="Title 1"/>
          <p:cNvSpPr>
            <a:spLocks noGrp="1"/>
          </p:cNvSpPr>
          <p:nvPr>
            <p:ph type="title" hasCustomPrompt="1"/>
          </p:nvPr>
        </p:nvSpPr>
        <p:spPr>
          <a:xfrm>
            <a:off x="914400" y="2732670"/>
            <a:ext cx="8683723" cy="738664"/>
          </a:xfrm>
        </p:spPr>
        <p:txBody>
          <a:bodyPr wrap="square" anchor="b">
            <a:spAutoFit/>
          </a:bodyPr>
          <a:lstStyle>
            <a:lvl1pPr algn="l" defTabSz="457200" rtl="0" eaLnBrk="1" latinLnBrk="0" hangingPunct="1">
              <a:lnSpc>
                <a:spcPct val="100000"/>
              </a:lnSpc>
              <a:spcBef>
                <a:spcPct val="0"/>
              </a:spcBef>
              <a:buNone/>
              <a:defRPr kumimoji="0" lang="en-US" sz="4800" b="1" i="0" kern="1200" cap="none" baseline="0">
                <a:solidFill>
                  <a:schemeClr val="tx1"/>
                </a:solidFill>
                <a:effectLst/>
                <a:latin typeface="+mj-lt"/>
                <a:ea typeface="+mj-ea"/>
                <a:cs typeface="Arial"/>
              </a:defRPr>
            </a:lvl1pPr>
          </a:lstStyle>
          <a:p>
            <a:r>
              <a:rPr kumimoji="0" lang="en-US" dirty="0"/>
              <a:t>Click to Edit Section Title</a:t>
            </a:r>
            <a:endParaRPr lang="en-US" dirty="0"/>
          </a:p>
        </p:txBody>
      </p:sp>
      <p:sp>
        <p:nvSpPr>
          <p:cNvPr id="7"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17F20F-8413-1548-BF61-558511100DB7}" type="datetime1">
              <a:rPr lang="en-US" smtClean="0"/>
              <a:t>2/13/17</a:t>
            </a:fld>
            <a:endParaRPr lang="en-US"/>
          </a:p>
        </p:txBody>
      </p:sp>
      <p:sp>
        <p:nvSpPr>
          <p:cNvPr id="9"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11"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847EE6-F7C9-3041-A28D-502F5689C8E2}" type="slidenum">
              <a:rPr lang="en-US" smtClean="0"/>
              <a:pPr/>
              <a:t>‹#›</a:t>
            </a:fld>
            <a:endParaRPr lang="en-US"/>
          </a:p>
        </p:txBody>
      </p:sp>
    </p:spTree>
    <p:extLst>
      <p:ext uri="{BB962C8B-B14F-4D97-AF65-F5344CB8AC3E}">
        <p14:creationId xmlns:p14="http://schemas.microsoft.com/office/powerpoint/2010/main" val="278048560"/>
      </p:ext>
    </p:extLst>
  </p:cSld>
  <p:clrMapOvr>
    <a:masterClrMapping/>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95000">
              <a:srgbClr val="053264"/>
            </a:gs>
            <a:gs pos="0">
              <a:srgbClr val="00B9F2"/>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2625"/>
            <a:ext cx="10826496" cy="369332"/>
          </a:xfrm>
          <a:prstGeom prst="rect">
            <a:avLst/>
          </a:prstGeom>
          <a:noFill/>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914400" y="1828800"/>
            <a:ext cx="10361957" cy="3429000"/>
          </a:xfrm>
          <a:prstGeom prst="rect">
            <a:avLst/>
          </a:prstGeom>
          <a:noFill/>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CE7E69C-4D79-BB49-9350-1FEE210EB4F7}" type="datetime1">
              <a:rPr lang="en-US" smtClean="0"/>
              <a:t>2/13/17</a:t>
            </a:fld>
            <a:endParaRPr lang="en-US"/>
          </a:p>
        </p:txBody>
      </p:sp>
      <p:sp>
        <p:nvSpPr>
          <p:cNvPr id="5"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847EE6-F7C9-3041-A28D-502F5689C8E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6800" r:id="rId1"/>
    <p:sldLayoutId id="2147486801" r:id="rId2"/>
    <p:sldLayoutId id="2147486802" r:id="rId3"/>
    <p:sldLayoutId id="2147486803" r:id="rId4"/>
    <p:sldLayoutId id="2147486804" r:id="rId5"/>
    <p:sldLayoutId id="2147486805" r:id="rId6"/>
    <p:sldLayoutId id="2147486806" r:id="rId7"/>
    <p:sldLayoutId id="2147486807" r:id="rId8"/>
    <p:sldLayoutId id="2147486808" r:id="rId9"/>
    <p:sldLayoutId id="2147486809" r:id="rId10"/>
    <p:sldLayoutId id="2147486810" r:id="rId11"/>
    <p:sldLayoutId id="2147486811" r:id="rId12"/>
    <p:sldLayoutId id="2147486812" r:id="rId13"/>
    <p:sldLayoutId id="2147486816" r:id="rId14"/>
  </p:sldLayoutIdLst>
  <p:transition xmlns:p14="http://schemas.microsoft.com/office/powerpoint/2010/main" spd="med">
    <p:fade/>
  </p:transition>
  <p:hf sldNum="0" hdr="0" ftr="0" dt="0"/>
  <p:txStyles>
    <p:titleStyle>
      <a:lvl1pPr algn="l" defTabSz="457200" rtl="0" eaLnBrk="1" latinLnBrk="0" hangingPunct="1">
        <a:lnSpc>
          <a:spcPct val="100000"/>
        </a:lnSpc>
        <a:spcBef>
          <a:spcPct val="0"/>
        </a:spcBef>
        <a:buNone/>
        <a:defRPr sz="2400" b="1" kern="1200">
          <a:solidFill>
            <a:schemeClr val="tx1"/>
          </a:solidFill>
          <a:latin typeface="+mj-lt"/>
          <a:ea typeface="+mj-ea"/>
          <a:cs typeface="Arial"/>
        </a:defRPr>
      </a:lvl1pPr>
    </p:titleStyle>
    <p:bodyStyle>
      <a:lvl1pPr marL="176213" indent="-176213" algn="l" defTabSz="457200" rtl="0" eaLnBrk="1" latinLnBrk="0" hangingPunct="1">
        <a:lnSpc>
          <a:spcPct val="100000"/>
        </a:lnSpc>
        <a:spcBef>
          <a:spcPts val="300"/>
        </a:spcBef>
        <a:spcAft>
          <a:spcPts val="600"/>
        </a:spcAft>
        <a:buClr>
          <a:schemeClr val="accent4">
            <a:lumMod val="60000"/>
            <a:lumOff val="40000"/>
          </a:schemeClr>
        </a:buClr>
        <a:buSzPct val="80000"/>
        <a:buFont typeface="Arial"/>
        <a:buChar char="•"/>
        <a:defRPr sz="2000" b="1" kern="1200">
          <a:solidFill>
            <a:schemeClr val="tx1"/>
          </a:solidFill>
          <a:latin typeface="+mn-lt"/>
          <a:ea typeface="+mn-ea"/>
          <a:cs typeface="Arial"/>
        </a:defRPr>
      </a:lvl1pPr>
      <a:lvl2pPr marL="457200" indent="-173736"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Char char="-"/>
        <a:defRPr sz="1800" b="1" kern="1200">
          <a:solidFill>
            <a:schemeClr val="tx1"/>
          </a:solidFill>
          <a:latin typeface="+mn-lt"/>
          <a:ea typeface="+mn-ea"/>
          <a:cs typeface="Arial"/>
        </a:defRPr>
      </a:lvl2pPr>
      <a:lvl3pPr marL="795528" indent="-173736"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Char char="-"/>
        <a:defRPr sz="1600" b="1" kern="1200">
          <a:solidFill>
            <a:schemeClr val="tx1"/>
          </a:solidFill>
          <a:latin typeface="+mn-lt"/>
          <a:ea typeface="+mn-ea"/>
          <a:cs typeface="Arial"/>
        </a:defRPr>
      </a:lvl3pPr>
      <a:lvl4pPr marL="1216152" indent="-173736" algn="l" defTabSz="457200" rtl="0" eaLnBrk="1" latinLnBrk="0" hangingPunct="1">
        <a:lnSpc>
          <a:spcPts val="1800"/>
        </a:lnSpc>
        <a:spcBef>
          <a:spcPts val="0"/>
        </a:spcBef>
        <a:spcAft>
          <a:spcPts val="600"/>
        </a:spcAft>
        <a:buClr>
          <a:schemeClr val="accent4">
            <a:lumMod val="60000"/>
            <a:lumOff val="40000"/>
          </a:schemeClr>
        </a:buClr>
        <a:buSzPct val="80000"/>
        <a:buFont typeface="Lucida Grande"/>
        <a:buChar char="-"/>
        <a:defRPr sz="1400" b="1" kern="1200">
          <a:solidFill>
            <a:schemeClr val="tx1"/>
          </a:solidFill>
          <a:latin typeface="+mn-lt"/>
          <a:ea typeface="+mn-ea"/>
          <a:cs typeface="Arial"/>
        </a:defRPr>
      </a:lvl4pPr>
      <a:lvl5pPr marL="1546225" indent="-176213" algn="l" defTabSz="457200" rtl="0" eaLnBrk="1" latinLnBrk="0" hangingPunct="1">
        <a:lnSpc>
          <a:spcPts val="1900"/>
        </a:lnSpc>
        <a:spcBef>
          <a:spcPts val="0"/>
        </a:spcBef>
        <a:spcAft>
          <a:spcPts val="600"/>
        </a:spcAft>
        <a:buClr>
          <a:schemeClr val="accent4">
            <a:lumMod val="60000"/>
            <a:lumOff val="40000"/>
          </a:schemeClr>
        </a:buClr>
        <a:buSzPct val="80000"/>
        <a:buFont typeface="Lucida Grande"/>
        <a:buChar char="-"/>
        <a:defRPr lang="en-US" sz="1400" b="1" kern="1200" dirty="0">
          <a:solidFill>
            <a:schemeClr val="tx1"/>
          </a:solidFill>
          <a:latin typeface="+mn-lt"/>
          <a:ea typeface="+mn-ea"/>
          <a:cs typeface="Arial"/>
        </a:defRPr>
      </a:lvl5pPr>
      <a:lvl6pPr marL="1773238" indent="-177800" algn="l" defTabSz="401638" rtl="0" eaLnBrk="1" latinLnBrk="0" hangingPunct="1">
        <a:lnSpc>
          <a:spcPts val="1700"/>
        </a:lnSpc>
        <a:spcBef>
          <a:spcPts val="300"/>
        </a:spcBef>
        <a:spcAft>
          <a:spcPts val="300"/>
        </a:spcAft>
        <a:buSzPct val="80000"/>
        <a:buFont typeface="Lucida Grande"/>
        <a:buChar char="-"/>
        <a:tabLst>
          <a:tab pos="1484313" algn="l"/>
        </a:tabLst>
        <a:defRPr sz="1400" b="1" kern="1200">
          <a:solidFill>
            <a:schemeClr val="tx1"/>
          </a:solidFill>
          <a:latin typeface="Arial"/>
          <a:ea typeface="+mn-ea"/>
          <a:cs typeface="Arial"/>
        </a:defRPr>
      </a:lvl6pPr>
      <a:lvl7pPr marL="2062163" indent="-1762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7pPr>
      <a:lvl8pPr marL="2286000" indent="-173038"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8pPr>
      <a:lvl9pPr marL="2452688" indent="-1635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18.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ekenes.github.io/esri-js-samples/ge-demo/requests.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hyperlink" Target="http://ekenes.github.io/esri-js-samples/ge-gs/" TargetMode="External"/><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hyperlink" Target="https://developers.arcgis.com/javascript/jsapi/esri.geometry.geometryengine-amd.html" TargetMode="External"/><Relationship Id="rId6" Type="http://schemas.openxmlformats.org/officeDocument/2006/relationships/hyperlink" Target="https://developers.arcgis.com/javascript/jsapi/esri.geometry.geometryengineasync-amd.html" TargetMode="External"/><Relationship Id="rId7" Type="http://schemas.openxmlformats.org/officeDocument/2006/relationships/hyperlink" Target="https://blogs.esri.com/esri/arcgis/2015/09/09/geometryengine-part-1-testing-spatial-relationships-and-editing/" TargetMode="External"/><Relationship Id="rId8" Type="http://schemas.openxmlformats.org/officeDocument/2006/relationships/hyperlink" Target="https://blogs.esri.com/esri/arcgis/2015/09/16/geometryengine-part-2-measurement/" TargetMode="External"/><Relationship Id="rId9" Type="http://schemas.openxmlformats.org/officeDocument/2006/relationships/hyperlink" Target="https://blogs.esri.com/esri/arcgis/2015/09/23/geometryengine-part-3-overlay-analysis/" TargetMode="External"/><Relationship Id="rId10" Type="http://schemas.openxmlformats.org/officeDocument/2006/relationships/hyperlink" Target="https://github.com/ekenes/conferences/tree/master/ds-2016/ge-deep-dive" TargetMode="External"/><Relationship Id="rId11" Type="http://schemas.openxmlformats.org/officeDocument/2006/relationships/hyperlink" Target="https://github.com/ekenes/esri-js-samples" TargetMode="External"/><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hyperlink" Target="http://ekenes.github.io/esri-js-samples/ge-demo/" TargetMode="External"/><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hyperlink" Target="http://ekenes.github.io/esri-js-samples/ge-overlay/" TargetMode="Externa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hyperlink" Target="http://ekenes.github.io/esri-js-samples/ge-simplify/" TargetMode="External"/><Relationship Id="rId6" Type="http://schemas.openxmlformats.org/officeDocument/2006/relationships/image" Target="../media/image12.gif"/><Relationship Id="rId7" Type="http://schemas.openxmlformats.org/officeDocument/2006/relationships/image" Target="../media/image13.gif"/><Relationship Id="rId8" Type="http://schemas.openxmlformats.org/officeDocument/2006/relationships/image" Target="../media/image14.gif"/><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hyperlink" Target="http://ekenes.github.io/esri-js-samples/ge-length/" TargetMode="External"/><Relationship Id="rId6"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2"/>
          <p:cNvSpPr>
            <a:spLocks noGrp="1"/>
          </p:cNvSpPr>
          <p:nvPr>
            <p:ph type="ctrTitle"/>
          </p:nvPr>
        </p:nvSpPr>
        <p:spPr>
          <a:xfrm>
            <a:off x="1833115" y="2428193"/>
            <a:ext cx="8525773" cy="914400"/>
          </a:xfrm>
        </p:spPr>
        <p:txBody>
          <a:bodyPr/>
          <a:lstStyle/>
          <a:p>
            <a:r>
              <a:rPr lang="en-US" sz="4000" dirty="0"/>
              <a:t>Building Interactive Web Apps Using the JavaScript API's Geometry Engine</a:t>
            </a:r>
            <a:endParaRPr lang="en-US" sz="4000" dirty="0"/>
          </a:p>
        </p:txBody>
      </p:sp>
      <p:sp>
        <p:nvSpPr>
          <p:cNvPr id="5" name="Subtitle 4"/>
          <p:cNvSpPr>
            <a:spLocks noGrp="1"/>
          </p:cNvSpPr>
          <p:nvPr>
            <p:ph type="subTitle" idx="1"/>
          </p:nvPr>
        </p:nvSpPr>
        <p:spPr>
          <a:xfrm>
            <a:off x="1828801" y="3819337"/>
            <a:ext cx="8534401" cy="914400"/>
          </a:xfrm>
        </p:spPr>
        <p:txBody>
          <a:bodyPr/>
          <a:lstStyle/>
          <a:p>
            <a:r>
              <a:rPr lang="en-US" dirty="0">
                <a:cs typeface="AvenirNext LT Pro Thin"/>
              </a:rPr>
              <a:t>Kristian Ekenes and David Bayer</a:t>
            </a:r>
            <a:endParaRPr lang="en-US" dirty="0">
              <a:cs typeface="AvenirNext LT Pro Thin"/>
            </a:endParaRP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7076"/>
          <a:stretch/>
        </p:blipFill>
        <p:spPr>
          <a:xfrm>
            <a:off x="10112260" y="418631"/>
            <a:ext cx="1416165" cy="762000"/>
          </a:xfrm>
          <a:prstGeom prst="rect">
            <a:avLst/>
          </a:prstGeom>
        </p:spPr>
      </p:pic>
    </p:spTree>
    <p:extLst>
      <p:ext uri="{BB962C8B-B14F-4D97-AF65-F5344CB8AC3E}">
        <p14:creationId xmlns:p14="http://schemas.microsoft.com/office/powerpoint/2010/main" val="2353008192"/>
      </p:ext>
    </p:extLst>
  </p:cSld>
  <p:clrMapOvr>
    <a:masterClrMapping/>
  </p:clrMapOvr>
  <p:transition xmlns:p14="http://schemas.microsoft.com/office/powerpoint/2010/mai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97936"/>
            <a:ext cx="8107680" cy="3560064"/>
          </a:xfrm>
          <a:prstGeom prst="rect">
            <a:avLst/>
          </a:prstGeom>
        </p:spPr>
      </p:pic>
      <p:sp>
        <p:nvSpPr>
          <p:cNvPr id="12" name="Content Placeholder 11"/>
          <p:cNvSpPr>
            <a:spLocks noGrp="1"/>
          </p:cNvSpPr>
          <p:nvPr>
            <p:ph sz="quarter" idx="12"/>
          </p:nvPr>
        </p:nvSpPr>
        <p:spPr>
          <a:xfrm>
            <a:off x="914400" y="1828805"/>
            <a:ext cx="4278634" cy="2558312"/>
          </a:xfrm>
        </p:spPr>
        <p:txBody>
          <a:bodyPr/>
          <a:lstStyle/>
          <a:p>
            <a:r>
              <a:rPr lang="en-US" sz="2400" dirty="0" smtClean="0"/>
              <a:t>Generalize</a:t>
            </a:r>
          </a:p>
          <a:p>
            <a:r>
              <a:rPr lang="en-US" sz="2400" dirty="0" smtClean="0"/>
              <a:t>Densify</a:t>
            </a:r>
          </a:p>
          <a:p>
            <a:r>
              <a:rPr lang="en-US" sz="2400" dirty="0" err="1" smtClean="0"/>
              <a:t>ConvexHull</a:t>
            </a:r>
            <a:endParaRPr lang="en-US" sz="2400" dirty="0" smtClean="0"/>
          </a:p>
          <a:p>
            <a:pPr marL="0" indent="0">
              <a:buNone/>
            </a:pPr>
            <a:endParaRPr lang="en-US" dirty="0"/>
          </a:p>
          <a:p>
            <a:endParaRPr lang="en-US" dirty="0"/>
          </a:p>
        </p:txBody>
      </p:sp>
      <p:sp>
        <p:nvSpPr>
          <p:cNvPr id="9" name="Content Placeholder 11"/>
          <p:cNvSpPr txBox="1">
            <a:spLocks/>
          </p:cNvSpPr>
          <p:nvPr/>
        </p:nvSpPr>
        <p:spPr>
          <a:xfrm>
            <a:off x="3267237" y="1828804"/>
            <a:ext cx="2554494" cy="2558312"/>
          </a:xfrm>
          <a:prstGeom prst="rect">
            <a:avLst/>
          </a:prstGeom>
          <a:noFill/>
        </p:spPr>
        <p:txBody>
          <a:bodyPr vert="horz" lIns="0" tIns="0" rIns="0" bIns="0" rtlCol="0">
            <a:noAutofit/>
          </a:bodyPr>
          <a:lstStyle>
            <a:lvl1pPr marL="176213" indent="-176213" algn="l" defTabSz="457200" rtl="0" eaLnBrk="1" latinLnBrk="0" hangingPunct="1">
              <a:lnSpc>
                <a:spcPct val="100000"/>
              </a:lnSpc>
              <a:spcBef>
                <a:spcPts val="300"/>
              </a:spcBef>
              <a:spcAft>
                <a:spcPts val="600"/>
              </a:spcAft>
              <a:buClr>
                <a:schemeClr val="accent4">
                  <a:lumMod val="60000"/>
                  <a:lumOff val="40000"/>
                </a:schemeClr>
              </a:buClr>
              <a:buSzPct val="80000"/>
              <a:buFont typeface="Arial"/>
              <a:buChar char="•"/>
              <a:defRPr sz="2000" b="1" kern="1200">
                <a:solidFill>
                  <a:schemeClr val="tx1"/>
                </a:solidFill>
                <a:latin typeface="+mn-lt"/>
                <a:ea typeface="+mn-ea"/>
                <a:cs typeface="Arial"/>
              </a:defRPr>
            </a:lvl1pPr>
            <a:lvl2pPr marL="457200" indent="-173736"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Char char="-"/>
              <a:defRPr sz="1800" b="1" kern="1200">
                <a:solidFill>
                  <a:schemeClr val="tx1"/>
                </a:solidFill>
                <a:latin typeface="+mn-lt"/>
                <a:ea typeface="+mn-ea"/>
                <a:cs typeface="Arial"/>
              </a:defRPr>
            </a:lvl2pPr>
            <a:lvl3pPr marL="795528" indent="-173736"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Char char="-"/>
              <a:defRPr sz="1600" b="1" kern="1200">
                <a:solidFill>
                  <a:schemeClr val="tx1"/>
                </a:solidFill>
                <a:latin typeface="+mn-lt"/>
                <a:ea typeface="+mn-ea"/>
                <a:cs typeface="Arial"/>
              </a:defRPr>
            </a:lvl3pPr>
            <a:lvl4pPr marL="1216152" indent="-173736" algn="l" defTabSz="457200" rtl="0" eaLnBrk="1" latinLnBrk="0" hangingPunct="1">
              <a:lnSpc>
                <a:spcPts val="1800"/>
              </a:lnSpc>
              <a:spcBef>
                <a:spcPts val="0"/>
              </a:spcBef>
              <a:spcAft>
                <a:spcPts val="600"/>
              </a:spcAft>
              <a:buClr>
                <a:schemeClr val="accent4">
                  <a:lumMod val="60000"/>
                  <a:lumOff val="40000"/>
                </a:schemeClr>
              </a:buClr>
              <a:buSzPct val="80000"/>
              <a:buFont typeface="Lucida Grande"/>
              <a:buChar char="-"/>
              <a:defRPr sz="1400" b="1" kern="1200">
                <a:solidFill>
                  <a:schemeClr val="tx1"/>
                </a:solidFill>
                <a:latin typeface="+mn-lt"/>
                <a:ea typeface="+mn-ea"/>
                <a:cs typeface="Arial"/>
              </a:defRPr>
            </a:lvl4pPr>
            <a:lvl5pPr marL="1546225" indent="-176213" algn="l" defTabSz="457200" rtl="0" eaLnBrk="1" latinLnBrk="0" hangingPunct="1">
              <a:lnSpc>
                <a:spcPts val="1900"/>
              </a:lnSpc>
              <a:spcBef>
                <a:spcPts val="0"/>
              </a:spcBef>
              <a:spcAft>
                <a:spcPts val="600"/>
              </a:spcAft>
              <a:buClr>
                <a:schemeClr val="accent4">
                  <a:lumMod val="60000"/>
                  <a:lumOff val="40000"/>
                </a:schemeClr>
              </a:buClr>
              <a:buSzPct val="80000"/>
              <a:buFont typeface="Lucida Grande"/>
              <a:buChar char="-"/>
              <a:defRPr lang="en-US" sz="1400" b="1" kern="1200" dirty="0">
                <a:solidFill>
                  <a:schemeClr val="tx1"/>
                </a:solidFill>
                <a:latin typeface="+mn-lt"/>
                <a:ea typeface="+mn-ea"/>
                <a:cs typeface="Arial"/>
              </a:defRPr>
            </a:lvl5pPr>
            <a:lvl6pPr marL="1773238" indent="-177800" algn="l" defTabSz="401638" rtl="0" eaLnBrk="1" latinLnBrk="0" hangingPunct="1">
              <a:lnSpc>
                <a:spcPts val="1700"/>
              </a:lnSpc>
              <a:spcBef>
                <a:spcPts val="300"/>
              </a:spcBef>
              <a:spcAft>
                <a:spcPts val="300"/>
              </a:spcAft>
              <a:buSzPct val="80000"/>
              <a:buFont typeface="Lucida Grande"/>
              <a:buChar char="-"/>
              <a:tabLst>
                <a:tab pos="1484313" algn="l"/>
              </a:tabLst>
              <a:defRPr sz="1400" b="1" kern="1200">
                <a:solidFill>
                  <a:schemeClr val="tx1"/>
                </a:solidFill>
                <a:latin typeface="Arial"/>
                <a:ea typeface="+mn-ea"/>
                <a:cs typeface="Arial"/>
              </a:defRPr>
            </a:lvl6pPr>
            <a:lvl7pPr marL="2062163" indent="-1762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7pPr>
            <a:lvl8pPr marL="2286000" indent="-173038"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8pPr>
            <a:lvl9pPr marL="2452688" indent="-1635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9pPr>
          </a:lstStyle>
          <a:p>
            <a:pPr marL="285750" indent="-285750"/>
            <a:r>
              <a:rPr lang="en-US" sz="2400" dirty="0" smtClean="0"/>
              <a:t>Rotate</a:t>
            </a:r>
            <a:endParaRPr lang="en-US" sz="2400" dirty="0"/>
          </a:p>
          <a:p>
            <a:pPr marL="285750" indent="-285750"/>
            <a:r>
              <a:rPr lang="en-US" sz="2400" dirty="0"/>
              <a:t>Flip</a:t>
            </a:r>
          </a:p>
          <a:p>
            <a:pPr marL="0" indent="0">
              <a:buNone/>
            </a:pPr>
            <a:endParaRPr lang="en-US" dirty="0"/>
          </a:p>
          <a:p>
            <a:endParaRPr lang="en-US" dirty="0" smtClean="0"/>
          </a:p>
          <a:p>
            <a:pPr marL="0" indent="0">
              <a:buFont typeface="Arial"/>
              <a:buNone/>
            </a:pPr>
            <a:endParaRPr lang="en-US" dirty="0" smtClean="0"/>
          </a:p>
          <a:p>
            <a:endParaRPr lang="en-US" dirty="0"/>
          </a:p>
        </p:txBody>
      </p:sp>
      <p:sp>
        <p:nvSpPr>
          <p:cNvPr id="15" name="Title 9"/>
          <p:cNvSpPr txBox="1">
            <a:spLocks/>
          </p:cNvSpPr>
          <p:nvPr/>
        </p:nvSpPr>
        <p:spPr>
          <a:xfrm>
            <a:off x="682625" y="443016"/>
            <a:ext cx="10826496" cy="553998"/>
          </a:xfrm>
          <a:prstGeom prst="rect">
            <a:avLst/>
          </a:prstGeom>
          <a:noFill/>
        </p:spPr>
        <p:txBody>
          <a:bodyPr vert="horz" wrap="square" lIns="0" tIns="0" rIns="0" bIns="0" rtlCol="0" anchor="t">
            <a:spAutoFit/>
          </a:bodyPr>
          <a:lstStyle>
            <a:lvl1pPr algn="l" defTabSz="457200" rtl="0" eaLnBrk="1" latinLnBrk="0" hangingPunct="1">
              <a:lnSpc>
                <a:spcPct val="100000"/>
              </a:lnSpc>
              <a:spcBef>
                <a:spcPct val="0"/>
              </a:spcBef>
              <a:buNone/>
              <a:defRPr lang="en-US" sz="2400" b="1" kern="1200" spc="0" dirty="0" smtClean="0">
                <a:solidFill>
                  <a:schemeClr val="tx1"/>
                </a:solidFill>
                <a:latin typeface="+mj-lt"/>
                <a:ea typeface="+mj-ea"/>
                <a:cs typeface="Arial"/>
              </a:defRPr>
            </a:lvl1pPr>
          </a:lstStyle>
          <a:p>
            <a:r>
              <a:rPr lang="en-US" sz="3600" dirty="0" smtClean="0"/>
              <a:t>Geometry Engine: what is it?</a:t>
            </a:r>
            <a:endParaRPr lang="en-US" sz="3600" dirty="0"/>
          </a:p>
        </p:txBody>
      </p:sp>
      <p:sp>
        <p:nvSpPr>
          <p:cNvPr id="16" name="Text Placeholder 10"/>
          <p:cNvSpPr txBox="1">
            <a:spLocks/>
          </p:cNvSpPr>
          <p:nvPr/>
        </p:nvSpPr>
        <p:spPr>
          <a:xfrm>
            <a:off x="682625" y="1097309"/>
            <a:ext cx="10826496" cy="369332"/>
          </a:xfrm>
          <a:prstGeom prst="rect">
            <a:avLst/>
          </a:prstGeom>
          <a:noFill/>
        </p:spPr>
        <p:txBody>
          <a:bodyPr vert="horz" lIns="0" tIns="0" rIns="0" bIns="0" rtlCol="0" anchor="t" anchorCtr="0">
            <a:spAutoFit/>
          </a:bodyPr>
          <a:lstStyle>
            <a:lvl1pPr marL="0" indent="0" algn="l" defTabSz="457200" rtl="0" eaLnBrk="1" latinLnBrk="0" hangingPunct="1">
              <a:lnSpc>
                <a:spcPct val="100000"/>
              </a:lnSpc>
              <a:spcBef>
                <a:spcPts val="0"/>
              </a:spcBef>
              <a:spcAft>
                <a:spcPts val="0"/>
              </a:spcAft>
              <a:buClr>
                <a:schemeClr val="accent4">
                  <a:lumMod val="60000"/>
                  <a:lumOff val="40000"/>
                </a:schemeClr>
              </a:buClr>
              <a:buSzPct val="80000"/>
              <a:buFont typeface="Arial"/>
              <a:buNone/>
              <a:defRPr sz="1600" b="1" kern="1200">
                <a:solidFill>
                  <a:schemeClr val="accent4">
                    <a:lumMod val="40000"/>
                    <a:lumOff val="60000"/>
                  </a:schemeClr>
                </a:solidFill>
                <a:latin typeface="+mn-lt"/>
                <a:ea typeface="+mn-ea"/>
                <a:cs typeface="Arial"/>
              </a:defRPr>
            </a:lvl1pPr>
            <a:lvl2pPr marL="0" indent="0"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None/>
              <a:defRPr sz="1400" b="1" kern="1200">
                <a:solidFill>
                  <a:schemeClr val="tx1"/>
                </a:solidFill>
                <a:latin typeface="+mn-lt"/>
                <a:ea typeface="+mn-ea"/>
                <a:cs typeface="Arial"/>
              </a:defRPr>
            </a:lvl2pPr>
            <a:lvl3pPr marL="0" indent="0"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None/>
              <a:defRPr sz="1400" b="1" kern="1200">
                <a:solidFill>
                  <a:schemeClr val="tx1"/>
                </a:solidFill>
                <a:latin typeface="+mn-lt"/>
                <a:ea typeface="+mn-ea"/>
                <a:cs typeface="Arial"/>
              </a:defRPr>
            </a:lvl3pPr>
            <a:lvl4pPr marL="0" indent="0" algn="l" defTabSz="457200" rtl="0" eaLnBrk="1" latinLnBrk="0" hangingPunct="1">
              <a:lnSpc>
                <a:spcPts val="1800"/>
              </a:lnSpc>
              <a:spcBef>
                <a:spcPts val="0"/>
              </a:spcBef>
              <a:spcAft>
                <a:spcPts val="600"/>
              </a:spcAft>
              <a:buClr>
                <a:schemeClr val="accent4">
                  <a:lumMod val="60000"/>
                  <a:lumOff val="40000"/>
                </a:schemeClr>
              </a:buClr>
              <a:buSzPct val="80000"/>
              <a:buFont typeface="Lucida Grande"/>
              <a:buNone/>
              <a:defRPr sz="1400" b="1" kern="1200">
                <a:solidFill>
                  <a:schemeClr val="tx1"/>
                </a:solidFill>
                <a:latin typeface="+mn-lt"/>
                <a:ea typeface="+mn-ea"/>
                <a:cs typeface="Arial"/>
              </a:defRPr>
            </a:lvl4pPr>
            <a:lvl5pPr marL="0" indent="0" algn="l" defTabSz="457200" rtl="0" eaLnBrk="1" latinLnBrk="0" hangingPunct="1">
              <a:lnSpc>
                <a:spcPts val="1900"/>
              </a:lnSpc>
              <a:spcBef>
                <a:spcPts val="0"/>
              </a:spcBef>
              <a:spcAft>
                <a:spcPts val="600"/>
              </a:spcAft>
              <a:buClr>
                <a:schemeClr val="accent4">
                  <a:lumMod val="60000"/>
                  <a:lumOff val="40000"/>
                </a:schemeClr>
              </a:buClr>
              <a:buSzPct val="80000"/>
              <a:buFont typeface="Lucida Grande"/>
              <a:buNone/>
              <a:defRPr lang="en-US" sz="1400" b="1" kern="1200">
                <a:solidFill>
                  <a:schemeClr val="tx1"/>
                </a:solidFill>
                <a:latin typeface="+mn-lt"/>
                <a:ea typeface="+mn-ea"/>
                <a:cs typeface="Arial"/>
              </a:defRPr>
            </a:lvl5pPr>
            <a:lvl6pPr marL="1773238" indent="-177800" algn="l" defTabSz="401638" rtl="0" eaLnBrk="1" latinLnBrk="0" hangingPunct="1">
              <a:lnSpc>
                <a:spcPts val="1700"/>
              </a:lnSpc>
              <a:spcBef>
                <a:spcPts val="300"/>
              </a:spcBef>
              <a:spcAft>
                <a:spcPts val="300"/>
              </a:spcAft>
              <a:buSzPct val="80000"/>
              <a:buFont typeface="Lucida Grande"/>
              <a:buChar char="-"/>
              <a:tabLst>
                <a:tab pos="1484313" algn="l"/>
              </a:tabLst>
              <a:defRPr sz="1400" b="1" kern="1200">
                <a:solidFill>
                  <a:schemeClr val="tx1"/>
                </a:solidFill>
                <a:latin typeface="Arial"/>
                <a:ea typeface="+mn-ea"/>
                <a:cs typeface="Arial"/>
              </a:defRPr>
            </a:lvl6pPr>
            <a:lvl7pPr marL="2062163" indent="-1762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7pPr>
            <a:lvl8pPr marL="2286000" indent="-173038"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8pPr>
            <a:lvl9pPr marL="2452688" indent="-1635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9pPr>
          </a:lstStyle>
          <a:p>
            <a:r>
              <a:rPr lang="en-US" sz="2400" dirty="0" smtClean="0"/>
              <a:t>Other Operations</a:t>
            </a:r>
            <a:endParaRPr lang="en-US" sz="2400" dirty="0"/>
          </a:p>
        </p:txBody>
      </p:sp>
      <p:pic>
        <p:nvPicPr>
          <p:cNvPr id="2" name="Picture 1" descr="Screen Shot 2016-02-26 at 2.19.23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00" y="3430461"/>
            <a:ext cx="7874000" cy="3062414"/>
          </a:xfrm>
          <a:prstGeom prst="rect">
            <a:avLst/>
          </a:prstGeom>
        </p:spPr>
      </p:pic>
      <p:sp>
        <p:nvSpPr>
          <p:cNvPr id="4" name="Rectangle 3"/>
          <p:cNvSpPr/>
          <p:nvPr/>
        </p:nvSpPr>
        <p:spPr>
          <a:xfrm>
            <a:off x="8479054" y="3483920"/>
            <a:ext cx="2442946" cy="461665"/>
          </a:xfrm>
          <a:prstGeom prst="rect">
            <a:avLst/>
          </a:prstGeom>
        </p:spPr>
        <p:txBody>
          <a:bodyPr wrap="none">
            <a:spAutoFit/>
          </a:bodyPr>
          <a:lstStyle/>
          <a:p>
            <a:r>
              <a:rPr lang="en-US" sz="2400" dirty="0" err="1" smtClean="0"/>
              <a:t>geodesicDensify</a:t>
            </a:r>
            <a:endParaRPr lang="en-US" dirty="0"/>
          </a:p>
        </p:txBody>
      </p:sp>
    </p:spTree>
    <p:extLst>
      <p:ext uri="{BB962C8B-B14F-4D97-AF65-F5344CB8AC3E}">
        <p14:creationId xmlns:p14="http://schemas.microsoft.com/office/powerpoint/2010/main" val="116314272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GB" dirty="0" smtClean="0"/>
              <a:t>It’s called the Geometry Service!</a:t>
            </a:r>
            <a:endParaRPr lang="en-GB" dirty="0"/>
          </a:p>
        </p:txBody>
      </p:sp>
      <p:sp>
        <p:nvSpPr>
          <p:cNvPr id="5" name="Title 4"/>
          <p:cNvSpPr>
            <a:spLocks noGrp="1"/>
          </p:cNvSpPr>
          <p:nvPr>
            <p:ph type="title"/>
          </p:nvPr>
        </p:nvSpPr>
        <p:spPr/>
        <p:txBody>
          <a:bodyPr/>
          <a:lstStyle/>
          <a:p>
            <a:r>
              <a:rPr lang="en-GB" dirty="0" smtClean="0"/>
              <a:t>I can do this already….</a:t>
            </a:r>
            <a:endParaRPr lang="en-GB" dirty="0"/>
          </a:p>
        </p:txBody>
      </p:sp>
    </p:spTree>
    <p:extLst>
      <p:ext uri="{BB962C8B-B14F-4D97-AF65-F5344CB8AC3E}">
        <p14:creationId xmlns:p14="http://schemas.microsoft.com/office/powerpoint/2010/main" val="179339837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97936"/>
            <a:ext cx="8107680" cy="3560064"/>
          </a:xfrm>
          <a:prstGeom prst="rect">
            <a:avLst/>
          </a:prstGeom>
        </p:spPr>
      </p:pic>
      <p:sp>
        <p:nvSpPr>
          <p:cNvPr id="10" name="Title 9"/>
          <p:cNvSpPr>
            <a:spLocks noGrp="1"/>
          </p:cNvSpPr>
          <p:nvPr>
            <p:ph type="title"/>
          </p:nvPr>
        </p:nvSpPr>
        <p:spPr>
          <a:xfrm>
            <a:off x="682625" y="456275"/>
            <a:ext cx="10826496" cy="553998"/>
          </a:xfrm>
        </p:spPr>
        <p:txBody>
          <a:bodyPr/>
          <a:lstStyle/>
          <a:p>
            <a:r>
              <a:rPr lang="en-US" sz="3600" dirty="0" smtClean="0"/>
              <a:t>User Experience: Interactivity</a:t>
            </a:r>
            <a:endParaRPr lang="en-US" sz="3600" dirty="0"/>
          </a:p>
        </p:txBody>
      </p:sp>
      <p:sp>
        <p:nvSpPr>
          <p:cNvPr id="11" name="Text Placeholder 10"/>
          <p:cNvSpPr>
            <a:spLocks noGrp="1"/>
          </p:cNvSpPr>
          <p:nvPr>
            <p:ph type="body" sz="quarter" idx="11"/>
          </p:nvPr>
        </p:nvSpPr>
        <p:spPr>
          <a:xfrm>
            <a:off x="682625" y="1097309"/>
            <a:ext cx="10826496" cy="369332"/>
          </a:xfrm>
        </p:spPr>
        <p:txBody>
          <a:bodyPr/>
          <a:lstStyle/>
          <a:p>
            <a:r>
              <a:rPr lang="en-US" sz="2400" dirty="0" smtClean="0"/>
              <a:t>Geometry Service REST Call</a:t>
            </a:r>
            <a:endParaRPr lang="en-US" sz="2400" dirty="0"/>
          </a:p>
        </p:txBody>
      </p:sp>
      <p:sp>
        <p:nvSpPr>
          <p:cNvPr id="12" name="Content Placeholder 11"/>
          <p:cNvSpPr>
            <a:spLocks noGrp="1"/>
          </p:cNvSpPr>
          <p:nvPr>
            <p:ph sz="quarter" idx="12"/>
          </p:nvPr>
        </p:nvSpPr>
        <p:spPr/>
        <p:txBody>
          <a:bodyPr/>
          <a:lstStyle/>
          <a:p>
            <a:endParaRPr lang="en-US" dirty="0"/>
          </a:p>
          <a:p>
            <a:endParaRPr lang="en-US" dirty="0"/>
          </a:p>
        </p:txBody>
      </p:sp>
      <p:sp>
        <p:nvSpPr>
          <p:cNvPr id="16" name="Rectangle 61"/>
          <p:cNvSpPr>
            <a:spLocks/>
          </p:cNvSpPr>
          <p:nvPr/>
        </p:nvSpPr>
        <p:spPr bwMode="auto">
          <a:xfrm rot="10800000" flipV="1">
            <a:off x="675387" y="3389485"/>
            <a:ext cx="886079" cy="118872"/>
          </a:xfrm>
          <a:custGeom>
            <a:avLst/>
            <a:gdLst>
              <a:gd name="connsiteX0" fmla="*/ 79738 w 2256683"/>
              <a:gd name="connsiteY0" fmla="*/ 118871 h 118871"/>
              <a:gd name="connsiteX1" fmla="*/ 497505 w 2256683"/>
              <a:gd name="connsiteY1" fmla="*/ 118871 h 118871"/>
              <a:gd name="connsiteX2" fmla="*/ 722370 w 2256683"/>
              <a:gd name="connsiteY2" fmla="*/ 118871 h 118871"/>
              <a:gd name="connsiteX3" fmla="*/ 869579 w 2256683"/>
              <a:gd name="connsiteY3" fmla="*/ 118871 h 118871"/>
              <a:gd name="connsiteX4" fmla="*/ 969337 w 2256683"/>
              <a:gd name="connsiteY4" fmla="*/ 118871 h 118871"/>
              <a:gd name="connsiteX5" fmla="*/ 1219003 w 2256683"/>
              <a:gd name="connsiteY5" fmla="*/ 118871 h 118871"/>
              <a:gd name="connsiteX6" fmla="*/ 1287346 w 2256683"/>
              <a:gd name="connsiteY6" fmla="*/ 118871 h 118871"/>
              <a:gd name="connsiteX7" fmla="*/ 1387104 w 2256683"/>
              <a:gd name="connsiteY7" fmla="*/ 118871 h 118871"/>
              <a:gd name="connsiteX8" fmla="*/ 1636770 w 2256683"/>
              <a:gd name="connsiteY8" fmla="*/ 118871 h 118871"/>
              <a:gd name="connsiteX9" fmla="*/ 1759178 w 2256683"/>
              <a:gd name="connsiteY9" fmla="*/ 118871 h 118871"/>
              <a:gd name="connsiteX10" fmla="*/ 2176945 w 2256683"/>
              <a:gd name="connsiteY10" fmla="*/ 118871 h 118871"/>
              <a:gd name="connsiteX11" fmla="*/ 2256683 w 2256683"/>
              <a:gd name="connsiteY11" fmla="*/ 62665 h 118871"/>
              <a:gd name="connsiteX12" fmla="*/ 2256683 w 2256683"/>
              <a:gd name="connsiteY12" fmla="*/ 0 h 118871"/>
              <a:gd name="connsiteX13" fmla="*/ 2176945 w 2256683"/>
              <a:gd name="connsiteY13" fmla="*/ 56206 h 118871"/>
              <a:gd name="connsiteX14" fmla="*/ 1838916 w 2256683"/>
              <a:gd name="connsiteY14" fmla="*/ 56206 h 118871"/>
              <a:gd name="connsiteX15" fmla="*/ 1838916 w 2256683"/>
              <a:gd name="connsiteY15" fmla="*/ 0 h 118871"/>
              <a:gd name="connsiteX16" fmla="*/ 1759178 w 2256683"/>
              <a:gd name="connsiteY16" fmla="*/ 56206 h 118871"/>
              <a:gd name="connsiteX17" fmla="*/ 1387104 w 2256683"/>
              <a:gd name="connsiteY17" fmla="*/ 56206 h 118871"/>
              <a:gd name="connsiteX18" fmla="*/ 1287346 w 2256683"/>
              <a:gd name="connsiteY18" fmla="*/ 56206 h 118871"/>
              <a:gd name="connsiteX19" fmla="*/ 969337 w 2256683"/>
              <a:gd name="connsiteY19" fmla="*/ 56206 h 118871"/>
              <a:gd name="connsiteX20" fmla="*/ 869579 w 2256683"/>
              <a:gd name="connsiteY20" fmla="*/ 56206 h 118871"/>
              <a:gd name="connsiteX21" fmla="*/ 497505 w 2256683"/>
              <a:gd name="connsiteY21" fmla="*/ 56206 h 118871"/>
              <a:gd name="connsiteX22" fmla="*/ 417767 w 2256683"/>
              <a:gd name="connsiteY22" fmla="*/ 0 h 118871"/>
              <a:gd name="connsiteX23" fmla="*/ 417767 w 2256683"/>
              <a:gd name="connsiteY23" fmla="*/ 56206 h 118871"/>
              <a:gd name="connsiteX24" fmla="*/ 79738 w 2256683"/>
              <a:gd name="connsiteY24" fmla="*/ 56206 h 118871"/>
              <a:gd name="connsiteX25" fmla="*/ 0 w 2256683"/>
              <a:gd name="connsiteY25" fmla="*/ 0 h 118871"/>
              <a:gd name="connsiteX26" fmla="*/ 0 w 2256683"/>
              <a:gd name="connsiteY26" fmla="*/ 62665 h 118871"/>
              <a:gd name="connsiteX27" fmla="*/ 79738 w 2256683"/>
              <a:gd name="connsiteY27" fmla="*/ 118871 h 118871"/>
              <a:gd name="connsiteX0" fmla="*/ 79738 w 2256683"/>
              <a:gd name="connsiteY0" fmla="*/ 118871 h 118871"/>
              <a:gd name="connsiteX1" fmla="*/ 722370 w 2256683"/>
              <a:gd name="connsiteY1" fmla="*/ 118871 h 118871"/>
              <a:gd name="connsiteX2" fmla="*/ 869579 w 2256683"/>
              <a:gd name="connsiteY2" fmla="*/ 118871 h 118871"/>
              <a:gd name="connsiteX3" fmla="*/ 969337 w 2256683"/>
              <a:gd name="connsiteY3" fmla="*/ 118871 h 118871"/>
              <a:gd name="connsiteX4" fmla="*/ 1219003 w 2256683"/>
              <a:gd name="connsiteY4" fmla="*/ 118871 h 118871"/>
              <a:gd name="connsiteX5" fmla="*/ 1287346 w 2256683"/>
              <a:gd name="connsiteY5" fmla="*/ 118871 h 118871"/>
              <a:gd name="connsiteX6" fmla="*/ 1387104 w 2256683"/>
              <a:gd name="connsiteY6" fmla="*/ 118871 h 118871"/>
              <a:gd name="connsiteX7" fmla="*/ 1636770 w 2256683"/>
              <a:gd name="connsiteY7" fmla="*/ 118871 h 118871"/>
              <a:gd name="connsiteX8" fmla="*/ 1759178 w 2256683"/>
              <a:gd name="connsiteY8" fmla="*/ 118871 h 118871"/>
              <a:gd name="connsiteX9" fmla="*/ 2176945 w 2256683"/>
              <a:gd name="connsiteY9" fmla="*/ 118871 h 118871"/>
              <a:gd name="connsiteX10" fmla="*/ 2256683 w 2256683"/>
              <a:gd name="connsiteY10" fmla="*/ 62665 h 118871"/>
              <a:gd name="connsiteX11" fmla="*/ 2256683 w 2256683"/>
              <a:gd name="connsiteY11" fmla="*/ 0 h 118871"/>
              <a:gd name="connsiteX12" fmla="*/ 2176945 w 2256683"/>
              <a:gd name="connsiteY12" fmla="*/ 56206 h 118871"/>
              <a:gd name="connsiteX13" fmla="*/ 1838916 w 2256683"/>
              <a:gd name="connsiteY13" fmla="*/ 56206 h 118871"/>
              <a:gd name="connsiteX14" fmla="*/ 1838916 w 2256683"/>
              <a:gd name="connsiteY14" fmla="*/ 0 h 118871"/>
              <a:gd name="connsiteX15" fmla="*/ 1759178 w 2256683"/>
              <a:gd name="connsiteY15" fmla="*/ 56206 h 118871"/>
              <a:gd name="connsiteX16" fmla="*/ 1387104 w 2256683"/>
              <a:gd name="connsiteY16" fmla="*/ 56206 h 118871"/>
              <a:gd name="connsiteX17" fmla="*/ 1287346 w 2256683"/>
              <a:gd name="connsiteY17" fmla="*/ 56206 h 118871"/>
              <a:gd name="connsiteX18" fmla="*/ 969337 w 2256683"/>
              <a:gd name="connsiteY18" fmla="*/ 56206 h 118871"/>
              <a:gd name="connsiteX19" fmla="*/ 869579 w 2256683"/>
              <a:gd name="connsiteY19" fmla="*/ 56206 h 118871"/>
              <a:gd name="connsiteX20" fmla="*/ 497505 w 2256683"/>
              <a:gd name="connsiteY20" fmla="*/ 56206 h 118871"/>
              <a:gd name="connsiteX21" fmla="*/ 417767 w 2256683"/>
              <a:gd name="connsiteY21" fmla="*/ 0 h 118871"/>
              <a:gd name="connsiteX22" fmla="*/ 417767 w 2256683"/>
              <a:gd name="connsiteY22" fmla="*/ 56206 h 118871"/>
              <a:gd name="connsiteX23" fmla="*/ 79738 w 2256683"/>
              <a:gd name="connsiteY23" fmla="*/ 56206 h 118871"/>
              <a:gd name="connsiteX24" fmla="*/ 0 w 2256683"/>
              <a:gd name="connsiteY24" fmla="*/ 0 h 118871"/>
              <a:gd name="connsiteX25" fmla="*/ 0 w 2256683"/>
              <a:gd name="connsiteY25" fmla="*/ 62665 h 118871"/>
              <a:gd name="connsiteX26" fmla="*/ 79738 w 2256683"/>
              <a:gd name="connsiteY26" fmla="*/ 118871 h 118871"/>
              <a:gd name="connsiteX0" fmla="*/ 79738 w 2256683"/>
              <a:gd name="connsiteY0" fmla="*/ 118871 h 118871"/>
              <a:gd name="connsiteX1" fmla="*/ 869579 w 2256683"/>
              <a:gd name="connsiteY1" fmla="*/ 118871 h 118871"/>
              <a:gd name="connsiteX2" fmla="*/ 969337 w 2256683"/>
              <a:gd name="connsiteY2" fmla="*/ 118871 h 118871"/>
              <a:gd name="connsiteX3" fmla="*/ 1219003 w 2256683"/>
              <a:gd name="connsiteY3" fmla="*/ 118871 h 118871"/>
              <a:gd name="connsiteX4" fmla="*/ 1287346 w 2256683"/>
              <a:gd name="connsiteY4" fmla="*/ 118871 h 118871"/>
              <a:gd name="connsiteX5" fmla="*/ 1387104 w 2256683"/>
              <a:gd name="connsiteY5" fmla="*/ 118871 h 118871"/>
              <a:gd name="connsiteX6" fmla="*/ 1636770 w 2256683"/>
              <a:gd name="connsiteY6" fmla="*/ 118871 h 118871"/>
              <a:gd name="connsiteX7" fmla="*/ 1759178 w 2256683"/>
              <a:gd name="connsiteY7" fmla="*/ 118871 h 118871"/>
              <a:gd name="connsiteX8" fmla="*/ 2176945 w 2256683"/>
              <a:gd name="connsiteY8" fmla="*/ 118871 h 118871"/>
              <a:gd name="connsiteX9" fmla="*/ 2256683 w 2256683"/>
              <a:gd name="connsiteY9" fmla="*/ 62665 h 118871"/>
              <a:gd name="connsiteX10" fmla="*/ 2256683 w 2256683"/>
              <a:gd name="connsiteY10" fmla="*/ 0 h 118871"/>
              <a:gd name="connsiteX11" fmla="*/ 2176945 w 2256683"/>
              <a:gd name="connsiteY11" fmla="*/ 56206 h 118871"/>
              <a:gd name="connsiteX12" fmla="*/ 1838916 w 2256683"/>
              <a:gd name="connsiteY12" fmla="*/ 56206 h 118871"/>
              <a:gd name="connsiteX13" fmla="*/ 1838916 w 2256683"/>
              <a:gd name="connsiteY13" fmla="*/ 0 h 118871"/>
              <a:gd name="connsiteX14" fmla="*/ 1759178 w 2256683"/>
              <a:gd name="connsiteY14" fmla="*/ 56206 h 118871"/>
              <a:gd name="connsiteX15" fmla="*/ 1387104 w 2256683"/>
              <a:gd name="connsiteY15" fmla="*/ 56206 h 118871"/>
              <a:gd name="connsiteX16" fmla="*/ 1287346 w 2256683"/>
              <a:gd name="connsiteY16" fmla="*/ 56206 h 118871"/>
              <a:gd name="connsiteX17" fmla="*/ 969337 w 2256683"/>
              <a:gd name="connsiteY17" fmla="*/ 56206 h 118871"/>
              <a:gd name="connsiteX18" fmla="*/ 869579 w 2256683"/>
              <a:gd name="connsiteY18" fmla="*/ 56206 h 118871"/>
              <a:gd name="connsiteX19" fmla="*/ 497505 w 2256683"/>
              <a:gd name="connsiteY19" fmla="*/ 56206 h 118871"/>
              <a:gd name="connsiteX20" fmla="*/ 417767 w 2256683"/>
              <a:gd name="connsiteY20" fmla="*/ 0 h 118871"/>
              <a:gd name="connsiteX21" fmla="*/ 417767 w 2256683"/>
              <a:gd name="connsiteY21" fmla="*/ 56206 h 118871"/>
              <a:gd name="connsiteX22" fmla="*/ 79738 w 2256683"/>
              <a:gd name="connsiteY22" fmla="*/ 56206 h 118871"/>
              <a:gd name="connsiteX23" fmla="*/ 0 w 2256683"/>
              <a:gd name="connsiteY23" fmla="*/ 0 h 118871"/>
              <a:gd name="connsiteX24" fmla="*/ 0 w 2256683"/>
              <a:gd name="connsiteY24" fmla="*/ 62665 h 118871"/>
              <a:gd name="connsiteX25" fmla="*/ 79738 w 2256683"/>
              <a:gd name="connsiteY25" fmla="*/ 118871 h 118871"/>
              <a:gd name="connsiteX0" fmla="*/ 79738 w 2256683"/>
              <a:gd name="connsiteY0" fmla="*/ 118871 h 118871"/>
              <a:gd name="connsiteX1" fmla="*/ 969337 w 2256683"/>
              <a:gd name="connsiteY1" fmla="*/ 118871 h 118871"/>
              <a:gd name="connsiteX2" fmla="*/ 1219003 w 2256683"/>
              <a:gd name="connsiteY2" fmla="*/ 118871 h 118871"/>
              <a:gd name="connsiteX3" fmla="*/ 1287346 w 2256683"/>
              <a:gd name="connsiteY3" fmla="*/ 118871 h 118871"/>
              <a:gd name="connsiteX4" fmla="*/ 1387104 w 2256683"/>
              <a:gd name="connsiteY4" fmla="*/ 118871 h 118871"/>
              <a:gd name="connsiteX5" fmla="*/ 1636770 w 2256683"/>
              <a:gd name="connsiteY5" fmla="*/ 118871 h 118871"/>
              <a:gd name="connsiteX6" fmla="*/ 1759178 w 2256683"/>
              <a:gd name="connsiteY6" fmla="*/ 118871 h 118871"/>
              <a:gd name="connsiteX7" fmla="*/ 2176945 w 2256683"/>
              <a:gd name="connsiteY7" fmla="*/ 118871 h 118871"/>
              <a:gd name="connsiteX8" fmla="*/ 2256683 w 2256683"/>
              <a:gd name="connsiteY8" fmla="*/ 62665 h 118871"/>
              <a:gd name="connsiteX9" fmla="*/ 2256683 w 2256683"/>
              <a:gd name="connsiteY9" fmla="*/ 0 h 118871"/>
              <a:gd name="connsiteX10" fmla="*/ 2176945 w 2256683"/>
              <a:gd name="connsiteY10" fmla="*/ 56206 h 118871"/>
              <a:gd name="connsiteX11" fmla="*/ 1838916 w 2256683"/>
              <a:gd name="connsiteY11" fmla="*/ 56206 h 118871"/>
              <a:gd name="connsiteX12" fmla="*/ 1838916 w 2256683"/>
              <a:gd name="connsiteY12" fmla="*/ 0 h 118871"/>
              <a:gd name="connsiteX13" fmla="*/ 1759178 w 2256683"/>
              <a:gd name="connsiteY13" fmla="*/ 56206 h 118871"/>
              <a:gd name="connsiteX14" fmla="*/ 1387104 w 2256683"/>
              <a:gd name="connsiteY14" fmla="*/ 56206 h 118871"/>
              <a:gd name="connsiteX15" fmla="*/ 1287346 w 2256683"/>
              <a:gd name="connsiteY15" fmla="*/ 56206 h 118871"/>
              <a:gd name="connsiteX16" fmla="*/ 969337 w 2256683"/>
              <a:gd name="connsiteY16" fmla="*/ 56206 h 118871"/>
              <a:gd name="connsiteX17" fmla="*/ 869579 w 2256683"/>
              <a:gd name="connsiteY17" fmla="*/ 56206 h 118871"/>
              <a:gd name="connsiteX18" fmla="*/ 497505 w 2256683"/>
              <a:gd name="connsiteY18" fmla="*/ 56206 h 118871"/>
              <a:gd name="connsiteX19" fmla="*/ 417767 w 2256683"/>
              <a:gd name="connsiteY19" fmla="*/ 0 h 118871"/>
              <a:gd name="connsiteX20" fmla="*/ 417767 w 2256683"/>
              <a:gd name="connsiteY20" fmla="*/ 56206 h 118871"/>
              <a:gd name="connsiteX21" fmla="*/ 79738 w 2256683"/>
              <a:gd name="connsiteY21" fmla="*/ 56206 h 118871"/>
              <a:gd name="connsiteX22" fmla="*/ 0 w 2256683"/>
              <a:gd name="connsiteY22" fmla="*/ 0 h 118871"/>
              <a:gd name="connsiteX23" fmla="*/ 0 w 2256683"/>
              <a:gd name="connsiteY23" fmla="*/ 62665 h 118871"/>
              <a:gd name="connsiteX24" fmla="*/ 79738 w 2256683"/>
              <a:gd name="connsiteY24" fmla="*/ 118871 h 118871"/>
              <a:gd name="connsiteX0" fmla="*/ 79738 w 2256683"/>
              <a:gd name="connsiteY0" fmla="*/ 118871 h 118871"/>
              <a:gd name="connsiteX1" fmla="*/ 1219003 w 2256683"/>
              <a:gd name="connsiteY1" fmla="*/ 118871 h 118871"/>
              <a:gd name="connsiteX2" fmla="*/ 1287346 w 2256683"/>
              <a:gd name="connsiteY2" fmla="*/ 118871 h 118871"/>
              <a:gd name="connsiteX3" fmla="*/ 1387104 w 2256683"/>
              <a:gd name="connsiteY3" fmla="*/ 118871 h 118871"/>
              <a:gd name="connsiteX4" fmla="*/ 1636770 w 2256683"/>
              <a:gd name="connsiteY4" fmla="*/ 118871 h 118871"/>
              <a:gd name="connsiteX5" fmla="*/ 1759178 w 2256683"/>
              <a:gd name="connsiteY5" fmla="*/ 118871 h 118871"/>
              <a:gd name="connsiteX6" fmla="*/ 2176945 w 2256683"/>
              <a:gd name="connsiteY6" fmla="*/ 118871 h 118871"/>
              <a:gd name="connsiteX7" fmla="*/ 2256683 w 2256683"/>
              <a:gd name="connsiteY7" fmla="*/ 62665 h 118871"/>
              <a:gd name="connsiteX8" fmla="*/ 2256683 w 2256683"/>
              <a:gd name="connsiteY8" fmla="*/ 0 h 118871"/>
              <a:gd name="connsiteX9" fmla="*/ 2176945 w 2256683"/>
              <a:gd name="connsiteY9" fmla="*/ 56206 h 118871"/>
              <a:gd name="connsiteX10" fmla="*/ 1838916 w 2256683"/>
              <a:gd name="connsiteY10" fmla="*/ 56206 h 118871"/>
              <a:gd name="connsiteX11" fmla="*/ 1838916 w 2256683"/>
              <a:gd name="connsiteY11" fmla="*/ 0 h 118871"/>
              <a:gd name="connsiteX12" fmla="*/ 1759178 w 2256683"/>
              <a:gd name="connsiteY12" fmla="*/ 56206 h 118871"/>
              <a:gd name="connsiteX13" fmla="*/ 1387104 w 2256683"/>
              <a:gd name="connsiteY13" fmla="*/ 56206 h 118871"/>
              <a:gd name="connsiteX14" fmla="*/ 1287346 w 2256683"/>
              <a:gd name="connsiteY14" fmla="*/ 56206 h 118871"/>
              <a:gd name="connsiteX15" fmla="*/ 969337 w 2256683"/>
              <a:gd name="connsiteY15" fmla="*/ 56206 h 118871"/>
              <a:gd name="connsiteX16" fmla="*/ 869579 w 2256683"/>
              <a:gd name="connsiteY16" fmla="*/ 56206 h 118871"/>
              <a:gd name="connsiteX17" fmla="*/ 497505 w 2256683"/>
              <a:gd name="connsiteY17" fmla="*/ 56206 h 118871"/>
              <a:gd name="connsiteX18" fmla="*/ 417767 w 2256683"/>
              <a:gd name="connsiteY18" fmla="*/ 0 h 118871"/>
              <a:gd name="connsiteX19" fmla="*/ 417767 w 2256683"/>
              <a:gd name="connsiteY19" fmla="*/ 56206 h 118871"/>
              <a:gd name="connsiteX20" fmla="*/ 79738 w 2256683"/>
              <a:gd name="connsiteY20" fmla="*/ 56206 h 118871"/>
              <a:gd name="connsiteX21" fmla="*/ 0 w 2256683"/>
              <a:gd name="connsiteY21" fmla="*/ 0 h 118871"/>
              <a:gd name="connsiteX22" fmla="*/ 0 w 2256683"/>
              <a:gd name="connsiteY22" fmla="*/ 62665 h 118871"/>
              <a:gd name="connsiteX23" fmla="*/ 79738 w 2256683"/>
              <a:gd name="connsiteY23" fmla="*/ 118871 h 118871"/>
              <a:gd name="connsiteX0" fmla="*/ 79738 w 2256683"/>
              <a:gd name="connsiteY0" fmla="*/ 118871 h 118871"/>
              <a:gd name="connsiteX1" fmla="*/ 1287346 w 2256683"/>
              <a:gd name="connsiteY1" fmla="*/ 118871 h 118871"/>
              <a:gd name="connsiteX2" fmla="*/ 1387104 w 2256683"/>
              <a:gd name="connsiteY2" fmla="*/ 118871 h 118871"/>
              <a:gd name="connsiteX3" fmla="*/ 1636770 w 2256683"/>
              <a:gd name="connsiteY3" fmla="*/ 118871 h 118871"/>
              <a:gd name="connsiteX4" fmla="*/ 1759178 w 2256683"/>
              <a:gd name="connsiteY4" fmla="*/ 118871 h 118871"/>
              <a:gd name="connsiteX5" fmla="*/ 2176945 w 2256683"/>
              <a:gd name="connsiteY5" fmla="*/ 118871 h 118871"/>
              <a:gd name="connsiteX6" fmla="*/ 2256683 w 2256683"/>
              <a:gd name="connsiteY6" fmla="*/ 62665 h 118871"/>
              <a:gd name="connsiteX7" fmla="*/ 2256683 w 2256683"/>
              <a:gd name="connsiteY7" fmla="*/ 0 h 118871"/>
              <a:gd name="connsiteX8" fmla="*/ 2176945 w 2256683"/>
              <a:gd name="connsiteY8" fmla="*/ 56206 h 118871"/>
              <a:gd name="connsiteX9" fmla="*/ 1838916 w 2256683"/>
              <a:gd name="connsiteY9" fmla="*/ 56206 h 118871"/>
              <a:gd name="connsiteX10" fmla="*/ 1838916 w 2256683"/>
              <a:gd name="connsiteY10" fmla="*/ 0 h 118871"/>
              <a:gd name="connsiteX11" fmla="*/ 1759178 w 2256683"/>
              <a:gd name="connsiteY11" fmla="*/ 56206 h 118871"/>
              <a:gd name="connsiteX12" fmla="*/ 1387104 w 2256683"/>
              <a:gd name="connsiteY12" fmla="*/ 56206 h 118871"/>
              <a:gd name="connsiteX13" fmla="*/ 1287346 w 2256683"/>
              <a:gd name="connsiteY13" fmla="*/ 56206 h 118871"/>
              <a:gd name="connsiteX14" fmla="*/ 969337 w 2256683"/>
              <a:gd name="connsiteY14" fmla="*/ 56206 h 118871"/>
              <a:gd name="connsiteX15" fmla="*/ 869579 w 2256683"/>
              <a:gd name="connsiteY15" fmla="*/ 56206 h 118871"/>
              <a:gd name="connsiteX16" fmla="*/ 497505 w 2256683"/>
              <a:gd name="connsiteY16" fmla="*/ 56206 h 118871"/>
              <a:gd name="connsiteX17" fmla="*/ 417767 w 2256683"/>
              <a:gd name="connsiteY17" fmla="*/ 0 h 118871"/>
              <a:gd name="connsiteX18" fmla="*/ 417767 w 2256683"/>
              <a:gd name="connsiteY18" fmla="*/ 56206 h 118871"/>
              <a:gd name="connsiteX19" fmla="*/ 79738 w 2256683"/>
              <a:gd name="connsiteY19" fmla="*/ 56206 h 118871"/>
              <a:gd name="connsiteX20" fmla="*/ 0 w 2256683"/>
              <a:gd name="connsiteY20" fmla="*/ 0 h 118871"/>
              <a:gd name="connsiteX21" fmla="*/ 0 w 2256683"/>
              <a:gd name="connsiteY21" fmla="*/ 62665 h 118871"/>
              <a:gd name="connsiteX22" fmla="*/ 79738 w 2256683"/>
              <a:gd name="connsiteY22" fmla="*/ 118871 h 118871"/>
              <a:gd name="connsiteX0" fmla="*/ 79738 w 2256683"/>
              <a:gd name="connsiteY0" fmla="*/ 118871 h 118871"/>
              <a:gd name="connsiteX1" fmla="*/ 1387104 w 2256683"/>
              <a:gd name="connsiteY1" fmla="*/ 118871 h 118871"/>
              <a:gd name="connsiteX2" fmla="*/ 1636770 w 2256683"/>
              <a:gd name="connsiteY2" fmla="*/ 118871 h 118871"/>
              <a:gd name="connsiteX3" fmla="*/ 1759178 w 2256683"/>
              <a:gd name="connsiteY3" fmla="*/ 118871 h 118871"/>
              <a:gd name="connsiteX4" fmla="*/ 2176945 w 2256683"/>
              <a:gd name="connsiteY4" fmla="*/ 118871 h 118871"/>
              <a:gd name="connsiteX5" fmla="*/ 2256683 w 2256683"/>
              <a:gd name="connsiteY5" fmla="*/ 62665 h 118871"/>
              <a:gd name="connsiteX6" fmla="*/ 2256683 w 2256683"/>
              <a:gd name="connsiteY6" fmla="*/ 0 h 118871"/>
              <a:gd name="connsiteX7" fmla="*/ 2176945 w 2256683"/>
              <a:gd name="connsiteY7" fmla="*/ 56206 h 118871"/>
              <a:gd name="connsiteX8" fmla="*/ 1838916 w 2256683"/>
              <a:gd name="connsiteY8" fmla="*/ 56206 h 118871"/>
              <a:gd name="connsiteX9" fmla="*/ 1838916 w 2256683"/>
              <a:gd name="connsiteY9" fmla="*/ 0 h 118871"/>
              <a:gd name="connsiteX10" fmla="*/ 1759178 w 2256683"/>
              <a:gd name="connsiteY10" fmla="*/ 56206 h 118871"/>
              <a:gd name="connsiteX11" fmla="*/ 1387104 w 2256683"/>
              <a:gd name="connsiteY11" fmla="*/ 56206 h 118871"/>
              <a:gd name="connsiteX12" fmla="*/ 1287346 w 2256683"/>
              <a:gd name="connsiteY12" fmla="*/ 56206 h 118871"/>
              <a:gd name="connsiteX13" fmla="*/ 969337 w 2256683"/>
              <a:gd name="connsiteY13" fmla="*/ 56206 h 118871"/>
              <a:gd name="connsiteX14" fmla="*/ 869579 w 2256683"/>
              <a:gd name="connsiteY14" fmla="*/ 56206 h 118871"/>
              <a:gd name="connsiteX15" fmla="*/ 497505 w 2256683"/>
              <a:gd name="connsiteY15" fmla="*/ 56206 h 118871"/>
              <a:gd name="connsiteX16" fmla="*/ 417767 w 2256683"/>
              <a:gd name="connsiteY16" fmla="*/ 0 h 118871"/>
              <a:gd name="connsiteX17" fmla="*/ 417767 w 2256683"/>
              <a:gd name="connsiteY17" fmla="*/ 56206 h 118871"/>
              <a:gd name="connsiteX18" fmla="*/ 79738 w 2256683"/>
              <a:gd name="connsiteY18" fmla="*/ 56206 h 118871"/>
              <a:gd name="connsiteX19" fmla="*/ 0 w 2256683"/>
              <a:gd name="connsiteY19" fmla="*/ 0 h 118871"/>
              <a:gd name="connsiteX20" fmla="*/ 0 w 2256683"/>
              <a:gd name="connsiteY20" fmla="*/ 62665 h 118871"/>
              <a:gd name="connsiteX21" fmla="*/ 79738 w 2256683"/>
              <a:gd name="connsiteY21" fmla="*/ 118871 h 118871"/>
              <a:gd name="connsiteX0" fmla="*/ 79738 w 2256683"/>
              <a:gd name="connsiteY0" fmla="*/ 118871 h 118871"/>
              <a:gd name="connsiteX1" fmla="*/ 1636770 w 2256683"/>
              <a:gd name="connsiteY1" fmla="*/ 118871 h 118871"/>
              <a:gd name="connsiteX2" fmla="*/ 1759178 w 2256683"/>
              <a:gd name="connsiteY2" fmla="*/ 118871 h 118871"/>
              <a:gd name="connsiteX3" fmla="*/ 2176945 w 2256683"/>
              <a:gd name="connsiteY3" fmla="*/ 118871 h 118871"/>
              <a:gd name="connsiteX4" fmla="*/ 2256683 w 2256683"/>
              <a:gd name="connsiteY4" fmla="*/ 62665 h 118871"/>
              <a:gd name="connsiteX5" fmla="*/ 2256683 w 2256683"/>
              <a:gd name="connsiteY5" fmla="*/ 0 h 118871"/>
              <a:gd name="connsiteX6" fmla="*/ 2176945 w 2256683"/>
              <a:gd name="connsiteY6" fmla="*/ 56206 h 118871"/>
              <a:gd name="connsiteX7" fmla="*/ 1838916 w 2256683"/>
              <a:gd name="connsiteY7" fmla="*/ 56206 h 118871"/>
              <a:gd name="connsiteX8" fmla="*/ 1838916 w 2256683"/>
              <a:gd name="connsiteY8" fmla="*/ 0 h 118871"/>
              <a:gd name="connsiteX9" fmla="*/ 1759178 w 2256683"/>
              <a:gd name="connsiteY9" fmla="*/ 56206 h 118871"/>
              <a:gd name="connsiteX10" fmla="*/ 1387104 w 2256683"/>
              <a:gd name="connsiteY10" fmla="*/ 56206 h 118871"/>
              <a:gd name="connsiteX11" fmla="*/ 1287346 w 2256683"/>
              <a:gd name="connsiteY11" fmla="*/ 56206 h 118871"/>
              <a:gd name="connsiteX12" fmla="*/ 969337 w 2256683"/>
              <a:gd name="connsiteY12" fmla="*/ 56206 h 118871"/>
              <a:gd name="connsiteX13" fmla="*/ 869579 w 2256683"/>
              <a:gd name="connsiteY13" fmla="*/ 56206 h 118871"/>
              <a:gd name="connsiteX14" fmla="*/ 497505 w 2256683"/>
              <a:gd name="connsiteY14" fmla="*/ 56206 h 118871"/>
              <a:gd name="connsiteX15" fmla="*/ 417767 w 2256683"/>
              <a:gd name="connsiteY15" fmla="*/ 0 h 118871"/>
              <a:gd name="connsiteX16" fmla="*/ 417767 w 2256683"/>
              <a:gd name="connsiteY16" fmla="*/ 56206 h 118871"/>
              <a:gd name="connsiteX17" fmla="*/ 79738 w 2256683"/>
              <a:gd name="connsiteY17" fmla="*/ 56206 h 118871"/>
              <a:gd name="connsiteX18" fmla="*/ 0 w 2256683"/>
              <a:gd name="connsiteY18" fmla="*/ 0 h 118871"/>
              <a:gd name="connsiteX19" fmla="*/ 0 w 2256683"/>
              <a:gd name="connsiteY19" fmla="*/ 62665 h 118871"/>
              <a:gd name="connsiteX20" fmla="*/ 79738 w 2256683"/>
              <a:gd name="connsiteY20" fmla="*/ 118871 h 118871"/>
              <a:gd name="connsiteX0" fmla="*/ 79738 w 2256683"/>
              <a:gd name="connsiteY0" fmla="*/ 118871 h 118871"/>
              <a:gd name="connsiteX1" fmla="*/ 1759178 w 2256683"/>
              <a:gd name="connsiteY1" fmla="*/ 118871 h 118871"/>
              <a:gd name="connsiteX2" fmla="*/ 2176945 w 2256683"/>
              <a:gd name="connsiteY2" fmla="*/ 118871 h 118871"/>
              <a:gd name="connsiteX3" fmla="*/ 2256683 w 2256683"/>
              <a:gd name="connsiteY3" fmla="*/ 62665 h 118871"/>
              <a:gd name="connsiteX4" fmla="*/ 2256683 w 2256683"/>
              <a:gd name="connsiteY4" fmla="*/ 0 h 118871"/>
              <a:gd name="connsiteX5" fmla="*/ 2176945 w 2256683"/>
              <a:gd name="connsiteY5" fmla="*/ 56206 h 118871"/>
              <a:gd name="connsiteX6" fmla="*/ 1838916 w 2256683"/>
              <a:gd name="connsiteY6" fmla="*/ 56206 h 118871"/>
              <a:gd name="connsiteX7" fmla="*/ 1838916 w 2256683"/>
              <a:gd name="connsiteY7" fmla="*/ 0 h 118871"/>
              <a:gd name="connsiteX8" fmla="*/ 1759178 w 2256683"/>
              <a:gd name="connsiteY8" fmla="*/ 56206 h 118871"/>
              <a:gd name="connsiteX9" fmla="*/ 1387104 w 2256683"/>
              <a:gd name="connsiteY9" fmla="*/ 56206 h 118871"/>
              <a:gd name="connsiteX10" fmla="*/ 1287346 w 2256683"/>
              <a:gd name="connsiteY10" fmla="*/ 56206 h 118871"/>
              <a:gd name="connsiteX11" fmla="*/ 969337 w 2256683"/>
              <a:gd name="connsiteY11" fmla="*/ 56206 h 118871"/>
              <a:gd name="connsiteX12" fmla="*/ 869579 w 2256683"/>
              <a:gd name="connsiteY12" fmla="*/ 56206 h 118871"/>
              <a:gd name="connsiteX13" fmla="*/ 497505 w 2256683"/>
              <a:gd name="connsiteY13" fmla="*/ 56206 h 118871"/>
              <a:gd name="connsiteX14" fmla="*/ 417767 w 2256683"/>
              <a:gd name="connsiteY14" fmla="*/ 0 h 118871"/>
              <a:gd name="connsiteX15" fmla="*/ 417767 w 2256683"/>
              <a:gd name="connsiteY15" fmla="*/ 56206 h 118871"/>
              <a:gd name="connsiteX16" fmla="*/ 79738 w 2256683"/>
              <a:gd name="connsiteY16" fmla="*/ 56206 h 118871"/>
              <a:gd name="connsiteX17" fmla="*/ 0 w 2256683"/>
              <a:gd name="connsiteY17" fmla="*/ 0 h 118871"/>
              <a:gd name="connsiteX18" fmla="*/ 0 w 2256683"/>
              <a:gd name="connsiteY18" fmla="*/ 62665 h 118871"/>
              <a:gd name="connsiteX19" fmla="*/ 79738 w 2256683"/>
              <a:gd name="connsiteY19"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1838916 w 2256683"/>
              <a:gd name="connsiteY5" fmla="*/ 56206 h 118871"/>
              <a:gd name="connsiteX6" fmla="*/ 1838916 w 2256683"/>
              <a:gd name="connsiteY6" fmla="*/ 0 h 118871"/>
              <a:gd name="connsiteX7" fmla="*/ 1759178 w 2256683"/>
              <a:gd name="connsiteY7" fmla="*/ 56206 h 118871"/>
              <a:gd name="connsiteX8" fmla="*/ 1387104 w 2256683"/>
              <a:gd name="connsiteY8" fmla="*/ 56206 h 118871"/>
              <a:gd name="connsiteX9" fmla="*/ 1287346 w 2256683"/>
              <a:gd name="connsiteY9" fmla="*/ 56206 h 118871"/>
              <a:gd name="connsiteX10" fmla="*/ 969337 w 2256683"/>
              <a:gd name="connsiteY10" fmla="*/ 56206 h 118871"/>
              <a:gd name="connsiteX11" fmla="*/ 869579 w 2256683"/>
              <a:gd name="connsiteY11" fmla="*/ 56206 h 118871"/>
              <a:gd name="connsiteX12" fmla="*/ 497505 w 2256683"/>
              <a:gd name="connsiteY12" fmla="*/ 56206 h 118871"/>
              <a:gd name="connsiteX13" fmla="*/ 417767 w 2256683"/>
              <a:gd name="connsiteY13" fmla="*/ 0 h 118871"/>
              <a:gd name="connsiteX14" fmla="*/ 417767 w 2256683"/>
              <a:gd name="connsiteY14" fmla="*/ 56206 h 118871"/>
              <a:gd name="connsiteX15" fmla="*/ 79738 w 2256683"/>
              <a:gd name="connsiteY15" fmla="*/ 56206 h 118871"/>
              <a:gd name="connsiteX16" fmla="*/ 0 w 2256683"/>
              <a:gd name="connsiteY16" fmla="*/ 0 h 118871"/>
              <a:gd name="connsiteX17" fmla="*/ 0 w 2256683"/>
              <a:gd name="connsiteY17" fmla="*/ 62665 h 118871"/>
              <a:gd name="connsiteX18" fmla="*/ 79738 w 2256683"/>
              <a:gd name="connsiteY18"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1838916 w 2256683"/>
              <a:gd name="connsiteY5" fmla="*/ 56206 h 118871"/>
              <a:gd name="connsiteX6" fmla="*/ 1759178 w 2256683"/>
              <a:gd name="connsiteY6" fmla="*/ 56206 h 118871"/>
              <a:gd name="connsiteX7" fmla="*/ 1387104 w 2256683"/>
              <a:gd name="connsiteY7" fmla="*/ 56206 h 118871"/>
              <a:gd name="connsiteX8" fmla="*/ 1287346 w 2256683"/>
              <a:gd name="connsiteY8" fmla="*/ 56206 h 118871"/>
              <a:gd name="connsiteX9" fmla="*/ 969337 w 2256683"/>
              <a:gd name="connsiteY9" fmla="*/ 56206 h 118871"/>
              <a:gd name="connsiteX10" fmla="*/ 869579 w 2256683"/>
              <a:gd name="connsiteY10" fmla="*/ 56206 h 118871"/>
              <a:gd name="connsiteX11" fmla="*/ 497505 w 2256683"/>
              <a:gd name="connsiteY11" fmla="*/ 56206 h 118871"/>
              <a:gd name="connsiteX12" fmla="*/ 417767 w 2256683"/>
              <a:gd name="connsiteY12" fmla="*/ 0 h 118871"/>
              <a:gd name="connsiteX13" fmla="*/ 417767 w 2256683"/>
              <a:gd name="connsiteY13" fmla="*/ 56206 h 118871"/>
              <a:gd name="connsiteX14" fmla="*/ 79738 w 2256683"/>
              <a:gd name="connsiteY14" fmla="*/ 56206 h 118871"/>
              <a:gd name="connsiteX15" fmla="*/ 0 w 2256683"/>
              <a:gd name="connsiteY15" fmla="*/ 0 h 118871"/>
              <a:gd name="connsiteX16" fmla="*/ 0 w 2256683"/>
              <a:gd name="connsiteY16" fmla="*/ 62665 h 118871"/>
              <a:gd name="connsiteX17" fmla="*/ 79738 w 2256683"/>
              <a:gd name="connsiteY17"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1759178 w 2256683"/>
              <a:gd name="connsiteY5" fmla="*/ 56206 h 118871"/>
              <a:gd name="connsiteX6" fmla="*/ 1387104 w 2256683"/>
              <a:gd name="connsiteY6" fmla="*/ 56206 h 118871"/>
              <a:gd name="connsiteX7" fmla="*/ 1287346 w 2256683"/>
              <a:gd name="connsiteY7" fmla="*/ 56206 h 118871"/>
              <a:gd name="connsiteX8" fmla="*/ 969337 w 2256683"/>
              <a:gd name="connsiteY8" fmla="*/ 56206 h 118871"/>
              <a:gd name="connsiteX9" fmla="*/ 869579 w 2256683"/>
              <a:gd name="connsiteY9" fmla="*/ 56206 h 118871"/>
              <a:gd name="connsiteX10" fmla="*/ 497505 w 2256683"/>
              <a:gd name="connsiteY10" fmla="*/ 56206 h 118871"/>
              <a:gd name="connsiteX11" fmla="*/ 417767 w 2256683"/>
              <a:gd name="connsiteY11" fmla="*/ 0 h 118871"/>
              <a:gd name="connsiteX12" fmla="*/ 417767 w 2256683"/>
              <a:gd name="connsiteY12" fmla="*/ 56206 h 118871"/>
              <a:gd name="connsiteX13" fmla="*/ 79738 w 2256683"/>
              <a:gd name="connsiteY13" fmla="*/ 56206 h 118871"/>
              <a:gd name="connsiteX14" fmla="*/ 0 w 2256683"/>
              <a:gd name="connsiteY14" fmla="*/ 0 h 118871"/>
              <a:gd name="connsiteX15" fmla="*/ 0 w 2256683"/>
              <a:gd name="connsiteY15" fmla="*/ 62665 h 118871"/>
              <a:gd name="connsiteX16" fmla="*/ 79738 w 2256683"/>
              <a:gd name="connsiteY16"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1387104 w 2256683"/>
              <a:gd name="connsiteY5" fmla="*/ 56206 h 118871"/>
              <a:gd name="connsiteX6" fmla="*/ 1287346 w 2256683"/>
              <a:gd name="connsiteY6" fmla="*/ 56206 h 118871"/>
              <a:gd name="connsiteX7" fmla="*/ 969337 w 2256683"/>
              <a:gd name="connsiteY7" fmla="*/ 56206 h 118871"/>
              <a:gd name="connsiteX8" fmla="*/ 869579 w 2256683"/>
              <a:gd name="connsiteY8" fmla="*/ 56206 h 118871"/>
              <a:gd name="connsiteX9" fmla="*/ 497505 w 2256683"/>
              <a:gd name="connsiteY9" fmla="*/ 56206 h 118871"/>
              <a:gd name="connsiteX10" fmla="*/ 417767 w 2256683"/>
              <a:gd name="connsiteY10" fmla="*/ 0 h 118871"/>
              <a:gd name="connsiteX11" fmla="*/ 417767 w 2256683"/>
              <a:gd name="connsiteY11" fmla="*/ 56206 h 118871"/>
              <a:gd name="connsiteX12" fmla="*/ 79738 w 2256683"/>
              <a:gd name="connsiteY12" fmla="*/ 56206 h 118871"/>
              <a:gd name="connsiteX13" fmla="*/ 0 w 2256683"/>
              <a:gd name="connsiteY13" fmla="*/ 0 h 118871"/>
              <a:gd name="connsiteX14" fmla="*/ 0 w 2256683"/>
              <a:gd name="connsiteY14" fmla="*/ 62665 h 118871"/>
              <a:gd name="connsiteX15" fmla="*/ 79738 w 2256683"/>
              <a:gd name="connsiteY15"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1287346 w 2256683"/>
              <a:gd name="connsiteY5" fmla="*/ 56206 h 118871"/>
              <a:gd name="connsiteX6" fmla="*/ 969337 w 2256683"/>
              <a:gd name="connsiteY6" fmla="*/ 56206 h 118871"/>
              <a:gd name="connsiteX7" fmla="*/ 869579 w 2256683"/>
              <a:gd name="connsiteY7" fmla="*/ 56206 h 118871"/>
              <a:gd name="connsiteX8" fmla="*/ 497505 w 2256683"/>
              <a:gd name="connsiteY8" fmla="*/ 56206 h 118871"/>
              <a:gd name="connsiteX9" fmla="*/ 417767 w 2256683"/>
              <a:gd name="connsiteY9" fmla="*/ 0 h 118871"/>
              <a:gd name="connsiteX10" fmla="*/ 417767 w 2256683"/>
              <a:gd name="connsiteY10" fmla="*/ 56206 h 118871"/>
              <a:gd name="connsiteX11" fmla="*/ 79738 w 2256683"/>
              <a:gd name="connsiteY11" fmla="*/ 56206 h 118871"/>
              <a:gd name="connsiteX12" fmla="*/ 0 w 2256683"/>
              <a:gd name="connsiteY12" fmla="*/ 0 h 118871"/>
              <a:gd name="connsiteX13" fmla="*/ 0 w 2256683"/>
              <a:gd name="connsiteY13" fmla="*/ 62665 h 118871"/>
              <a:gd name="connsiteX14" fmla="*/ 79738 w 2256683"/>
              <a:gd name="connsiteY14"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969337 w 2256683"/>
              <a:gd name="connsiteY5" fmla="*/ 56206 h 118871"/>
              <a:gd name="connsiteX6" fmla="*/ 869579 w 2256683"/>
              <a:gd name="connsiteY6" fmla="*/ 56206 h 118871"/>
              <a:gd name="connsiteX7" fmla="*/ 497505 w 2256683"/>
              <a:gd name="connsiteY7" fmla="*/ 56206 h 118871"/>
              <a:gd name="connsiteX8" fmla="*/ 417767 w 2256683"/>
              <a:gd name="connsiteY8" fmla="*/ 0 h 118871"/>
              <a:gd name="connsiteX9" fmla="*/ 417767 w 2256683"/>
              <a:gd name="connsiteY9" fmla="*/ 56206 h 118871"/>
              <a:gd name="connsiteX10" fmla="*/ 79738 w 2256683"/>
              <a:gd name="connsiteY10" fmla="*/ 56206 h 118871"/>
              <a:gd name="connsiteX11" fmla="*/ 0 w 2256683"/>
              <a:gd name="connsiteY11" fmla="*/ 0 h 118871"/>
              <a:gd name="connsiteX12" fmla="*/ 0 w 2256683"/>
              <a:gd name="connsiteY12" fmla="*/ 62665 h 118871"/>
              <a:gd name="connsiteX13" fmla="*/ 79738 w 2256683"/>
              <a:gd name="connsiteY13"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869579 w 2256683"/>
              <a:gd name="connsiteY5" fmla="*/ 56206 h 118871"/>
              <a:gd name="connsiteX6" fmla="*/ 497505 w 2256683"/>
              <a:gd name="connsiteY6" fmla="*/ 56206 h 118871"/>
              <a:gd name="connsiteX7" fmla="*/ 417767 w 2256683"/>
              <a:gd name="connsiteY7" fmla="*/ 0 h 118871"/>
              <a:gd name="connsiteX8" fmla="*/ 417767 w 2256683"/>
              <a:gd name="connsiteY8" fmla="*/ 56206 h 118871"/>
              <a:gd name="connsiteX9" fmla="*/ 79738 w 2256683"/>
              <a:gd name="connsiteY9" fmla="*/ 56206 h 118871"/>
              <a:gd name="connsiteX10" fmla="*/ 0 w 2256683"/>
              <a:gd name="connsiteY10" fmla="*/ 0 h 118871"/>
              <a:gd name="connsiteX11" fmla="*/ 0 w 2256683"/>
              <a:gd name="connsiteY11" fmla="*/ 62665 h 118871"/>
              <a:gd name="connsiteX12" fmla="*/ 79738 w 2256683"/>
              <a:gd name="connsiteY12"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497505 w 2256683"/>
              <a:gd name="connsiteY5" fmla="*/ 56206 h 118871"/>
              <a:gd name="connsiteX6" fmla="*/ 417767 w 2256683"/>
              <a:gd name="connsiteY6" fmla="*/ 0 h 118871"/>
              <a:gd name="connsiteX7" fmla="*/ 417767 w 2256683"/>
              <a:gd name="connsiteY7" fmla="*/ 56206 h 118871"/>
              <a:gd name="connsiteX8" fmla="*/ 79738 w 2256683"/>
              <a:gd name="connsiteY8" fmla="*/ 56206 h 118871"/>
              <a:gd name="connsiteX9" fmla="*/ 0 w 2256683"/>
              <a:gd name="connsiteY9" fmla="*/ 0 h 118871"/>
              <a:gd name="connsiteX10" fmla="*/ 0 w 2256683"/>
              <a:gd name="connsiteY10" fmla="*/ 62665 h 118871"/>
              <a:gd name="connsiteX11" fmla="*/ 79738 w 2256683"/>
              <a:gd name="connsiteY11"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497505 w 2256683"/>
              <a:gd name="connsiteY5" fmla="*/ 56206 h 118871"/>
              <a:gd name="connsiteX6" fmla="*/ 417767 w 2256683"/>
              <a:gd name="connsiteY6" fmla="*/ 56206 h 118871"/>
              <a:gd name="connsiteX7" fmla="*/ 79738 w 2256683"/>
              <a:gd name="connsiteY7" fmla="*/ 56206 h 118871"/>
              <a:gd name="connsiteX8" fmla="*/ 0 w 2256683"/>
              <a:gd name="connsiteY8" fmla="*/ 0 h 118871"/>
              <a:gd name="connsiteX9" fmla="*/ 0 w 2256683"/>
              <a:gd name="connsiteY9" fmla="*/ 62665 h 118871"/>
              <a:gd name="connsiteX10" fmla="*/ 79738 w 2256683"/>
              <a:gd name="connsiteY10"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417767 w 2256683"/>
              <a:gd name="connsiteY5" fmla="*/ 56206 h 118871"/>
              <a:gd name="connsiteX6" fmla="*/ 79738 w 2256683"/>
              <a:gd name="connsiteY6" fmla="*/ 56206 h 118871"/>
              <a:gd name="connsiteX7" fmla="*/ 0 w 2256683"/>
              <a:gd name="connsiteY7" fmla="*/ 0 h 118871"/>
              <a:gd name="connsiteX8" fmla="*/ 0 w 2256683"/>
              <a:gd name="connsiteY8" fmla="*/ 62665 h 118871"/>
              <a:gd name="connsiteX9" fmla="*/ 79738 w 2256683"/>
              <a:gd name="connsiteY9"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79738 w 2256683"/>
              <a:gd name="connsiteY5" fmla="*/ 56206 h 118871"/>
              <a:gd name="connsiteX6" fmla="*/ 0 w 2256683"/>
              <a:gd name="connsiteY6" fmla="*/ 0 h 118871"/>
              <a:gd name="connsiteX7" fmla="*/ 0 w 2256683"/>
              <a:gd name="connsiteY7" fmla="*/ 62665 h 118871"/>
              <a:gd name="connsiteX8" fmla="*/ 79738 w 2256683"/>
              <a:gd name="connsiteY8" fmla="*/ 118871 h 11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6683" h="118871">
                <a:moveTo>
                  <a:pt x="79738" y="118871"/>
                </a:moveTo>
                <a:lnTo>
                  <a:pt x="2176945" y="118871"/>
                </a:lnTo>
                <a:cubicBezTo>
                  <a:pt x="2220983" y="118871"/>
                  <a:pt x="2256683" y="93707"/>
                  <a:pt x="2256683" y="62665"/>
                </a:cubicBezTo>
                <a:lnTo>
                  <a:pt x="2256683" y="0"/>
                </a:lnTo>
                <a:cubicBezTo>
                  <a:pt x="2256683" y="31042"/>
                  <a:pt x="2220983" y="56206"/>
                  <a:pt x="2176945" y="56206"/>
                </a:cubicBezTo>
                <a:lnTo>
                  <a:pt x="79738" y="56206"/>
                </a:lnTo>
                <a:cubicBezTo>
                  <a:pt x="35700" y="56206"/>
                  <a:pt x="0" y="31042"/>
                  <a:pt x="0" y="0"/>
                </a:cubicBezTo>
                <a:lnTo>
                  <a:pt x="0" y="62665"/>
                </a:lnTo>
                <a:cubicBezTo>
                  <a:pt x="0" y="93707"/>
                  <a:pt x="35700" y="118871"/>
                  <a:pt x="79738" y="118871"/>
                </a:cubicBezTo>
                <a:close/>
              </a:path>
            </a:pathLst>
          </a:custGeom>
          <a:solidFill>
            <a:srgbClr val="FABE3C"/>
          </a:solid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en-US" b="1" dirty="0">
              <a:solidFill>
                <a:srgbClr val="FFFFFF"/>
              </a:solidFill>
            </a:endParaRPr>
          </a:p>
        </p:txBody>
      </p:sp>
      <p:sp>
        <p:nvSpPr>
          <p:cNvPr id="4" name="TextBox 3"/>
          <p:cNvSpPr txBox="1"/>
          <p:nvPr/>
        </p:nvSpPr>
        <p:spPr>
          <a:xfrm>
            <a:off x="675386" y="3671720"/>
            <a:ext cx="1088009" cy="914400"/>
          </a:xfrm>
          <a:prstGeom prst="rect">
            <a:avLst/>
          </a:prstGeom>
          <a:noFill/>
          <a:effectLst/>
        </p:spPr>
        <p:txBody>
          <a:bodyPr wrap="none" lIns="0" tIns="0" rIns="0" bIns="0" rtlCol="0">
            <a:noAutofit/>
          </a:bodyPr>
          <a:lstStyle/>
          <a:p>
            <a:pPr algn="l" eaLnBrk="0" hangingPunct="0">
              <a:lnSpc>
                <a:spcPts val="1800"/>
              </a:lnSpc>
            </a:pPr>
            <a:r>
              <a:rPr lang="en-GB" sz="1600" b="1" dirty="0" smtClean="0"/>
              <a:t>Encoding </a:t>
            </a:r>
          </a:p>
          <a:p>
            <a:pPr algn="l" eaLnBrk="0" hangingPunct="0">
              <a:lnSpc>
                <a:spcPts val="1800"/>
              </a:lnSpc>
            </a:pPr>
            <a:r>
              <a:rPr lang="en-GB" sz="1600" b="1" dirty="0" smtClean="0"/>
              <a:t>Geometry </a:t>
            </a:r>
          </a:p>
          <a:p>
            <a:pPr algn="l" eaLnBrk="0" hangingPunct="0">
              <a:lnSpc>
                <a:spcPts val="1800"/>
              </a:lnSpc>
            </a:pPr>
            <a:r>
              <a:rPr lang="en-GB" sz="1600" b="1" dirty="0" smtClean="0"/>
              <a:t>as JSON</a:t>
            </a:r>
          </a:p>
          <a:p>
            <a:pPr algn="l" eaLnBrk="0" hangingPunct="0">
              <a:lnSpc>
                <a:spcPts val="1800"/>
              </a:lnSpc>
            </a:pPr>
            <a:endParaRPr lang="en-GB" sz="1600" b="1" dirty="0"/>
          </a:p>
          <a:p>
            <a:pPr algn="l" eaLnBrk="0" hangingPunct="0">
              <a:lnSpc>
                <a:spcPts val="1800"/>
              </a:lnSpc>
            </a:pPr>
            <a:r>
              <a:rPr lang="en-GB" sz="1600" b="1" dirty="0" smtClean="0"/>
              <a:t>5ms</a:t>
            </a:r>
          </a:p>
        </p:txBody>
      </p:sp>
      <p:sp>
        <p:nvSpPr>
          <p:cNvPr id="17" name="Rectangle 61"/>
          <p:cNvSpPr>
            <a:spLocks/>
          </p:cNvSpPr>
          <p:nvPr/>
        </p:nvSpPr>
        <p:spPr bwMode="auto">
          <a:xfrm rot="10800000" flipV="1">
            <a:off x="1672844" y="3389485"/>
            <a:ext cx="3279521" cy="118872"/>
          </a:xfrm>
          <a:custGeom>
            <a:avLst/>
            <a:gdLst>
              <a:gd name="connsiteX0" fmla="*/ 79738 w 2256683"/>
              <a:gd name="connsiteY0" fmla="*/ 118871 h 118871"/>
              <a:gd name="connsiteX1" fmla="*/ 497505 w 2256683"/>
              <a:gd name="connsiteY1" fmla="*/ 118871 h 118871"/>
              <a:gd name="connsiteX2" fmla="*/ 722370 w 2256683"/>
              <a:gd name="connsiteY2" fmla="*/ 118871 h 118871"/>
              <a:gd name="connsiteX3" fmla="*/ 869579 w 2256683"/>
              <a:gd name="connsiteY3" fmla="*/ 118871 h 118871"/>
              <a:gd name="connsiteX4" fmla="*/ 969337 w 2256683"/>
              <a:gd name="connsiteY4" fmla="*/ 118871 h 118871"/>
              <a:gd name="connsiteX5" fmla="*/ 1219003 w 2256683"/>
              <a:gd name="connsiteY5" fmla="*/ 118871 h 118871"/>
              <a:gd name="connsiteX6" fmla="*/ 1287346 w 2256683"/>
              <a:gd name="connsiteY6" fmla="*/ 118871 h 118871"/>
              <a:gd name="connsiteX7" fmla="*/ 1387104 w 2256683"/>
              <a:gd name="connsiteY7" fmla="*/ 118871 h 118871"/>
              <a:gd name="connsiteX8" fmla="*/ 1636770 w 2256683"/>
              <a:gd name="connsiteY8" fmla="*/ 118871 h 118871"/>
              <a:gd name="connsiteX9" fmla="*/ 1759178 w 2256683"/>
              <a:gd name="connsiteY9" fmla="*/ 118871 h 118871"/>
              <a:gd name="connsiteX10" fmla="*/ 2176945 w 2256683"/>
              <a:gd name="connsiteY10" fmla="*/ 118871 h 118871"/>
              <a:gd name="connsiteX11" fmla="*/ 2256683 w 2256683"/>
              <a:gd name="connsiteY11" fmla="*/ 62665 h 118871"/>
              <a:gd name="connsiteX12" fmla="*/ 2256683 w 2256683"/>
              <a:gd name="connsiteY12" fmla="*/ 0 h 118871"/>
              <a:gd name="connsiteX13" fmla="*/ 2176945 w 2256683"/>
              <a:gd name="connsiteY13" fmla="*/ 56206 h 118871"/>
              <a:gd name="connsiteX14" fmla="*/ 1838916 w 2256683"/>
              <a:gd name="connsiteY14" fmla="*/ 56206 h 118871"/>
              <a:gd name="connsiteX15" fmla="*/ 1838916 w 2256683"/>
              <a:gd name="connsiteY15" fmla="*/ 0 h 118871"/>
              <a:gd name="connsiteX16" fmla="*/ 1759178 w 2256683"/>
              <a:gd name="connsiteY16" fmla="*/ 56206 h 118871"/>
              <a:gd name="connsiteX17" fmla="*/ 1387104 w 2256683"/>
              <a:gd name="connsiteY17" fmla="*/ 56206 h 118871"/>
              <a:gd name="connsiteX18" fmla="*/ 1287346 w 2256683"/>
              <a:gd name="connsiteY18" fmla="*/ 56206 h 118871"/>
              <a:gd name="connsiteX19" fmla="*/ 969337 w 2256683"/>
              <a:gd name="connsiteY19" fmla="*/ 56206 h 118871"/>
              <a:gd name="connsiteX20" fmla="*/ 869579 w 2256683"/>
              <a:gd name="connsiteY20" fmla="*/ 56206 h 118871"/>
              <a:gd name="connsiteX21" fmla="*/ 497505 w 2256683"/>
              <a:gd name="connsiteY21" fmla="*/ 56206 h 118871"/>
              <a:gd name="connsiteX22" fmla="*/ 417767 w 2256683"/>
              <a:gd name="connsiteY22" fmla="*/ 0 h 118871"/>
              <a:gd name="connsiteX23" fmla="*/ 417767 w 2256683"/>
              <a:gd name="connsiteY23" fmla="*/ 56206 h 118871"/>
              <a:gd name="connsiteX24" fmla="*/ 79738 w 2256683"/>
              <a:gd name="connsiteY24" fmla="*/ 56206 h 118871"/>
              <a:gd name="connsiteX25" fmla="*/ 0 w 2256683"/>
              <a:gd name="connsiteY25" fmla="*/ 0 h 118871"/>
              <a:gd name="connsiteX26" fmla="*/ 0 w 2256683"/>
              <a:gd name="connsiteY26" fmla="*/ 62665 h 118871"/>
              <a:gd name="connsiteX27" fmla="*/ 79738 w 2256683"/>
              <a:gd name="connsiteY27" fmla="*/ 118871 h 118871"/>
              <a:gd name="connsiteX0" fmla="*/ 79738 w 2256683"/>
              <a:gd name="connsiteY0" fmla="*/ 118871 h 118871"/>
              <a:gd name="connsiteX1" fmla="*/ 722370 w 2256683"/>
              <a:gd name="connsiteY1" fmla="*/ 118871 h 118871"/>
              <a:gd name="connsiteX2" fmla="*/ 869579 w 2256683"/>
              <a:gd name="connsiteY2" fmla="*/ 118871 h 118871"/>
              <a:gd name="connsiteX3" fmla="*/ 969337 w 2256683"/>
              <a:gd name="connsiteY3" fmla="*/ 118871 h 118871"/>
              <a:gd name="connsiteX4" fmla="*/ 1219003 w 2256683"/>
              <a:gd name="connsiteY4" fmla="*/ 118871 h 118871"/>
              <a:gd name="connsiteX5" fmla="*/ 1287346 w 2256683"/>
              <a:gd name="connsiteY5" fmla="*/ 118871 h 118871"/>
              <a:gd name="connsiteX6" fmla="*/ 1387104 w 2256683"/>
              <a:gd name="connsiteY6" fmla="*/ 118871 h 118871"/>
              <a:gd name="connsiteX7" fmla="*/ 1636770 w 2256683"/>
              <a:gd name="connsiteY7" fmla="*/ 118871 h 118871"/>
              <a:gd name="connsiteX8" fmla="*/ 1759178 w 2256683"/>
              <a:gd name="connsiteY8" fmla="*/ 118871 h 118871"/>
              <a:gd name="connsiteX9" fmla="*/ 2176945 w 2256683"/>
              <a:gd name="connsiteY9" fmla="*/ 118871 h 118871"/>
              <a:gd name="connsiteX10" fmla="*/ 2256683 w 2256683"/>
              <a:gd name="connsiteY10" fmla="*/ 62665 h 118871"/>
              <a:gd name="connsiteX11" fmla="*/ 2256683 w 2256683"/>
              <a:gd name="connsiteY11" fmla="*/ 0 h 118871"/>
              <a:gd name="connsiteX12" fmla="*/ 2176945 w 2256683"/>
              <a:gd name="connsiteY12" fmla="*/ 56206 h 118871"/>
              <a:gd name="connsiteX13" fmla="*/ 1838916 w 2256683"/>
              <a:gd name="connsiteY13" fmla="*/ 56206 h 118871"/>
              <a:gd name="connsiteX14" fmla="*/ 1838916 w 2256683"/>
              <a:gd name="connsiteY14" fmla="*/ 0 h 118871"/>
              <a:gd name="connsiteX15" fmla="*/ 1759178 w 2256683"/>
              <a:gd name="connsiteY15" fmla="*/ 56206 h 118871"/>
              <a:gd name="connsiteX16" fmla="*/ 1387104 w 2256683"/>
              <a:gd name="connsiteY16" fmla="*/ 56206 h 118871"/>
              <a:gd name="connsiteX17" fmla="*/ 1287346 w 2256683"/>
              <a:gd name="connsiteY17" fmla="*/ 56206 h 118871"/>
              <a:gd name="connsiteX18" fmla="*/ 969337 w 2256683"/>
              <a:gd name="connsiteY18" fmla="*/ 56206 h 118871"/>
              <a:gd name="connsiteX19" fmla="*/ 869579 w 2256683"/>
              <a:gd name="connsiteY19" fmla="*/ 56206 h 118871"/>
              <a:gd name="connsiteX20" fmla="*/ 497505 w 2256683"/>
              <a:gd name="connsiteY20" fmla="*/ 56206 h 118871"/>
              <a:gd name="connsiteX21" fmla="*/ 417767 w 2256683"/>
              <a:gd name="connsiteY21" fmla="*/ 0 h 118871"/>
              <a:gd name="connsiteX22" fmla="*/ 417767 w 2256683"/>
              <a:gd name="connsiteY22" fmla="*/ 56206 h 118871"/>
              <a:gd name="connsiteX23" fmla="*/ 79738 w 2256683"/>
              <a:gd name="connsiteY23" fmla="*/ 56206 h 118871"/>
              <a:gd name="connsiteX24" fmla="*/ 0 w 2256683"/>
              <a:gd name="connsiteY24" fmla="*/ 0 h 118871"/>
              <a:gd name="connsiteX25" fmla="*/ 0 w 2256683"/>
              <a:gd name="connsiteY25" fmla="*/ 62665 h 118871"/>
              <a:gd name="connsiteX26" fmla="*/ 79738 w 2256683"/>
              <a:gd name="connsiteY26" fmla="*/ 118871 h 118871"/>
              <a:gd name="connsiteX0" fmla="*/ 79738 w 2256683"/>
              <a:gd name="connsiteY0" fmla="*/ 118871 h 118871"/>
              <a:gd name="connsiteX1" fmla="*/ 869579 w 2256683"/>
              <a:gd name="connsiteY1" fmla="*/ 118871 h 118871"/>
              <a:gd name="connsiteX2" fmla="*/ 969337 w 2256683"/>
              <a:gd name="connsiteY2" fmla="*/ 118871 h 118871"/>
              <a:gd name="connsiteX3" fmla="*/ 1219003 w 2256683"/>
              <a:gd name="connsiteY3" fmla="*/ 118871 h 118871"/>
              <a:gd name="connsiteX4" fmla="*/ 1287346 w 2256683"/>
              <a:gd name="connsiteY4" fmla="*/ 118871 h 118871"/>
              <a:gd name="connsiteX5" fmla="*/ 1387104 w 2256683"/>
              <a:gd name="connsiteY5" fmla="*/ 118871 h 118871"/>
              <a:gd name="connsiteX6" fmla="*/ 1636770 w 2256683"/>
              <a:gd name="connsiteY6" fmla="*/ 118871 h 118871"/>
              <a:gd name="connsiteX7" fmla="*/ 1759178 w 2256683"/>
              <a:gd name="connsiteY7" fmla="*/ 118871 h 118871"/>
              <a:gd name="connsiteX8" fmla="*/ 2176945 w 2256683"/>
              <a:gd name="connsiteY8" fmla="*/ 118871 h 118871"/>
              <a:gd name="connsiteX9" fmla="*/ 2256683 w 2256683"/>
              <a:gd name="connsiteY9" fmla="*/ 62665 h 118871"/>
              <a:gd name="connsiteX10" fmla="*/ 2256683 w 2256683"/>
              <a:gd name="connsiteY10" fmla="*/ 0 h 118871"/>
              <a:gd name="connsiteX11" fmla="*/ 2176945 w 2256683"/>
              <a:gd name="connsiteY11" fmla="*/ 56206 h 118871"/>
              <a:gd name="connsiteX12" fmla="*/ 1838916 w 2256683"/>
              <a:gd name="connsiteY12" fmla="*/ 56206 h 118871"/>
              <a:gd name="connsiteX13" fmla="*/ 1838916 w 2256683"/>
              <a:gd name="connsiteY13" fmla="*/ 0 h 118871"/>
              <a:gd name="connsiteX14" fmla="*/ 1759178 w 2256683"/>
              <a:gd name="connsiteY14" fmla="*/ 56206 h 118871"/>
              <a:gd name="connsiteX15" fmla="*/ 1387104 w 2256683"/>
              <a:gd name="connsiteY15" fmla="*/ 56206 h 118871"/>
              <a:gd name="connsiteX16" fmla="*/ 1287346 w 2256683"/>
              <a:gd name="connsiteY16" fmla="*/ 56206 h 118871"/>
              <a:gd name="connsiteX17" fmla="*/ 969337 w 2256683"/>
              <a:gd name="connsiteY17" fmla="*/ 56206 h 118871"/>
              <a:gd name="connsiteX18" fmla="*/ 869579 w 2256683"/>
              <a:gd name="connsiteY18" fmla="*/ 56206 h 118871"/>
              <a:gd name="connsiteX19" fmla="*/ 497505 w 2256683"/>
              <a:gd name="connsiteY19" fmla="*/ 56206 h 118871"/>
              <a:gd name="connsiteX20" fmla="*/ 417767 w 2256683"/>
              <a:gd name="connsiteY20" fmla="*/ 0 h 118871"/>
              <a:gd name="connsiteX21" fmla="*/ 417767 w 2256683"/>
              <a:gd name="connsiteY21" fmla="*/ 56206 h 118871"/>
              <a:gd name="connsiteX22" fmla="*/ 79738 w 2256683"/>
              <a:gd name="connsiteY22" fmla="*/ 56206 h 118871"/>
              <a:gd name="connsiteX23" fmla="*/ 0 w 2256683"/>
              <a:gd name="connsiteY23" fmla="*/ 0 h 118871"/>
              <a:gd name="connsiteX24" fmla="*/ 0 w 2256683"/>
              <a:gd name="connsiteY24" fmla="*/ 62665 h 118871"/>
              <a:gd name="connsiteX25" fmla="*/ 79738 w 2256683"/>
              <a:gd name="connsiteY25" fmla="*/ 118871 h 118871"/>
              <a:gd name="connsiteX0" fmla="*/ 79738 w 2256683"/>
              <a:gd name="connsiteY0" fmla="*/ 118871 h 118871"/>
              <a:gd name="connsiteX1" fmla="*/ 969337 w 2256683"/>
              <a:gd name="connsiteY1" fmla="*/ 118871 h 118871"/>
              <a:gd name="connsiteX2" fmla="*/ 1219003 w 2256683"/>
              <a:gd name="connsiteY2" fmla="*/ 118871 h 118871"/>
              <a:gd name="connsiteX3" fmla="*/ 1287346 w 2256683"/>
              <a:gd name="connsiteY3" fmla="*/ 118871 h 118871"/>
              <a:gd name="connsiteX4" fmla="*/ 1387104 w 2256683"/>
              <a:gd name="connsiteY4" fmla="*/ 118871 h 118871"/>
              <a:gd name="connsiteX5" fmla="*/ 1636770 w 2256683"/>
              <a:gd name="connsiteY5" fmla="*/ 118871 h 118871"/>
              <a:gd name="connsiteX6" fmla="*/ 1759178 w 2256683"/>
              <a:gd name="connsiteY6" fmla="*/ 118871 h 118871"/>
              <a:gd name="connsiteX7" fmla="*/ 2176945 w 2256683"/>
              <a:gd name="connsiteY7" fmla="*/ 118871 h 118871"/>
              <a:gd name="connsiteX8" fmla="*/ 2256683 w 2256683"/>
              <a:gd name="connsiteY8" fmla="*/ 62665 h 118871"/>
              <a:gd name="connsiteX9" fmla="*/ 2256683 w 2256683"/>
              <a:gd name="connsiteY9" fmla="*/ 0 h 118871"/>
              <a:gd name="connsiteX10" fmla="*/ 2176945 w 2256683"/>
              <a:gd name="connsiteY10" fmla="*/ 56206 h 118871"/>
              <a:gd name="connsiteX11" fmla="*/ 1838916 w 2256683"/>
              <a:gd name="connsiteY11" fmla="*/ 56206 h 118871"/>
              <a:gd name="connsiteX12" fmla="*/ 1838916 w 2256683"/>
              <a:gd name="connsiteY12" fmla="*/ 0 h 118871"/>
              <a:gd name="connsiteX13" fmla="*/ 1759178 w 2256683"/>
              <a:gd name="connsiteY13" fmla="*/ 56206 h 118871"/>
              <a:gd name="connsiteX14" fmla="*/ 1387104 w 2256683"/>
              <a:gd name="connsiteY14" fmla="*/ 56206 h 118871"/>
              <a:gd name="connsiteX15" fmla="*/ 1287346 w 2256683"/>
              <a:gd name="connsiteY15" fmla="*/ 56206 h 118871"/>
              <a:gd name="connsiteX16" fmla="*/ 969337 w 2256683"/>
              <a:gd name="connsiteY16" fmla="*/ 56206 h 118871"/>
              <a:gd name="connsiteX17" fmla="*/ 869579 w 2256683"/>
              <a:gd name="connsiteY17" fmla="*/ 56206 h 118871"/>
              <a:gd name="connsiteX18" fmla="*/ 497505 w 2256683"/>
              <a:gd name="connsiteY18" fmla="*/ 56206 h 118871"/>
              <a:gd name="connsiteX19" fmla="*/ 417767 w 2256683"/>
              <a:gd name="connsiteY19" fmla="*/ 0 h 118871"/>
              <a:gd name="connsiteX20" fmla="*/ 417767 w 2256683"/>
              <a:gd name="connsiteY20" fmla="*/ 56206 h 118871"/>
              <a:gd name="connsiteX21" fmla="*/ 79738 w 2256683"/>
              <a:gd name="connsiteY21" fmla="*/ 56206 h 118871"/>
              <a:gd name="connsiteX22" fmla="*/ 0 w 2256683"/>
              <a:gd name="connsiteY22" fmla="*/ 0 h 118871"/>
              <a:gd name="connsiteX23" fmla="*/ 0 w 2256683"/>
              <a:gd name="connsiteY23" fmla="*/ 62665 h 118871"/>
              <a:gd name="connsiteX24" fmla="*/ 79738 w 2256683"/>
              <a:gd name="connsiteY24" fmla="*/ 118871 h 118871"/>
              <a:gd name="connsiteX0" fmla="*/ 79738 w 2256683"/>
              <a:gd name="connsiteY0" fmla="*/ 118871 h 118871"/>
              <a:gd name="connsiteX1" fmla="*/ 1219003 w 2256683"/>
              <a:gd name="connsiteY1" fmla="*/ 118871 h 118871"/>
              <a:gd name="connsiteX2" fmla="*/ 1287346 w 2256683"/>
              <a:gd name="connsiteY2" fmla="*/ 118871 h 118871"/>
              <a:gd name="connsiteX3" fmla="*/ 1387104 w 2256683"/>
              <a:gd name="connsiteY3" fmla="*/ 118871 h 118871"/>
              <a:gd name="connsiteX4" fmla="*/ 1636770 w 2256683"/>
              <a:gd name="connsiteY4" fmla="*/ 118871 h 118871"/>
              <a:gd name="connsiteX5" fmla="*/ 1759178 w 2256683"/>
              <a:gd name="connsiteY5" fmla="*/ 118871 h 118871"/>
              <a:gd name="connsiteX6" fmla="*/ 2176945 w 2256683"/>
              <a:gd name="connsiteY6" fmla="*/ 118871 h 118871"/>
              <a:gd name="connsiteX7" fmla="*/ 2256683 w 2256683"/>
              <a:gd name="connsiteY7" fmla="*/ 62665 h 118871"/>
              <a:gd name="connsiteX8" fmla="*/ 2256683 w 2256683"/>
              <a:gd name="connsiteY8" fmla="*/ 0 h 118871"/>
              <a:gd name="connsiteX9" fmla="*/ 2176945 w 2256683"/>
              <a:gd name="connsiteY9" fmla="*/ 56206 h 118871"/>
              <a:gd name="connsiteX10" fmla="*/ 1838916 w 2256683"/>
              <a:gd name="connsiteY10" fmla="*/ 56206 h 118871"/>
              <a:gd name="connsiteX11" fmla="*/ 1838916 w 2256683"/>
              <a:gd name="connsiteY11" fmla="*/ 0 h 118871"/>
              <a:gd name="connsiteX12" fmla="*/ 1759178 w 2256683"/>
              <a:gd name="connsiteY12" fmla="*/ 56206 h 118871"/>
              <a:gd name="connsiteX13" fmla="*/ 1387104 w 2256683"/>
              <a:gd name="connsiteY13" fmla="*/ 56206 h 118871"/>
              <a:gd name="connsiteX14" fmla="*/ 1287346 w 2256683"/>
              <a:gd name="connsiteY14" fmla="*/ 56206 h 118871"/>
              <a:gd name="connsiteX15" fmla="*/ 969337 w 2256683"/>
              <a:gd name="connsiteY15" fmla="*/ 56206 h 118871"/>
              <a:gd name="connsiteX16" fmla="*/ 869579 w 2256683"/>
              <a:gd name="connsiteY16" fmla="*/ 56206 h 118871"/>
              <a:gd name="connsiteX17" fmla="*/ 497505 w 2256683"/>
              <a:gd name="connsiteY17" fmla="*/ 56206 h 118871"/>
              <a:gd name="connsiteX18" fmla="*/ 417767 w 2256683"/>
              <a:gd name="connsiteY18" fmla="*/ 0 h 118871"/>
              <a:gd name="connsiteX19" fmla="*/ 417767 w 2256683"/>
              <a:gd name="connsiteY19" fmla="*/ 56206 h 118871"/>
              <a:gd name="connsiteX20" fmla="*/ 79738 w 2256683"/>
              <a:gd name="connsiteY20" fmla="*/ 56206 h 118871"/>
              <a:gd name="connsiteX21" fmla="*/ 0 w 2256683"/>
              <a:gd name="connsiteY21" fmla="*/ 0 h 118871"/>
              <a:gd name="connsiteX22" fmla="*/ 0 w 2256683"/>
              <a:gd name="connsiteY22" fmla="*/ 62665 h 118871"/>
              <a:gd name="connsiteX23" fmla="*/ 79738 w 2256683"/>
              <a:gd name="connsiteY23" fmla="*/ 118871 h 118871"/>
              <a:gd name="connsiteX0" fmla="*/ 79738 w 2256683"/>
              <a:gd name="connsiteY0" fmla="*/ 118871 h 118871"/>
              <a:gd name="connsiteX1" fmla="*/ 1287346 w 2256683"/>
              <a:gd name="connsiteY1" fmla="*/ 118871 h 118871"/>
              <a:gd name="connsiteX2" fmla="*/ 1387104 w 2256683"/>
              <a:gd name="connsiteY2" fmla="*/ 118871 h 118871"/>
              <a:gd name="connsiteX3" fmla="*/ 1636770 w 2256683"/>
              <a:gd name="connsiteY3" fmla="*/ 118871 h 118871"/>
              <a:gd name="connsiteX4" fmla="*/ 1759178 w 2256683"/>
              <a:gd name="connsiteY4" fmla="*/ 118871 h 118871"/>
              <a:gd name="connsiteX5" fmla="*/ 2176945 w 2256683"/>
              <a:gd name="connsiteY5" fmla="*/ 118871 h 118871"/>
              <a:gd name="connsiteX6" fmla="*/ 2256683 w 2256683"/>
              <a:gd name="connsiteY6" fmla="*/ 62665 h 118871"/>
              <a:gd name="connsiteX7" fmla="*/ 2256683 w 2256683"/>
              <a:gd name="connsiteY7" fmla="*/ 0 h 118871"/>
              <a:gd name="connsiteX8" fmla="*/ 2176945 w 2256683"/>
              <a:gd name="connsiteY8" fmla="*/ 56206 h 118871"/>
              <a:gd name="connsiteX9" fmla="*/ 1838916 w 2256683"/>
              <a:gd name="connsiteY9" fmla="*/ 56206 h 118871"/>
              <a:gd name="connsiteX10" fmla="*/ 1838916 w 2256683"/>
              <a:gd name="connsiteY10" fmla="*/ 0 h 118871"/>
              <a:gd name="connsiteX11" fmla="*/ 1759178 w 2256683"/>
              <a:gd name="connsiteY11" fmla="*/ 56206 h 118871"/>
              <a:gd name="connsiteX12" fmla="*/ 1387104 w 2256683"/>
              <a:gd name="connsiteY12" fmla="*/ 56206 h 118871"/>
              <a:gd name="connsiteX13" fmla="*/ 1287346 w 2256683"/>
              <a:gd name="connsiteY13" fmla="*/ 56206 h 118871"/>
              <a:gd name="connsiteX14" fmla="*/ 969337 w 2256683"/>
              <a:gd name="connsiteY14" fmla="*/ 56206 h 118871"/>
              <a:gd name="connsiteX15" fmla="*/ 869579 w 2256683"/>
              <a:gd name="connsiteY15" fmla="*/ 56206 h 118871"/>
              <a:gd name="connsiteX16" fmla="*/ 497505 w 2256683"/>
              <a:gd name="connsiteY16" fmla="*/ 56206 h 118871"/>
              <a:gd name="connsiteX17" fmla="*/ 417767 w 2256683"/>
              <a:gd name="connsiteY17" fmla="*/ 0 h 118871"/>
              <a:gd name="connsiteX18" fmla="*/ 417767 w 2256683"/>
              <a:gd name="connsiteY18" fmla="*/ 56206 h 118871"/>
              <a:gd name="connsiteX19" fmla="*/ 79738 w 2256683"/>
              <a:gd name="connsiteY19" fmla="*/ 56206 h 118871"/>
              <a:gd name="connsiteX20" fmla="*/ 0 w 2256683"/>
              <a:gd name="connsiteY20" fmla="*/ 0 h 118871"/>
              <a:gd name="connsiteX21" fmla="*/ 0 w 2256683"/>
              <a:gd name="connsiteY21" fmla="*/ 62665 h 118871"/>
              <a:gd name="connsiteX22" fmla="*/ 79738 w 2256683"/>
              <a:gd name="connsiteY22" fmla="*/ 118871 h 118871"/>
              <a:gd name="connsiteX0" fmla="*/ 79738 w 2256683"/>
              <a:gd name="connsiteY0" fmla="*/ 118871 h 118871"/>
              <a:gd name="connsiteX1" fmla="*/ 1387104 w 2256683"/>
              <a:gd name="connsiteY1" fmla="*/ 118871 h 118871"/>
              <a:gd name="connsiteX2" fmla="*/ 1636770 w 2256683"/>
              <a:gd name="connsiteY2" fmla="*/ 118871 h 118871"/>
              <a:gd name="connsiteX3" fmla="*/ 1759178 w 2256683"/>
              <a:gd name="connsiteY3" fmla="*/ 118871 h 118871"/>
              <a:gd name="connsiteX4" fmla="*/ 2176945 w 2256683"/>
              <a:gd name="connsiteY4" fmla="*/ 118871 h 118871"/>
              <a:gd name="connsiteX5" fmla="*/ 2256683 w 2256683"/>
              <a:gd name="connsiteY5" fmla="*/ 62665 h 118871"/>
              <a:gd name="connsiteX6" fmla="*/ 2256683 w 2256683"/>
              <a:gd name="connsiteY6" fmla="*/ 0 h 118871"/>
              <a:gd name="connsiteX7" fmla="*/ 2176945 w 2256683"/>
              <a:gd name="connsiteY7" fmla="*/ 56206 h 118871"/>
              <a:gd name="connsiteX8" fmla="*/ 1838916 w 2256683"/>
              <a:gd name="connsiteY8" fmla="*/ 56206 h 118871"/>
              <a:gd name="connsiteX9" fmla="*/ 1838916 w 2256683"/>
              <a:gd name="connsiteY9" fmla="*/ 0 h 118871"/>
              <a:gd name="connsiteX10" fmla="*/ 1759178 w 2256683"/>
              <a:gd name="connsiteY10" fmla="*/ 56206 h 118871"/>
              <a:gd name="connsiteX11" fmla="*/ 1387104 w 2256683"/>
              <a:gd name="connsiteY11" fmla="*/ 56206 h 118871"/>
              <a:gd name="connsiteX12" fmla="*/ 1287346 w 2256683"/>
              <a:gd name="connsiteY12" fmla="*/ 56206 h 118871"/>
              <a:gd name="connsiteX13" fmla="*/ 969337 w 2256683"/>
              <a:gd name="connsiteY13" fmla="*/ 56206 h 118871"/>
              <a:gd name="connsiteX14" fmla="*/ 869579 w 2256683"/>
              <a:gd name="connsiteY14" fmla="*/ 56206 h 118871"/>
              <a:gd name="connsiteX15" fmla="*/ 497505 w 2256683"/>
              <a:gd name="connsiteY15" fmla="*/ 56206 h 118871"/>
              <a:gd name="connsiteX16" fmla="*/ 417767 w 2256683"/>
              <a:gd name="connsiteY16" fmla="*/ 0 h 118871"/>
              <a:gd name="connsiteX17" fmla="*/ 417767 w 2256683"/>
              <a:gd name="connsiteY17" fmla="*/ 56206 h 118871"/>
              <a:gd name="connsiteX18" fmla="*/ 79738 w 2256683"/>
              <a:gd name="connsiteY18" fmla="*/ 56206 h 118871"/>
              <a:gd name="connsiteX19" fmla="*/ 0 w 2256683"/>
              <a:gd name="connsiteY19" fmla="*/ 0 h 118871"/>
              <a:gd name="connsiteX20" fmla="*/ 0 w 2256683"/>
              <a:gd name="connsiteY20" fmla="*/ 62665 h 118871"/>
              <a:gd name="connsiteX21" fmla="*/ 79738 w 2256683"/>
              <a:gd name="connsiteY21" fmla="*/ 118871 h 118871"/>
              <a:gd name="connsiteX0" fmla="*/ 79738 w 2256683"/>
              <a:gd name="connsiteY0" fmla="*/ 118871 h 118871"/>
              <a:gd name="connsiteX1" fmla="*/ 1636770 w 2256683"/>
              <a:gd name="connsiteY1" fmla="*/ 118871 h 118871"/>
              <a:gd name="connsiteX2" fmla="*/ 1759178 w 2256683"/>
              <a:gd name="connsiteY2" fmla="*/ 118871 h 118871"/>
              <a:gd name="connsiteX3" fmla="*/ 2176945 w 2256683"/>
              <a:gd name="connsiteY3" fmla="*/ 118871 h 118871"/>
              <a:gd name="connsiteX4" fmla="*/ 2256683 w 2256683"/>
              <a:gd name="connsiteY4" fmla="*/ 62665 h 118871"/>
              <a:gd name="connsiteX5" fmla="*/ 2256683 w 2256683"/>
              <a:gd name="connsiteY5" fmla="*/ 0 h 118871"/>
              <a:gd name="connsiteX6" fmla="*/ 2176945 w 2256683"/>
              <a:gd name="connsiteY6" fmla="*/ 56206 h 118871"/>
              <a:gd name="connsiteX7" fmla="*/ 1838916 w 2256683"/>
              <a:gd name="connsiteY7" fmla="*/ 56206 h 118871"/>
              <a:gd name="connsiteX8" fmla="*/ 1838916 w 2256683"/>
              <a:gd name="connsiteY8" fmla="*/ 0 h 118871"/>
              <a:gd name="connsiteX9" fmla="*/ 1759178 w 2256683"/>
              <a:gd name="connsiteY9" fmla="*/ 56206 h 118871"/>
              <a:gd name="connsiteX10" fmla="*/ 1387104 w 2256683"/>
              <a:gd name="connsiteY10" fmla="*/ 56206 h 118871"/>
              <a:gd name="connsiteX11" fmla="*/ 1287346 w 2256683"/>
              <a:gd name="connsiteY11" fmla="*/ 56206 h 118871"/>
              <a:gd name="connsiteX12" fmla="*/ 969337 w 2256683"/>
              <a:gd name="connsiteY12" fmla="*/ 56206 h 118871"/>
              <a:gd name="connsiteX13" fmla="*/ 869579 w 2256683"/>
              <a:gd name="connsiteY13" fmla="*/ 56206 h 118871"/>
              <a:gd name="connsiteX14" fmla="*/ 497505 w 2256683"/>
              <a:gd name="connsiteY14" fmla="*/ 56206 h 118871"/>
              <a:gd name="connsiteX15" fmla="*/ 417767 w 2256683"/>
              <a:gd name="connsiteY15" fmla="*/ 0 h 118871"/>
              <a:gd name="connsiteX16" fmla="*/ 417767 w 2256683"/>
              <a:gd name="connsiteY16" fmla="*/ 56206 h 118871"/>
              <a:gd name="connsiteX17" fmla="*/ 79738 w 2256683"/>
              <a:gd name="connsiteY17" fmla="*/ 56206 h 118871"/>
              <a:gd name="connsiteX18" fmla="*/ 0 w 2256683"/>
              <a:gd name="connsiteY18" fmla="*/ 0 h 118871"/>
              <a:gd name="connsiteX19" fmla="*/ 0 w 2256683"/>
              <a:gd name="connsiteY19" fmla="*/ 62665 h 118871"/>
              <a:gd name="connsiteX20" fmla="*/ 79738 w 2256683"/>
              <a:gd name="connsiteY20" fmla="*/ 118871 h 118871"/>
              <a:gd name="connsiteX0" fmla="*/ 79738 w 2256683"/>
              <a:gd name="connsiteY0" fmla="*/ 118871 h 118871"/>
              <a:gd name="connsiteX1" fmla="*/ 1759178 w 2256683"/>
              <a:gd name="connsiteY1" fmla="*/ 118871 h 118871"/>
              <a:gd name="connsiteX2" fmla="*/ 2176945 w 2256683"/>
              <a:gd name="connsiteY2" fmla="*/ 118871 h 118871"/>
              <a:gd name="connsiteX3" fmla="*/ 2256683 w 2256683"/>
              <a:gd name="connsiteY3" fmla="*/ 62665 h 118871"/>
              <a:gd name="connsiteX4" fmla="*/ 2256683 w 2256683"/>
              <a:gd name="connsiteY4" fmla="*/ 0 h 118871"/>
              <a:gd name="connsiteX5" fmla="*/ 2176945 w 2256683"/>
              <a:gd name="connsiteY5" fmla="*/ 56206 h 118871"/>
              <a:gd name="connsiteX6" fmla="*/ 1838916 w 2256683"/>
              <a:gd name="connsiteY6" fmla="*/ 56206 h 118871"/>
              <a:gd name="connsiteX7" fmla="*/ 1838916 w 2256683"/>
              <a:gd name="connsiteY7" fmla="*/ 0 h 118871"/>
              <a:gd name="connsiteX8" fmla="*/ 1759178 w 2256683"/>
              <a:gd name="connsiteY8" fmla="*/ 56206 h 118871"/>
              <a:gd name="connsiteX9" fmla="*/ 1387104 w 2256683"/>
              <a:gd name="connsiteY9" fmla="*/ 56206 h 118871"/>
              <a:gd name="connsiteX10" fmla="*/ 1287346 w 2256683"/>
              <a:gd name="connsiteY10" fmla="*/ 56206 h 118871"/>
              <a:gd name="connsiteX11" fmla="*/ 969337 w 2256683"/>
              <a:gd name="connsiteY11" fmla="*/ 56206 h 118871"/>
              <a:gd name="connsiteX12" fmla="*/ 869579 w 2256683"/>
              <a:gd name="connsiteY12" fmla="*/ 56206 h 118871"/>
              <a:gd name="connsiteX13" fmla="*/ 497505 w 2256683"/>
              <a:gd name="connsiteY13" fmla="*/ 56206 h 118871"/>
              <a:gd name="connsiteX14" fmla="*/ 417767 w 2256683"/>
              <a:gd name="connsiteY14" fmla="*/ 0 h 118871"/>
              <a:gd name="connsiteX15" fmla="*/ 417767 w 2256683"/>
              <a:gd name="connsiteY15" fmla="*/ 56206 h 118871"/>
              <a:gd name="connsiteX16" fmla="*/ 79738 w 2256683"/>
              <a:gd name="connsiteY16" fmla="*/ 56206 h 118871"/>
              <a:gd name="connsiteX17" fmla="*/ 0 w 2256683"/>
              <a:gd name="connsiteY17" fmla="*/ 0 h 118871"/>
              <a:gd name="connsiteX18" fmla="*/ 0 w 2256683"/>
              <a:gd name="connsiteY18" fmla="*/ 62665 h 118871"/>
              <a:gd name="connsiteX19" fmla="*/ 79738 w 2256683"/>
              <a:gd name="connsiteY19"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1838916 w 2256683"/>
              <a:gd name="connsiteY5" fmla="*/ 56206 h 118871"/>
              <a:gd name="connsiteX6" fmla="*/ 1838916 w 2256683"/>
              <a:gd name="connsiteY6" fmla="*/ 0 h 118871"/>
              <a:gd name="connsiteX7" fmla="*/ 1759178 w 2256683"/>
              <a:gd name="connsiteY7" fmla="*/ 56206 h 118871"/>
              <a:gd name="connsiteX8" fmla="*/ 1387104 w 2256683"/>
              <a:gd name="connsiteY8" fmla="*/ 56206 h 118871"/>
              <a:gd name="connsiteX9" fmla="*/ 1287346 w 2256683"/>
              <a:gd name="connsiteY9" fmla="*/ 56206 h 118871"/>
              <a:gd name="connsiteX10" fmla="*/ 969337 w 2256683"/>
              <a:gd name="connsiteY10" fmla="*/ 56206 h 118871"/>
              <a:gd name="connsiteX11" fmla="*/ 869579 w 2256683"/>
              <a:gd name="connsiteY11" fmla="*/ 56206 h 118871"/>
              <a:gd name="connsiteX12" fmla="*/ 497505 w 2256683"/>
              <a:gd name="connsiteY12" fmla="*/ 56206 h 118871"/>
              <a:gd name="connsiteX13" fmla="*/ 417767 w 2256683"/>
              <a:gd name="connsiteY13" fmla="*/ 0 h 118871"/>
              <a:gd name="connsiteX14" fmla="*/ 417767 w 2256683"/>
              <a:gd name="connsiteY14" fmla="*/ 56206 h 118871"/>
              <a:gd name="connsiteX15" fmla="*/ 79738 w 2256683"/>
              <a:gd name="connsiteY15" fmla="*/ 56206 h 118871"/>
              <a:gd name="connsiteX16" fmla="*/ 0 w 2256683"/>
              <a:gd name="connsiteY16" fmla="*/ 0 h 118871"/>
              <a:gd name="connsiteX17" fmla="*/ 0 w 2256683"/>
              <a:gd name="connsiteY17" fmla="*/ 62665 h 118871"/>
              <a:gd name="connsiteX18" fmla="*/ 79738 w 2256683"/>
              <a:gd name="connsiteY18"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1838916 w 2256683"/>
              <a:gd name="connsiteY5" fmla="*/ 56206 h 118871"/>
              <a:gd name="connsiteX6" fmla="*/ 1759178 w 2256683"/>
              <a:gd name="connsiteY6" fmla="*/ 56206 h 118871"/>
              <a:gd name="connsiteX7" fmla="*/ 1387104 w 2256683"/>
              <a:gd name="connsiteY7" fmla="*/ 56206 h 118871"/>
              <a:gd name="connsiteX8" fmla="*/ 1287346 w 2256683"/>
              <a:gd name="connsiteY8" fmla="*/ 56206 h 118871"/>
              <a:gd name="connsiteX9" fmla="*/ 969337 w 2256683"/>
              <a:gd name="connsiteY9" fmla="*/ 56206 h 118871"/>
              <a:gd name="connsiteX10" fmla="*/ 869579 w 2256683"/>
              <a:gd name="connsiteY10" fmla="*/ 56206 h 118871"/>
              <a:gd name="connsiteX11" fmla="*/ 497505 w 2256683"/>
              <a:gd name="connsiteY11" fmla="*/ 56206 h 118871"/>
              <a:gd name="connsiteX12" fmla="*/ 417767 w 2256683"/>
              <a:gd name="connsiteY12" fmla="*/ 0 h 118871"/>
              <a:gd name="connsiteX13" fmla="*/ 417767 w 2256683"/>
              <a:gd name="connsiteY13" fmla="*/ 56206 h 118871"/>
              <a:gd name="connsiteX14" fmla="*/ 79738 w 2256683"/>
              <a:gd name="connsiteY14" fmla="*/ 56206 h 118871"/>
              <a:gd name="connsiteX15" fmla="*/ 0 w 2256683"/>
              <a:gd name="connsiteY15" fmla="*/ 0 h 118871"/>
              <a:gd name="connsiteX16" fmla="*/ 0 w 2256683"/>
              <a:gd name="connsiteY16" fmla="*/ 62665 h 118871"/>
              <a:gd name="connsiteX17" fmla="*/ 79738 w 2256683"/>
              <a:gd name="connsiteY17"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1759178 w 2256683"/>
              <a:gd name="connsiteY5" fmla="*/ 56206 h 118871"/>
              <a:gd name="connsiteX6" fmla="*/ 1387104 w 2256683"/>
              <a:gd name="connsiteY6" fmla="*/ 56206 h 118871"/>
              <a:gd name="connsiteX7" fmla="*/ 1287346 w 2256683"/>
              <a:gd name="connsiteY7" fmla="*/ 56206 h 118871"/>
              <a:gd name="connsiteX8" fmla="*/ 969337 w 2256683"/>
              <a:gd name="connsiteY8" fmla="*/ 56206 h 118871"/>
              <a:gd name="connsiteX9" fmla="*/ 869579 w 2256683"/>
              <a:gd name="connsiteY9" fmla="*/ 56206 h 118871"/>
              <a:gd name="connsiteX10" fmla="*/ 497505 w 2256683"/>
              <a:gd name="connsiteY10" fmla="*/ 56206 h 118871"/>
              <a:gd name="connsiteX11" fmla="*/ 417767 w 2256683"/>
              <a:gd name="connsiteY11" fmla="*/ 0 h 118871"/>
              <a:gd name="connsiteX12" fmla="*/ 417767 w 2256683"/>
              <a:gd name="connsiteY12" fmla="*/ 56206 h 118871"/>
              <a:gd name="connsiteX13" fmla="*/ 79738 w 2256683"/>
              <a:gd name="connsiteY13" fmla="*/ 56206 h 118871"/>
              <a:gd name="connsiteX14" fmla="*/ 0 w 2256683"/>
              <a:gd name="connsiteY14" fmla="*/ 0 h 118871"/>
              <a:gd name="connsiteX15" fmla="*/ 0 w 2256683"/>
              <a:gd name="connsiteY15" fmla="*/ 62665 h 118871"/>
              <a:gd name="connsiteX16" fmla="*/ 79738 w 2256683"/>
              <a:gd name="connsiteY16"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1387104 w 2256683"/>
              <a:gd name="connsiteY5" fmla="*/ 56206 h 118871"/>
              <a:gd name="connsiteX6" fmla="*/ 1287346 w 2256683"/>
              <a:gd name="connsiteY6" fmla="*/ 56206 h 118871"/>
              <a:gd name="connsiteX7" fmla="*/ 969337 w 2256683"/>
              <a:gd name="connsiteY7" fmla="*/ 56206 h 118871"/>
              <a:gd name="connsiteX8" fmla="*/ 869579 w 2256683"/>
              <a:gd name="connsiteY8" fmla="*/ 56206 h 118871"/>
              <a:gd name="connsiteX9" fmla="*/ 497505 w 2256683"/>
              <a:gd name="connsiteY9" fmla="*/ 56206 h 118871"/>
              <a:gd name="connsiteX10" fmla="*/ 417767 w 2256683"/>
              <a:gd name="connsiteY10" fmla="*/ 0 h 118871"/>
              <a:gd name="connsiteX11" fmla="*/ 417767 w 2256683"/>
              <a:gd name="connsiteY11" fmla="*/ 56206 h 118871"/>
              <a:gd name="connsiteX12" fmla="*/ 79738 w 2256683"/>
              <a:gd name="connsiteY12" fmla="*/ 56206 h 118871"/>
              <a:gd name="connsiteX13" fmla="*/ 0 w 2256683"/>
              <a:gd name="connsiteY13" fmla="*/ 0 h 118871"/>
              <a:gd name="connsiteX14" fmla="*/ 0 w 2256683"/>
              <a:gd name="connsiteY14" fmla="*/ 62665 h 118871"/>
              <a:gd name="connsiteX15" fmla="*/ 79738 w 2256683"/>
              <a:gd name="connsiteY15"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1287346 w 2256683"/>
              <a:gd name="connsiteY5" fmla="*/ 56206 h 118871"/>
              <a:gd name="connsiteX6" fmla="*/ 969337 w 2256683"/>
              <a:gd name="connsiteY6" fmla="*/ 56206 h 118871"/>
              <a:gd name="connsiteX7" fmla="*/ 869579 w 2256683"/>
              <a:gd name="connsiteY7" fmla="*/ 56206 h 118871"/>
              <a:gd name="connsiteX8" fmla="*/ 497505 w 2256683"/>
              <a:gd name="connsiteY8" fmla="*/ 56206 h 118871"/>
              <a:gd name="connsiteX9" fmla="*/ 417767 w 2256683"/>
              <a:gd name="connsiteY9" fmla="*/ 0 h 118871"/>
              <a:gd name="connsiteX10" fmla="*/ 417767 w 2256683"/>
              <a:gd name="connsiteY10" fmla="*/ 56206 h 118871"/>
              <a:gd name="connsiteX11" fmla="*/ 79738 w 2256683"/>
              <a:gd name="connsiteY11" fmla="*/ 56206 h 118871"/>
              <a:gd name="connsiteX12" fmla="*/ 0 w 2256683"/>
              <a:gd name="connsiteY12" fmla="*/ 0 h 118871"/>
              <a:gd name="connsiteX13" fmla="*/ 0 w 2256683"/>
              <a:gd name="connsiteY13" fmla="*/ 62665 h 118871"/>
              <a:gd name="connsiteX14" fmla="*/ 79738 w 2256683"/>
              <a:gd name="connsiteY14"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969337 w 2256683"/>
              <a:gd name="connsiteY5" fmla="*/ 56206 h 118871"/>
              <a:gd name="connsiteX6" fmla="*/ 869579 w 2256683"/>
              <a:gd name="connsiteY6" fmla="*/ 56206 h 118871"/>
              <a:gd name="connsiteX7" fmla="*/ 497505 w 2256683"/>
              <a:gd name="connsiteY7" fmla="*/ 56206 h 118871"/>
              <a:gd name="connsiteX8" fmla="*/ 417767 w 2256683"/>
              <a:gd name="connsiteY8" fmla="*/ 0 h 118871"/>
              <a:gd name="connsiteX9" fmla="*/ 417767 w 2256683"/>
              <a:gd name="connsiteY9" fmla="*/ 56206 h 118871"/>
              <a:gd name="connsiteX10" fmla="*/ 79738 w 2256683"/>
              <a:gd name="connsiteY10" fmla="*/ 56206 h 118871"/>
              <a:gd name="connsiteX11" fmla="*/ 0 w 2256683"/>
              <a:gd name="connsiteY11" fmla="*/ 0 h 118871"/>
              <a:gd name="connsiteX12" fmla="*/ 0 w 2256683"/>
              <a:gd name="connsiteY12" fmla="*/ 62665 h 118871"/>
              <a:gd name="connsiteX13" fmla="*/ 79738 w 2256683"/>
              <a:gd name="connsiteY13"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869579 w 2256683"/>
              <a:gd name="connsiteY5" fmla="*/ 56206 h 118871"/>
              <a:gd name="connsiteX6" fmla="*/ 497505 w 2256683"/>
              <a:gd name="connsiteY6" fmla="*/ 56206 h 118871"/>
              <a:gd name="connsiteX7" fmla="*/ 417767 w 2256683"/>
              <a:gd name="connsiteY7" fmla="*/ 0 h 118871"/>
              <a:gd name="connsiteX8" fmla="*/ 417767 w 2256683"/>
              <a:gd name="connsiteY8" fmla="*/ 56206 h 118871"/>
              <a:gd name="connsiteX9" fmla="*/ 79738 w 2256683"/>
              <a:gd name="connsiteY9" fmla="*/ 56206 h 118871"/>
              <a:gd name="connsiteX10" fmla="*/ 0 w 2256683"/>
              <a:gd name="connsiteY10" fmla="*/ 0 h 118871"/>
              <a:gd name="connsiteX11" fmla="*/ 0 w 2256683"/>
              <a:gd name="connsiteY11" fmla="*/ 62665 h 118871"/>
              <a:gd name="connsiteX12" fmla="*/ 79738 w 2256683"/>
              <a:gd name="connsiteY12"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497505 w 2256683"/>
              <a:gd name="connsiteY5" fmla="*/ 56206 h 118871"/>
              <a:gd name="connsiteX6" fmla="*/ 417767 w 2256683"/>
              <a:gd name="connsiteY6" fmla="*/ 0 h 118871"/>
              <a:gd name="connsiteX7" fmla="*/ 417767 w 2256683"/>
              <a:gd name="connsiteY7" fmla="*/ 56206 h 118871"/>
              <a:gd name="connsiteX8" fmla="*/ 79738 w 2256683"/>
              <a:gd name="connsiteY8" fmla="*/ 56206 h 118871"/>
              <a:gd name="connsiteX9" fmla="*/ 0 w 2256683"/>
              <a:gd name="connsiteY9" fmla="*/ 0 h 118871"/>
              <a:gd name="connsiteX10" fmla="*/ 0 w 2256683"/>
              <a:gd name="connsiteY10" fmla="*/ 62665 h 118871"/>
              <a:gd name="connsiteX11" fmla="*/ 79738 w 2256683"/>
              <a:gd name="connsiteY11"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497505 w 2256683"/>
              <a:gd name="connsiteY5" fmla="*/ 56206 h 118871"/>
              <a:gd name="connsiteX6" fmla="*/ 417767 w 2256683"/>
              <a:gd name="connsiteY6" fmla="*/ 56206 h 118871"/>
              <a:gd name="connsiteX7" fmla="*/ 79738 w 2256683"/>
              <a:gd name="connsiteY7" fmla="*/ 56206 h 118871"/>
              <a:gd name="connsiteX8" fmla="*/ 0 w 2256683"/>
              <a:gd name="connsiteY8" fmla="*/ 0 h 118871"/>
              <a:gd name="connsiteX9" fmla="*/ 0 w 2256683"/>
              <a:gd name="connsiteY9" fmla="*/ 62665 h 118871"/>
              <a:gd name="connsiteX10" fmla="*/ 79738 w 2256683"/>
              <a:gd name="connsiteY10"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417767 w 2256683"/>
              <a:gd name="connsiteY5" fmla="*/ 56206 h 118871"/>
              <a:gd name="connsiteX6" fmla="*/ 79738 w 2256683"/>
              <a:gd name="connsiteY6" fmla="*/ 56206 h 118871"/>
              <a:gd name="connsiteX7" fmla="*/ 0 w 2256683"/>
              <a:gd name="connsiteY7" fmla="*/ 0 h 118871"/>
              <a:gd name="connsiteX8" fmla="*/ 0 w 2256683"/>
              <a:gd name="connsiteY8" fmla="*/ 62665 h 118871"/>
              <a:gd name="connsiteX9" fmla="*/ 79738 w 2256683"/>
              <a:gd name="connsiteY9"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79738 w 2256683"/>
              <a:gd name="connsiteY5" fmla="*/ 56206 h 118871"/>
              <a:gd name="connsiteX6" fmla="*/ 0 w 2256683"/>
              <a:gd name="connsiteY6" fmla="*/ 0 h 118871"/>
              <a:gd name="connsiteX7" fmla="*/ 0 w 2256683"/>
              <a:gd name="connsiteY7" fmla="*/ 62665 h 118871"/>
              <a:gd name="connsiteX8" fmla="*/ 79738 w 2256683"/>
              <a:gd name="connsiteY8" fmla="*/ 118871 h 11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6683" h="118871">
                <a:moveTo>
                  <a:pt x="79738" y="118871"/>
                </a:moveTo>
                <a:lnTo>
                  <a:pt x="2176945" y="118871"/>
                </a:lnTo>
                <a:cubicBezTo>
                  <a:pt x="2220983" y="118871"/>
                  <a:pt x="2256683" y="93707"/>
                  <a:pt x="2256683" y="62665"/>
                </a:cubicBezTo>
                <a:lnTo>
                  <a:pt x="2256683" y="0"/>
                </a:lnTo>
                <a:cubicBezTo>
                  <a:pt x="2256683" y="31042"/>
                  <a:pt x="2220983" y="56206"/>
                  <a:pt x="2176945" y="56206"/>
                </a:cubicBezTo>
                <a:lnTo>
                  <a:pt x="79738" y="56206"/>
                </a:lnTo>
                <a:cubicBezTo>
                  <a:pt x="35700" y="56206"/>
                  <a:pt x="0" y="31042"/>
                  <a:pt x="0" y="0"/>
                </a:cubicBezTo>
                <a:lnTo>
                  <a:pt x="0" y="62665"/>
                </a:lnTo>
                <a:cubicBezTo>
                  <a:pt x="0" y="93707"/>
                  <a:pt x="35700" y="118871"/>
                  <a:pt x="79738" y="118871"/>
                </a:cubicBezTo>
                <a:close/>
              </a:path>
            </a:pathLst>
          </a:custGeom>
          <a:solidFill>
            <a:schemeClr val="accent4">
              <a:lumMod val="60000"/>
              <a:lumOff val="40000"/>
            </a:schemeClr>
          </a:solid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en-US" b="1" dirty="0">
              <a:solidFill>
                <a:srgbClr val="FFFFFF"/>
              </a:solidFill>
            </a:endParaRPr>
          </a:p>
        </p:txBody>
      </p:sp>
      <p:sp>
        <p:nvSpPr>
          <p:cNvPr id="19" name="TextBox 18"/>
          <p:cNvSpPr txBox="1"/>
          <p:nvPr/>
        </p:nvSpPr>
        <p:spPr>
          <a:xfrm>
            <a:off x="1763395" y="3671720"/>
            <a:ext cx="1088009" cy="914400"/>
          </a:xfrm>
          <a:prstGeom prst="rect">
            <a:avLst/>
          </a:prstGeom>
          <a:noFill/>
          <a:effectLst/>
        </p:spPr>
        <p:txBody>
          <a:bodyPr wrap="none" lIns="0" tIns="0" rIns="0" bIns="0" rtlCol="0">
            <a:noAutofit/>
          </a:bodyPr>
          <a:lstStyle/>
          <a:p>
            <a:pPr algn="l" eaLnBrk="0" hangingPunct="0">
              <a:lnSpc>
                <a:spcPts val="1800"/>
              </a:lnSpc>
            </a:pPr>
            <a:r>
              <a:rPr lang="en-GB" sz="1600" b="1" dirty="0" smtClean="0"/>
              <a:t>Sending Request over Network</a:t>
            </a:r>
          </a:p>
          <a:p>
            <a:pPr algn="l" eaLnBrk="0" hangingPunct="0">
              <a:lnSpc>
                <a:spcPts val="1800"/>
              </a:lnSpc>
            </a:pPr>
            <a:endParaRPr lang="en-GB" sz="1400" b="1" dirty="0" smtClean="0">
              <a:ea typeface="+mn-ea"/>
              <a:cs typeface="+mn-cs"/>
            </a:endParaRPr>
          </a:p>
          <a:p>
            <a:pPr algn="l" eaLnBrk="0" hangingPunct="0">
              <a:lnSpc>
                <a:spcPts val="1800"/>
              </a:lnSpc>
            </a:pPr>
            <a:endParaRPr lang="en-GB" sz="1400" b="1" dirty="0"/>
          </a:p>
          <a:p>
            <a:pPr algn="l" eaLnBrk="0" hangingPunct="0">
              <a:lnSpc>
                <a:spcPts val="1800"/>
              </a:lnSpc>
            </a:pPr>
            <a:endParaRPr lang="en-GB" sz="1400" b="1" dirty="0">
              <a:ea typeface="+mn-ea"/>
              <a:cs typeface="+mn-cs"/>
            </a:endParaRPr>
          </a:p>
          <a:p>
            <a:pPr algn="l" eaLnBrk="0" hangingPunct="0">
              <a:lnSpc>
                <a:spcPts val="1800"/>
              </a:lnSpc>
            </a:pPr>
            <a:r>
              <a:rPr lang="en-GB" sz="1600" b="1" dirty="0"/>
              <a:t>2</a:t>
            </a:r>
            <a:r>
              <a:rPr lang="en-GB" sz="1600" b="1" dirty="0" smtClean="0"/>
              <a:t>00+ </a:t>
            </a:r>
            <a:r>
              <a:rPr lang="en-GB" sz="1600" b="1" dirty="0" err="1" smtClean="0"/>
              <a:t>ms</a:t>
            </a:r>
            <a:endParaRPr lang="en-GB" sz="1600" b="1" dirty="0" smtClean="0"/>
          </a:p>
        </p:txBody>
      </p:sp>
      <p:sp>
        <p:nvSpPr>
          <p:cNvPr id="20" name="Rectangle 61"/>
          <p:cNvSpPr>
            <a:spLocks/>
          </p:cNvSpPr>
          <p:nvPr/>
        </p:nvSpPr>
        <p:spPr bwMode="auto">
          <a:xfrm rot="10800000" flipV="1">
            <a:off x="5082159" y="3389484"/>
            <a:ext cx="1711706" cy="118873"/>
          </a:xfrm>
          <a:custGeom>
            <a:avLst/>
            <a:gdLst>
              <a:gd name="connsiteX0" fmla="*/ 79738 w 2256683"/>
              <a:gd name="connsiteY0" fmla="*/ 118871 h 118871"/>
              <a:gd name="connsiteX1" fmla="*/ 497505 w 2256683"/>
              <a:gd name="connsiteY1" fmla="*/ 118871 h 118871"/>
              <a:gd name="connsiteX2" fmla="*/ 722370 w 2256683"/>
              <a:gd name="connsiteY2" fmla="*/ 118871 h 118871"/>
              <a:gd name="connsiteX3" fmla="*/ 869579 w 2256683"/>
              <a:gd name="connsiteY3" fmla="*/ 118871 h 118871"/>
              <a:gd name="connsiteX4" fmla="*/ 969337 w 2256683"/>
              <a:gd name="connsiteY4" fmla="*/ 118871 h 118871"/>
              <a:gd name="connsiteX5" fmla="*/ 1219003 w 2256683"/>
              <a:gd name="connsiteY5" fmla="*/ 118871 h 118871"/>
              <a:gd name="connsiteX6" fmla="*/ 1287346 w 2256683"/>
              <a:gd name="connsiteY6" fmla="*/ 118871 h 118871"/>
              <a:gd name="connsiteX7" fmla="*/ 1387104 w 2256683"/>
              <a:gd name="connsiteY7" fmla="*/ 118871 h 118871"/>
              <a:gd name="connsiteX8" fmla="*/ 1636770 w 2256683"/>
              <a:gd name="connsiteY8" fmla="*/ 118871 h 118871"/>
              <a:gd name="connsiteX9" fmla="*/ 1759178 w 2256683"/>
              <a:gd name="connsiteY9" fmla="*/ 118871 h 118871"/>
              <a:gd name="connsiteX10" fmla="*/ 2176945 w 2256683"/>
              <a:gd name="connsiteY10" fmla="*/ 118871 h 118871"/>
              <a:gd name="connsiteX11" fmla="*/ 2256683 w 2256683"/>
              <a:gd name="connsiteY11" fmla="*/ 62665 h 118871"/>
              <a:gd name="connsiteX12" fmla="*/ 2256683 w 2256683"/>
              <a:gd name="connsiteY12" fmla="*/ 0 h 118871"/>
              <a:gd name="connsiteX13" fmla="*/ 2176945 w 2256683"/>
              <a:gd name="connsiteY13" fmla="*/ 56206 h 118871"/>
              <a:gd name="connsiteX14" fmla="*/ 1838916 w 2256683"/>
              <a:gd name="connsiteY14" fmla="*/ 56206 h 118871"/>
              <a:gd name="connsiteX15" fmla="*/ 1838916 w 2256683"/>
              <a:gd name="connsiteY15" fmla="*/ 0 h 118871"/>
              <a:gd name="connsiteX16" fmla="*/ 1759178 w 2256683"/>
              <a:gd name="connsiteY16" fmla="*/ 56206 h 118871"/>
              <a:gd name="connsiteX17" fmla="*/ 1387104 w 2256683"/>
              <a:gd name="connsiteY17" fmla="*/ 56206 h 118871"/>
              <a:gd name="connsiteX18" fmla="*/ 1287346 w 2256683"/>
              <a:gd name="connsiteY18" fmla="*/ 56206 h 118871"/>
              <a:gd name="connsiteX19" fmla="*/ 969337 w 2256683"/>
              <a:gd name="connsiteY19" fmla="*/ 56206 h 118871"/>
              <a:gd name="connsiteX20" fmla="*/ 869579 w 2256683"/>
              <a:gd name="connsiteY20" fmla="*/ 56206 h 118871"/>
              <a:gd name="connsiteX21" fmla="*/ 497505 w 2256683"/>
              <a:gd name="connsiteY21" fmla="*/ 56206 h 118871"/>
              <a:gd name="connsiteX22" fmla="*/ 417767 w 2256683"/>
              <a:gd name="connsiteY22" fmla="*/ 0 h 118871"/>
              <a:gd name="connsiteX23" fmla="*/ 417767 w 2256683"/>
              <a:gd name="connsiteY23" fmla="*/ 56206 h 118871"/>
              <a:gd name="connsiteX24" fmla="*/ 79738 w 2256683"/>
              <a:gd name="connsiteY24" fmla="*/ 56206 h 118871"/>
              <a:gd name="connsiteX25" fmla="*/ 0 w 2256683"/>
              <a:gd name="connsiteY25" fmla="*/ 0 h 118871"/>
              <a:gd name="connsiteX26" fmla="*/ 0 w 2256683"/>
              <a:gd name="connsiteY26" fmla="*/ 62665 h 118871"/>
              <a:gd name="connsiteX27" fmla="*/ 79738 w 2256683"/>
              <a:gd name="connsiteY27" fmla="*/ 118871 h 118871"/>
              <a:gd name="connsiteX0" fmla="*/ 79738 w 2256683"/>
              <a:gd name="connsiteY0" fmla="*/ 118871 h 118871"/>
              <a:gd name="connsiteX1" fmla="*/ 722370 w 2256683"/>
              <a:gd name="connsiteY1" fmla="*/ 118871 h 118871"/>
              <a:gd name="connsiteX2" fmla="*/ 869579 w 2256683"/>
              <a:gd name="connsiteY2" fmla="*/ 118871 h 118871"/>
              <a:gd name="connsiteX3" fmla="*/ 969337 w 2256683"/>
              <a:gd name="connsiteY3" fmla="*/ 118871 h 118871"/>
              <a:gd name="connsiteX4" fmla="*/ 1219003 w 2256683"/>
              <a:gd name="connsiteY4" fmla="*/ 118871 h 118871"/>
              <a:gd name="connsiteX5" fmla="*/ 1287346 w 2256683"/>
              <a:gd name="connsiteY5" fmla="*/ 118871 h 118871"/>
              <a:gd name="connsiteX6" fmla="*/ 1387104 w 2256683"/>
              <a:gd name="connsiteY6" fmla="*/ 118871 h 118871"/>
              <a:gd name="connsiteX7" fmla="*/ 1636770 w 2256683"/>
              <a:gd name="connsiteY7" fmla="*/ 118871 h 118871"/>
              <a:gd name="connsiteX8" fmla="*/ 1759178 w 2256683"/>
              <a:gd name="connsiteY8" fmla="*/ 118871 h 118871"/>
              <a:gd name="connsiteX9" fmla="*/ 2176945 w 2256683"/>
              <a:gd name="connsiteY9" fmla="*/ 118871 h 118871"/>
              <a:gd name="connsiteX10" fmla="*/ 2256683 w 2256683"/>
              <a:gd name="connsiteY10" fmla="*/ 62665 h 118871"/>
              <a:gd name="connsiteX11" fmla="*/ 2256683 w 2256683"/>
              <a:gd name="connsiteY11" fmla="*/ 0 h 118871"/>
              <a:gd name="connsiteX12" fmla="*/ 2176945 w 2256683"/>
              <a:gd name="connsiteY12" fmla="*/ 56206 h 118871"/>
              <a:gd name="connsiteX13" fmla="*/ 1838916 w 2256683"/>
              <a:gd name="connsiteY13" fmla="*/ 56206 h 118871"/>
              <a:gd name="connsiteX14" fmla="*/ 1838916 w 2256683"/>
              <a:gd name="connsiteY14" fmla="*/ 0 h 118871"/>
              <a:gd name="connsiteX15" fmla="*/ 1759178 w 2256683"/>
              <a:gd name="connsiteY15" fmla="*/ 56206 h 118871"/>
              <a:gd name="connsiteX16" fmla="*/ 1387104 w 2256683"/>
              <a:gd name="connsiteY16" fmla="*/ 56206 h 118871"/>
              <a:gd name="connsiteX17" fmla="*/ 1287346 w 2256683"/>
              <a:gd name="connsiteY17" fmla="*/ 56206 h 118871"/>
              <a:gd name="connsiteX18" fmla="*/ 969337 w 2256683"/>
              <a:gd name="connsiteY18" fmla="*/ 56206 h 118871"/>
              <a:gd name="connsiteX19" fmla="*/ 869579 w 2256683"/>
              <a:gd name="connsiteY19" fmla="*/ 56206 h 118871"/>
              <a:gd name="connsiteX20" fmla="*/ 497505 w 2256683"/>
              <a:gd name="connsiteY20" fmla="*/ 56206 h 118871"/>
              <a:gd name="connsiteX21" fmla="*/ 417767 w 2256683"/>
              <a:gd name="connsiteY21" fmla="*/ 0 h 118871"/>
              <a:gd name="connsiteX22" fmla="*/ 417767 w 2256683"/>
              <a:gd name="connsiteY22" fmla="*/ 56206 h 118871"/>
              <a:gd name="connsiteX23" fmla="*/ 79738 w 2256683"/>
              <a:gd name="connsiteY23" fmla="*/ 56206 h 118871"/>
              <a:gd name="connsiteX24" fmla="*/ 0 w 2256683"/>
              <a:gd name="connsiteY24" fmla="*/ 0 h 118871"/>
              <a:gd name="connsiteX25" fmla="*/ 0 w 2256683"/>
              <a:gd name="connsiteY25" fmla="*/ 62665 h 118871"/>
              <a:gd name="connsiteX26" fmla="*/ 79738 w 2256683"/>
              <a:gd name="connsiteY26" fmla="*/ 118871 h 118871"/>
              <a:gd name="connsiteX0" fmla="*/ 79738 w 2256683"/>
              <a:gd name="connsiteY0" fmla="*/ 118871 h 118871"/>
              <a:gd name="connsiteX1" fmla="*/ 869579 w 2256683"/>
              <a:gd name="connsiteY1" fmla="*/ 118871 h 118871"/>
              <a:gd name="connsiteX2" fmla="*/ 969337 w 2256683"/>
              <a:gd name="connsiteY2" fmla="*/ 118871 h 118871"/>
              <a:gd name="connsiteX3" fmla="*/ 1219003 w 2256683"/>
              <a:gd name="connsiteY3" fmla="*/ 118871 h 118871"/>
              <a:gd name="connsiteX4" fmla="*/ 1287346 w 2256683"/>
              <a:gd name="connsiteY4" fmla="*/ 118871 h 118871"/>
              <a:gd name="connsiteX5" fmla="*/ 1387104 w 2256683"/>
              <a:gd name="connsiteY5" fmla="*/ 118871 h 118871"/>
              <a:gd name="connsiteX6" fmla="*/ 1636770 w 2256683"/>
              <a:gd name="connsiteY6" fmla="*/ 118871 h 118871"/>
              <a:gd name="connsiteX7" fmla="*/ 1759178 w 2256683"/>
              <a:gd name="connsiteY7" fmla="*/ 118871 h 118871"/>
              <a:gd name="connsiteX8" fmla="*/ 2176945 w 2256683"/>
              <a:gd name="connsiteY8" fmla="*/ 118871 h 118871"/>
              <a:gd name="connsiteX9" fmla="*/ 2256683 w 2256683"/>
              <a:gd name="connsiteY9" fmla="*/ 62665 h 118871"/>
              <a:gd name="connsiteX10" fmla="*/ 2256683 w 2256683"/>
              <a:gd name="connsiteY10" fmla="*/ 0 h 118871"/>
              <a:gd name="connsiteX11" fmla="*/ 2176945 w 2256683"/>
              <a:gd name="connsiteY11" fmla="*/ 56206 h 118871"/>
              <a:gd name="connsiteX12" fmla="*/ 1838916 w 2256683"/>
              <a:gd name="connsiteY12" fmla="*/ 56206 h 118871"/>
              <a:gd name="connsiteX13" fmla="*/ 1838916 w 2256683"/>
              <a:gd name="connsiteY13" fmla="*/ 0 h 118871"/>
              <a:gd name="connsiteX14" fmla="*/ 1759178 w 2256683"/>
              <a:gd name="connsiteY14" fmla="*/ 56206 h 118871"/>
              <a:gd name="connsiteX15" fmla="*/ 1387104 w 2256683"/>
              <a:gd name="connsiteY15" fmla="*/ 56206 h 118871"/>
              <a:gd name="connsiteX16" fmla="*/ 1287346 w 2256683"/>
              <a:gd name="connsiteY16" fmla="*/ 56206 h 118871"/>
              <a:gd name="connsiteX17" fmla="*/ 969337 w 2256683"/>
              <a:gd name="connsiteY17" fmla="*/ 56206 h 118871"/>
              <a:gd name="connsiteX18" fmla="*/ 869579 w 2256683"/>
              <a:gd name="connsiteY18" fmla="*/ 56206 h 118871"/>
              <a:gd name="connsiteX19" fmla="*/ 497505 w 2256683"/>
              <a:gd name="connsiteY19" fmla="*/ 56206 h 118871"/>
              <a:gd name="connsiteX20" fmla="*/ 417767 w 2256683"/>
              <a:gd name="connsiteY20" fmla="*/ 0 h 118871"/>
              <a:gd name="connsiteX21" fmla="*/ 417767 w 2256683"/>
              <a:gd name="connsiteY21" fmla="*/ 56206 h 118871"/>
              <a:gd name="connsiteX22" fmla="*/ 79738 w 2256683"/>
              <a:gd name="connsiteY22" fmla="*/ 56206 h 118871"/>
              <a:gd name="connsiteX23" fmla="*/ 0 w 2256683"/>
              <a:gd name="connsiteY23" fmla="*/ 0 h 118871"/>
              <a:gd name="connsiteX24" fmla="*/ 0 w 2256683"/>
              <a:gd name="connsiteY24" fmla="*/ 62665 h 118871"/>
              <a:gd name="connsiteX25" fmla="*/ 79738 w 2256683"/>
              <a:gd name="connsiteY25" fmla="*/ 118871 h 118871"/>
              <a:gd name="connsiteX0" fmla="*/ 79738 w 2256683"/>
              <a:gd name="connsiteY0" fmla="*/ 118871 h 118871"/>
              <a:gd name="connsiteX1" fmla="*/ 969337 w 2256683"/>
              <a:gd name="connsiteY1" fmla="*/ 118871 h 118871"/>
              <a:gd name="connsiteX2" fmla="*/ 1219003 w 2256683"/>
              <a:gd name="connsiteY2" fmla="*/ 118871 h 118871"/>
              <a:gd name="connsiteX3" fmla="*/ 1287346 w 2256683"/>
              <a:gd name="connsiteY3" fmla="*/ 118871 h 118871"/>
              <a:gd name="connsiteX4" fmla="*/ 1387104 w 2256683"/>
              <a:gd name="connsiteY4" fmla="*/ 118871 h 118871"/>
              <a:gd name="connsiteX5" fmla="*/ 1636770 w 2256683"/>
              <a:gd name="connsiteY5" fmla="*/ 118871 h 118871"/>
              <a:gd name="connsiteX6" fmla="*/ 1759178 w 2256683"/>
              <a:gd name="connsiteY6" fmla="*/ 118871 h 118871"/>
              <a:gd name="connsiteX7" fmla="*/ 2176945 w 2256683"/>
              <a:gd name="connsiteY7" fmla="*/ 118871 h 118871"/>
              <a:gd name="connsiteX8" fmla="*/ 2256683 w 2256683"/>
              <a:gd name="connsiteY8" fmla="*/ 62665 h 118871"/>
              <a:gd name="connsiteX9" fmla="*/ 2256683 w 2256683"/>
              <a:gd name="connsiteY9" fmla="*/ 0 h 118871"/>
              <a:gd name="connsiteX10" fmla="*/ 2176945 w 2256683"/>
              <a:gd name="connsiteY10" fmla="*/ 56206 h 118871"/>
              <a:gd name="connsiteX11" fmla="*/ 1838916 w 2256683"/>
              <a:gd name="connsiteY11" fmla="*/ 56206 h 118871"/>
              <a:gd name="connsiteX12" fmla="*/ 1838916 w 2256683"/>
              <a:gd name="connsiteY12" fmla="*/ 0 h 118871"/>
              <a:gd name="connsiteX13" fmla="*/ 1759178 w 2256683"/>
              <a:gd name="connsiteY13" fmla="*/ 56206 h 118871"/>
              <a:gd name="connsiteX14" fmla="*/ 1387104 w 2256683"/>
              <a:gd name="connsiteY14" fmla="*/ 56206 h 118871"/>
              <a:gd name="connsiteX15" fmla="*/ 1287346 w 2256683"/>
              <a:gd name="connsiteY15" fmla="*/ 56206 h 118871"/>
              <a:gd name="connsiteX16" fmla="*/ 969337 w 2256683"/>
              <a:gd name="connsiteY16" fmla="*/ 56206 h 118871"/>
              <a:gd name="connsiteX17" fmla="*/ 869579 w 2256683"/>
              <a:gd name="connsiteY17" fmla="*/ 56206 h 118871"/>
              <a:gd name="connsiteX18" fmla="*/ 497505 w 2256683"/>
              <a:gd name="connsiteY18" fmla="*/ 56206 h 118871"/>
              <a:gd name="connsiteX19" fmla="*/ 417767 w 2256683"/>
              <a:gd name="connsiteY19" fmla="*/ 0 h 118871"/>
              <a:gd name="connsiteX20" fmla="*/ 417767 w 2256683"/>
              <a:gd name="connsiteY20" fmla="*/ 56206 h 118871"/>
              <a:gd name="connsiteX21" fmla="*/ 79738 w 2256683"/>
              <a:gd name="connsiteY21" fmla="*/ 56206 h 118871"/>
              <a:gd name="connsiteX22" fmla="*/ 0 w 2256683"/>
              <a:gd name="connsiteY22" fmla="*/ 0 h 118871"/>
              <a:gd name="connsiteX23" fmla="*/ 0 w 2256683"/>
              <a:gd name="connsiteY23" fmla="*/ 62665 h 118871"/>
              <a:gd name="connsiteX24" fmla="*/ 79738 w 2256683"/>
              <a:gd name="connsiteY24" fmla="*/ 118871 h 118871"/>
              <a:gd name="connsiteX0" fmla="*/ 79738 w 2256683"/>
              <a:gd name="connsiteY0" fmla="*/ 118871 h 118871"/>
              <a:gd name="connsiteX1" fmla="*/ 1219003 w 2256683"/>
              <a:gd name="connsiteY1" fmla="*/ 118871 h 118871"/>
              <a:gd name="connsiteX2" fmla="*/ 1287346 w 2256683"/>
              <a:gd name="connsiteY2" fmla="*/ 118871 h 118871"/>
              <a:gd name="connsiteX3" fmla="*/ 1387104 w 2256683"/>
              <a:gd name="connsiteY3" fmla="*/ 118871 h 118871"/>
              <a:gd name="connsiteX4" fmla="*/ 1636770 w 2256683"/>
              <a:gd name="connsiteY4" fmla="*/ 118871 h 118871"/>
              <a:gd name="connsiteX5" fmla="*/ 1759178 w 2256683"/>
              <a:gd name="connsiteY5" fmla="*/ 118871 h 118871"/>
              <a:gd name="connsiteX6" fmla="*/ 2176945 w 2256683"/>
              <a:gd name="connsiteY6" fmla="*/ 118871 h 118871"/>
              <a:gd name="connsiteX7" fmla="*/ 2256683 w 2256683"/>
              <a:gd name="connsiteY7" fmla="*/ 62665 h 118871"/>
              <a:gd name="connsiteX8" fmla="*/ 2256683 w 2256683"/>
              <a:gd name="connsiteY8" fmla="*/ 0 h 118871"/>
              <a:gd name="connsiteX9" fmla="*/ 2176945 w 2256683"/>
              <a:gd name="connsiteY9" fmla="*/ 56206 h 118871"/>
              <a:gd name="connsiteX10" fmla="*/ 1838916 w 2256683"/>
              <a:gd name="connsiteY10" fmla="*/ 56206 h 118871"/>
              <a:gd name="connsiteX11" fmla="*/ 1838916 w 2256683"/>
              <a:gd name="connsiteY11" fmla="*/ 0 h 118871"/>
              <a:gd name="connsiteX12" fmla="*/ 1759178 w 2256683"/>
              <a:gd name="connsiteY12" fmla="*/ 56206 h 118871"/>
              <a:gd name="connsiteX13" fmla="*/ 1387104 w 2256683"/>
              <a:gd name="connsiteY13" fmla="*/ 56206 h 118871"/>
              <a:gd name="connsiteX14" fmla="*/ 1287346 w 2256683"/>
              <a:gd name="connsiteY14" fmla="*/ 56206 h 118871"/>
              <a:gd name="connsiteX15" fmla="*/ 969337 w 2256683"/>
              <a:gd name="connsiteY15" fmla="*/ 56206 h 118871"/>
              <a:gd name="connsiteX16" fmla="*/ 869579 w 2256683"/>
              <a:gd name="connsiteY16" fmla="*/ 56206 h 118871"/>
              <a:gd name="connsiteX17" fmla="*/ 497505 w 2256683"/>
              <a:gd name="connsiteY17" fmla="*/ 56206 h 118871"/>
              <a:gd name="connsiteX18" fmla="*/ 417767 w 2256683"/>
              <a:gd name="connsiteY18" fmla="*/ 0 h 118871"/>
              <a:gd name="connsiteX19" fmla="*/ 417767 w 2256683"/>
              <a:gd name="connsiteY19" fmla="*/ 56206 h 118871"/>
              <a:gd name="connsiteX20" fmla="*/ 79738 w 2256683"/>
              <a:gd name="connsiteY20" fmla="*/ 56206 h 118871"/>
              <a:gd name="connsiteX21" fmla="*/ 0 w 2256683"/>
              <a:gd name="connsiteY21" fmla="*/ 0 h 118871"/>
              <a:gd name="connsiteX22" fmla="*/ 0 w 2256683"/>
              <a:gd name="connsiteY22" fmla="*/ 62665 h 118871"/>
              <a:gd name="connsiteX23" fmla="*/ 79738 w 2256683"/>
              <a:gd name="connsiteY23" fmla="*/ 118871 h 118871"/>
              <a:gd name="connsiteX0" fmla="*/ 79738 w 2256683"/>
              <a:gd name="connsiteY0" fmla="*/ 118871 h 118871"/>
              <a:gd name="connsiteX1" fmla="*/ 1287346 w 2256683"/>
              <a:gd name="connsiteY1" fmla="*/ 118871 h 118871"/>
              <a:gd name="connsiteX2" fmla="*/ 1387104 w 2256683"/>
              <a:gd name="connsiteY2" fmla="*/ 118871 h 118871"/>
              <a:gd name="connsiteX3" fmla="*/ 1636770 w 2256683"/>
              <a:gd name="connsiteY3" fmla="*/ 118871 h 118871"/>
              <a:gd name="connsiteX4" fmla="*/ 1759178 w 2256683"/>
              <a:gd name="connsiteY4" fmla="*/ 118871 h 118871"/>
              <a:gd name="connsiteX5" fmla="*/ 2176945 w 2256683"/>
              <a:gd name="connsiteY5" fmla="*/ 118871 h 118871"/>
              <a:gd name="connsiteX6" fmla="*/ 2256683 w 2256683"/>
              <a:gd name="connsiteY6" fmla="*/ 62665 h 118871"/>
              <a:gd name="connsiteX7" fmla="*/ 2256683 w 2256683"/>
              <a:gd name="connsiteY7" fmla="*/ 0 h 118871"/>
              <a:gd name="connsiteX8" fmla="*/ 2176945 w 2256683"/>
              <a:gd name="connsiteY8" fmla="*/ 56206 h 118871"/>
              <a:gd name="connsiteX9" fmla="*/ 1838916 w 2256683"/>
              <a:gd name="connsiteY9" fmla="*/ 56206 h 118871"/>
              <a:gd name="connsiteX10" fmla="*/ 1838916 w 2256683"/>
              <a:gd name="connsiteY10" fmla="*/ 0 h 118871"/>
              <a:gd name="connsiteX11" fmla="*/ 1759178 w 2256683"/>
              <a:gd name="connsiteY11" fmla="*/ 56206 h 118871"/>
              <a:gd name="connsiteX12" fmla="*/ 1387104 w 2256683"/>
              <a:gd name="connsiteY12" fmla="*/ 56206 h 118871"/>
              <a:gd name="connsiteX13" fmla="*/ 1287346 w 2256683"/>
              <a:gd name="connsiteY13" fmla="*/ 56206 h 118871"/>
              <a:gd name="connsiteX14" fmla="*/ 969337 w 2256683"/>
              <a:gd name="connsiteY14" fmla="*/ 56206 h 118871"/>
              <a:gd name="connsiteX15" fmla="*/ 869579 w 2256683"/>
              <a:gd name="connsiteY15" fmla="*/ 56206 h 118871"/>
              <a:gd name="connsiteX16" fmla="*/ 497505 w 2256683"/>
              <a:gd name="connsiteY16" fmla="*/ 56206 h 118871"/>
              <a:gd name="connsiteX17" fmla="*/ 417767 w 2256683"/>
              <a:gd name="connsiteY17" fmla="*/ 0 h 118871"/>
              <a:gd name="connsiteX18" fmla="*/ 417767 w 2256683"/>
              <a:gd name="connsiteY18" fmla="*/ 56206 h 118871"/>
              <a:gd name="connsiteX19" fmla="*/ 79738 w 2256683"/>
              <a:gd name="connsiteY19" fmla="*/ 56206 h 118871"/>
              <a:gd name="connsiteX20" fmla="*/ 0 w 2256683"/>
              <a:gd name="connsiteY20" fmla="*/ 0 h 118871"/>
              <a:gd name="connsiteX21" fmla="*/ 0 w 2256683"/>
              <a:gd name="connsiteY21" fmla="*/ 62665 h 118871"/>
              <a:gd name="connsiteX22" fmla="*/ 79738 w 2256683"/>
              <a:gd name="connsiteY22" fmla="*/ 118871 h 118871"/>
              <a:gd name="connsiteX0" fmla="*/ 79738 w 2256683"/>
              <a:gd name="connsiteY0" fmla="*/ 118871 h 118871"/>
              <a:gd name="connsiteX1" fmla="*/ 1387104 w 2256683"/>
              <a:gd name="connsiteY1" fmla="*/ 118871 h 118871"/>
              <a:gd name="connsiteX2" fmla="*/ 1636770 w 2256683"/>
              <a:gd name="connsiteY2" fmla="*/ 118871 h 118871"/>
              <a:gd name="connsiteX3" fmla="*/ 1759178 w 2256683"/>
              <a:gd name="connsiteY3" fmla="*/ 118871 h 118871"/>
              <a:gd name="connsiteX4" fmla="*/ 2176945 w 2256683"/>
              <a:gd name="connsiteY4" fmla="*/ 118871 h 118871"/>
              <a:gd name="connsiteX5" fmla="*/ 2256683 w 2256683"/>
              <a:gd name="connsiteY5" fmla="*/ 62665 h 118871"/>
              <a:gd name="connsiteX6" fmla="*/ 2256683 w 2256683"/>
              <a:gd name="connsiteY6" fmla="*/ 0 h 118871"/>
              <a:gd name="connsiteX7" fmla="*/ 2176945 w 2256683"/>
              <a:gd name="connsiteY7" fmla="*/ 56206 h 118871"/>
              <a:gd name="connsiteX8" fmla="*/ 1838916 w 2256683"/>
              <a:gd name="connsiteY8" fmla="*/ 56206 h 118871"/>
              <a:gd name="connsiteX9" fmla="*/ 1838916 w 2256683"/>
              <a:gd name="connsiteY9" fmla="*/ 0 h 118871"/>
              <a:gd name="connsiteX10" fmla="*/ 1759178 w 2256683"/>
              <a:gd name="connsiteY10" fmla="*/ 56206 h 118871"/>
              <a:gd name="connsiteX11" fmla="*/ 1387104 w 2256683"/>
              <a:gd name="connsiteY11" fmla="*/ 56206 h 118871"/>
              <a:gd name="connsiteX12" fmla="*/ 1287346 w 2256683"/>
              <a:gd name="connsiteY12" fmla="*/ 56206 h 118871"/>
              <a:gd name="connsiteX13" fmla="*/ 969337 w 2256683"/>
              <a:gd name="connsiteY13" fmla="*/ 56206 h 118871"/>
              <a:gd name="connsiteX14" fmla="*/ 869579 w 2256683"/>
              <a:gd name="connsiteY14" fmla="*/ 56206 h 118871"/>
              <a:gd name="connsiteX15" fmla="*/ 497505 w 2256683"/>
              <a:gd name="connsiteY15" fmla="*/ 56206 h 118871"/>
              <a:gd name="connsiteX16" fmla="*/ 417767 w 2256683"/>
              <a:gd name="connsiteY16" fmla="*/ 0 h 118871"/>
              <a:gd name="connsiteX17" fmla="*/ 417767 w 2256683"/>
              <a:gd name="connsiteY17" fmla="*/ 56206 h 118871"/>
              <a:gd name="connsiteX18" fmla="*/ 79738 w 2256683"/>
              <a:gd name="connsiteY18" fmla="*/ 56206 h 118871"/>
              <a:gd name="connsiteX19" fmla="*/ 0 w 2256683"/>
              <a:gd name="connsiteY19" fmla="*/ 0 h 118871"/>
              <a:gd name="connsiteX20" fmla="*/ 0 w 2256683"/>
              <a:gd name="connsiteY20" fmla="*/ 62665 h 118871"/>
              <a:gd name="connsiteX21" fmla="*/ 79738 w 2256683"/>
              <a:gd name="connsiteY21" fmla="*/ 118871 h 118871"/>
              <a:gd name="connsiteX0" fmla="*/ 79738 w 2256683"/>
              <a:gd name="connsiteY0" fmla="*/ 118871 h 118871"/>
              <a:gd name="connsiteX1" fmla="*/ 1636770 w 2256683"/>
              <a:gd name="connsiteY1" fmla="*/ 118871 h 118871"/>
              <a:gd name="connsiteX2" fmla="*/ 1759178 w 2256683"/>
              <a:gd name="connsiteY2" fmla="*/ 118871 h 118871"/>
              <a:gd name="connsiteX3" fmla="*/ 2176945 w 2256683"/>
              <a:gd name="connsiteY3" fmla="*/ 118871 h 118871"/>
              <a:gd name="connsiteX4" fmla="*/ 2256683 w 2256683"/>
              <a:gd name="connsiteY4" fmla="*/ 62665 h 118871"/>
              <a:gd name="connsiteX5" fmla="*/ 2256683 w 2256683"/>
              <a:gd name="connsiteY5" fmla="*/ 0 h 118871"/>
              <a:gd name="connsiteX6" fmla="*/ 2176945 w 2256683"/>
              <a:gd name="connsiteY6" fmla="*/ 56206 h 118871"/>
              <a:gd name="connsiteX7" fmla="*/ 1838916 w 2256683"/>
              <a:gd name="connsiteY7" fmla="*/ 56206 h 118871"/>
              <a:gd name="connsiteX8" fmla="*/ 1838916 w 2256683"/>
              <a:gd name="connsiteY8" fmla="*/ 0 h 118871"/>
              <a:gd name="connsiteX9" fmla="*/ 1759178 w 2256683"/>
              <a:gd name="connsiteY9" fmla="*/ 56206 h 118871"/>
              <a:gd name="connsiteX10" fmla="*/ 1387104 w 2256683"/>
              <a:gd name="connsiteY10" fmla="*/ 56206 h 118871"/>
              <a:gd name="connsiteX11" fmla="*/ 1287346 w 2256683"/>
              <a:gd name="connsiteY11" fmla="*/ 56206 h 118871"/>
              <a:gd name="connsiteX12" fmla="*/ 969337 w 2256683"/>
              <a:gd name="connsiteY12" fmla="*/ 56206 h 118871"/>
              <a:gd name="connsiteX13" fmla="*/ 869579 w 2256683"/>
              <a:gd name="connsiteY13" fmla="*/ 56206 h 118871"/>
              <a:gd name="connsiteX14" fmla="*/ 497505 w 2256683"/>
              <a:gd name="connsiteY14" fmla="*/ 56206 h 118871"/>
              <a:gd name="connsiteX15" fmla="*/ 417767 w 2256683"/>
              <a:gd name="connsiteY15" fmla="*/ 0 h 118871"/>
              <a:gd name="connsiteX16" fmla="*/ 417767 w 2256683"/>
              <a:gd name="connsiteY16" fmla="*/ 56206 h 118871"/>
              <a:gd name="connsiteX17" fmla="*/ 79738 w 2256683"/>
              <a:gd name="connsiteY17" fmla="*/ 56206 h 118871"/>
              <a:gd name="connsiteX18" fmla="*/ 0 w 2256683"/>
              <a:gd name="connsiteY18" fmla="*/ 0 h 118871"/>
              <a:gd name="connsiteX19" fmla="*/ 0 w 2256683"/>
              <a:gd name="connsiteY19" fmla="*/ 62665 h 118871"/>
              <a:gd name="connsiteX20" fmla="*/ 79738 w 2256683"/>
              <a:gd name="connsiteY20" fmla="*/ 118871 h 118871"/>
              <a:gd name="connsiteX0" fmla="*/ 79738 w 2256683"/>
              <a:gd name="connsiteY0" fmla="*/ 118871 h 118871"/>
              <a:gd name="connsiteX1" fmla="*/ 1759178 w 2256683"/>
              <a:gd name="connsiteY1" fmla="*/ 118871 h 118871"/>
              <a:gd name="connsiteX2" fmla="*/ 2176945 w 2256683"/>
              <a:gd name="connsiteY2" fmla="*/ 118871 h 118871"/>
              <a:gd name="connsiteX3" fmla="*/ 2256683 w 2256683"/>
              <a:gd name="connsiteY3" fmla="*/ 62665 h 118871"/>
              <a:gd name="connsiteX4" fmla="*/ 2256683 w 2256683"/>
              <a:gd name="connsiteY4" fmla="*/ 0 h 118871"/>
              <a:gd name="connsiteX5" fmla="*/ 2176945 w 2256683"/>
              <a:gd name="connsiteY5" fmla="*/ 56206 h 118871"/>
              <a:gd name="connsiteX6" fmla="*/ 1838916 w 2256683"/>
              <a:gd name="connsiteY6" fmla="*/ 56206 h 118871"/>
              <a:gd name="connsiteX7" fmla="*/ 1838916 w 2256683"/>
              <a:gd name="connsiteY7" fmla="*/ 0 h 118871"/>
              <a:gd name="connsiteX8" fmla="*/ 1759178 w 2256683"/>
              <a:gd name="connsiteY8" fmla="*/ 56206 h 118871"/>
              <a:gd name="connsiteX9" fmla="*/ 1387104 w 2256683"/>
              <a:gd name="connsiteY9" fmla="*/ 56206 h 118871"/>
              <a:gd name="connsiteX10" fmla="*/ 1287346 w 2256683"/>
              <a:gd name="connsiteY10" fmla="*/ 56206 h 118871"/>
              <a:gd name="connsiteX11" fmla="*/ 969337 w 2256683"/>
              <a:gd name="connsiteY11" fmla="*/ 56206 h 118871"/>
              <a:gd name="connsiteX12" fmla="*/ 869579 w 2256683"/>
              <a:gd name="connsiteY12" fmla="*/ 56206 h 118871"/>
              <a:gd name="connsiteX13" fmla="*/ 497505 w 2256683"/>
              <a:gd name="connsiteY13" fmla="*/ 56206 h 118871"/>
              <a:gd name="connsiteX14" fmla="*/ 417767 w 2256683"/>
              <a:gd name="connsiteY14" fmla="*/ 0 h 118871"/>
              <a:gd name="connsiteX15" fmla="*/ 417767 w 2256683"/>
              <a:gd name="connsiteY15" fmla="*/ 56206 h 118871"/>
              <a:gd name="connsiteX16" fmla="*/ 79738 w 2256683"/>
              <a:gd name="connsiteY16" fmla="*/ 56206 h 118871"/>
              <a:gd name="connsiteX17" fmla="*/ 0 w 2256683"/>
              <a:gd name="connsiteY17" fmla="*/ 0 h 118871"/>
              <a:gd name="connsiteX18" fmla="*/ 0 w 2256683"/>
              <a:gd name="connsiteY18" fmla="*/ 62665 h 118871"/>
              <a:gd name="connsiteX19" fmla="*/ 79738 w 2256683"/>
              <a:gd name="connsiteY19"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1838916 w 2256683"/>
              <a:gd name="connsiteY5" fmla="*/ 56206 h 118871"/>
              <a:gd name="connsiteX6" fmla="*/ 1838916 w 2256683"/>
              <a:gd name="connsiteY6" fmla="*/ 0 h 118871"/>
              <a:gd name="connsiteX7" fmla="*/ 1759178 w 2256683"/>
              <a:gd name="connsiteY7" fmla="*/ 56206 h 118871"/>
              <a:gd name="connsiteX8" fmla="*/ 1387104 w 2256683"/>
              <a:gd name="connsiteY8" fmla="*/ 56206 h 118871"/>
              <a:gd name="connsiteX9" fmla="*/ 1287346 w 2256683"/>
              <a:gd name="connsiteY9" fmla="*/ 56206 h 118871"/>
              <a:gd name="connsiteX10" fmla="*/ 969337 w 2256683"/>
              <a:gd name="connsiteY10" fmla="*/ 56206 h 118871"/>
              <a:gd name="connsiteX11" fmla="*/ 869579 w 2256683"/>
              <a:gd name="connsiteY11" fmla="*/ 56206 h 118871"/>
              <a:gd name="connsiteX12" fmla="*/ 497505 w 2256683"/>
              <a:gd name="connsiteY12" fmla="*/ 56206 h 118871"/>
              <a:gd name="connsiteX13" fmla="*/ 417767 w 2256683"/>
              <a:gd name="connsiteY13" fmla="*/ 0 h 118871"/>
              <a:gd name="connsiteX14" fmla="*/ 417767 w 2256683"/>
              <a:gd name="connsiteY14" fmla="*/ 56206 h 118871"/>
              <a:gd name="connsiteX15" fmla="*/ 79738 w 2256683"/>
              <a:gd name="connsiteY15" fmla="*/ 56206 h 118871"/>
              <a:gd name="connsiteX16" fmla="*/ 0 w 2256683"/>
              <a:gd name="connsiteY16" fmla="*/ 0 h 118871"/>
              <a:gd name="connsiteX17" fmla="*/ 0 w 2256683"/>
              <a:gd name="connsiteY17" fmla="*/ 62665 h 118871"/>
              <a:gd name="connsiteX18" fmla="*/ 79738 w 2256683"/>
              <a:gd name="connsiteY18"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1838916 w 2256683"/>
              <a:gd name="connsiteY5" fmla="*/ 56206 h 118871"/>
              <a:gd name="connsiteX6" fmla="*/ 1759178 w 2256683"/>
              <a:gd name="connsiteY6" fmla="*/ 56206 h 118871"/>
              <a:gd name="connsiteX7" fmla="*/ 1387104 w 2256683"/>
              <a:gd name="connsiteY7" fmla="*/ 56206 h 118871"/>
              <a:gd name="connsiteX8" fmla="*/ 1287346 w 2256683"/>
              <a:gd name="connsiteY8" fmla="*/ 56206 h 118871"/>
              <a:gd name="connsiteX9" fmla="*/ 969337 w 2256683"/>
              <a:gd name="connsiteY9" fmla="*/ 56206 h 118871"/>
              <a:gd name="connsiteX10" fmla="*/ 869579 w 2256683"/>
              <a:gd name="connsiteY10" fmla="*/ 56206 h 118871"/>
              <a:gd name="connsiteX11" fmla="*/ 497505 w 2256683"/>
              <a:gd name="connsiteY11" fmla="*/ 56206 h 118871"/>
              <a:gd name="connsiteX12" fmla="*/ 417767 w 2256683"/>
              <a:gd name="connsiteY12" fmla="*/ 0 h 118871"/>
              <a:gd name="connsiteX13" fmla="*/ 417767 w 2256683"/>
              <a:gd name="connsiteY13" fmla="*/ 56206 h 118871"/>
              <a:gd name="connsiteX14" fmla="*/ 79738 w 2256683"/>
              <a:gd name="connsiteY14" fmla="*/ 56206 h 118871"/>
              <a:gd name="connsiteX15" fmla="*/ 0 w 2256683"/>
              <a:gd name="connsiteY15" fmla="*/ 0 h 118871"/>
              <a:gd name="connsiteX16" fmla="*/ 0 w 2256683"/>
              <a:gd name="connsiteY16" fmla="*/ 62665 h 118871"/>
              <a:gd name="connsiteX17" fmla="*/ 79738 w 2256683"/>
              <a:gd name="connsiteY17"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1759178 w 2256683"/>
              <a:gd name="connsiteY5" fmla="*/ 56206 h 118871"/>
              <a:gd name="connsiteX6" fmla="*/ 1387104 w 2256683"/>
              <a:gd name="connsiteY6" fmla="*/ 56206 h 118871"/>
              <a:gd name="connsiteX7" fmla="*/ 1287346 w 2256683"/>
              <a:gd name="connsiteY7" fmla="*/ 56206 h 118871"/>
              <a:gd name="connsiteX8" fmla="*/ 969337 w 2256683"/>
              <a:gd name="connsiteY8" fmla="*/ 56206 h 118871"/>
              <a:gd name="connsiteX9" fmla="*/ 869579 w 2256683"/>
              <a:gd name="connsiteY9" fmla="*/ 56206 h 118871"/>
              <a:gd name="connsiteX10" fmla="*/ 497505 w 2256683"/>
              <a:gd name="connsiteY10" fmla="*/ 56206 h 118871"/>
              <a:gd name="connsiteX11" fmla="*/ 417767 w 2256683"/>
              <a:gd name="connsiteY11" fmla="*/ 0 h 118871"/>
              <a:gd name="connsiteX12" fmla="*/ 417767 w 2256683"/>
              <a:gd name="connsiteY12" fmla="*/ 56206 h 118871"/>
              <a:gd name="connsiteX13" fmla="*/ 79738 w 2256683"/>
              <a:gd name="connsiteY13" fmla="*/ 56206 h 118871"/>
              <a:gd name="connsiteX14" fmla="*/ 0 w 2256683"/>
              <a:gd name="connsiteY14" fmla="*/ 0 h 118871"/>
              <a:gd name="connsiteX15" fmla="*/ 0 w 2256683"/>
              <a:gd name="connsiteY15" fmla="*/ 62665 h 118871"/>
              <a:gd name="connsiteX16" fmla="*/ 79738 w 2256683"/>
              <a:gd name="connsiteY16"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1387104 w 2256683"/>
              <a:gd name="connsiteY5" fmla="*/ 56206 h 118871"/>
              <a:gd name="connsiteX6" fmla="*/ 1287346 w 2256683"/>
              <a:gd name="connsiteY6" fmla="*/ 56206 h 118871"/>
              <a:gd name="connsiteX7" fmla="*/ 969337 w 2256683"/>
              <a:gd name="connsiteY7" fmla="*/ 56206 h 118871"/>
              <a:gd name="connsiteX8" fmla="*/ 869579 w 2256683"/>
              <a:gd name="connsiteY8" fmla="*/ 56206 h 118871"/>
              <a:gd name="connsiteX9" fmla="*/ 497505 w 2256683"/>
              <a:gd name="connsiteY9" fmla="*/ 56206 h 118871"/>
              <a:gd name="connsiteX10" fmla="*/ 417767 w 2256683"/>
              <a:gd name="connsiteY10" fmla="*/ 0 h 118871"/>
              <a:gd name="connsiteX11" fmla="*/ 417767 w 2256683"/>
              <a:gd name="connsiteY11" fmla="*/ 56206 h 118871"/>
              <a:gd name="connsiteX12" fmla="*/ 79738 w 2256683"/>
              <a:gd name="connsiteY12" fmla="*/ 56206 h 118871"/>
              <a:gd name="connsiteX13" fmla="*/ 0 w 2256683"/>
              <a:gd name="connsiteY13" fmla="*/ 0 h 118871"/>
              <a:gd name="connsiteX14" fmla="*/ 0 w 2256683"/>
              <a:gd name="connsiteY14" fmla="*/ 62665 h 118871"/>
              <a:gd name="connsiteX15" fmla="*/ 79738 w 2256683"/>
              <a:gd name="connsiteY15"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1287346 w 2256683"/>
              <a:gd name="connsiteY5" fmla="*/ 56206 h 118871"/>
              <a:gd name="connsiteX6" fmla="*/ 969337 w 2256683"/>
              <a:gd name="connsiteY6" fmla="*/ 56206 h 118871"/>
              <a:gd name="connsiteX7" fmla="*/ 869579 w 2256683"/>
              <a:gd name="connsiteY7" fmla="*/ 56206 h 118871"/>
              <a:gd name="connsiteX8" fmla="*/ 497505 w 2256683"/>
              <a:gd name="connsiteY8" fmla="*/ 56206 h 118871"/>
              <a:gd name="connsiteX9" fmla="*/ 417767 w 2256683"/>
              <a:gd name="connsiteY9" fmla="*/ 0 h 118871"/>
              <a:gd name="connsiteX10" fmla="*/ 417767 w 2256683"/>
              <a:gd name="connsiteY10" fmla="*/ 56206 h 118871"/>
              <a:gd name="connsiteX11" fmla="*/ 79738 w 2256683"/>
              <a:gd name="connsiteY11" fmla="*/ 56206 h 118871"/>
              <a:gd name="connsiteX12" fmla="*/ 0 w 2256683"/>
              <a:gd name="connsiteY12" fmla="*/ 0 h 118871"/>
              <a:gd name="connsiteX13" fmla="*/ 0 w 2256683"/>
              <a:gd name="connsiteY13" fmla="*/ 62665 h 118871"/>
              <a:gd name="connsiteX14" fmla="*/ 79738 w 2256683"/>
              <a:gd name="connsiteY14"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969337 w 2256683"/>
              <a:gd name="connsiteY5" fmla="*/ 56206 h 118871"/>
              <a:gd name="connsiteX6" fmla="*/ 869579 w 2256683"/>
              <a:gd name="connsiteY6" fmla="*/ 56206 h 118871"/>
              <a:gd name="connsiteX7" fmla="*/ 497505 w 2256683"/>
              <a:gd name="connsiteY7" fmla="*/ 56206 h 118871"/>
              <a:gd name="connsiteX8" fmla="*/ 417767 w 2256683"/>
              <a:gd name="connsiteY8" fmla="*/ 0 h 118871"/>
              <a:gd name="connsiteX9" fmla="*/ 417767 w 2256683"/>
              <a:gd name="connsiteY9" fmla="*/ 56206 h 118871"/>
              <a:gd name="connsiteX10" fmla="*/ 79738 w 2256683"/>
              <a:gd name="connsiteY10" fmla="*/ 56206 h 118871"/>
              <a:gd name="connsiteX11" fmla="*/ 0 w 2256683"/>
              <a:gd name="connsiteY11" fmla="*/ 0 h 118871"/>
              <a:gd name="connsiteX12" fmla="*/ 0 w 2256683"/>
              <a:gd name="connsiteY12" fmla="*/ 62665 h 118871"/>
              <a:gd name="connsiteX13" fmla="*/ 79738 w 2256683"/>
              <a:gd name="connsiteY13"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869579 w 2256683"/>
              <a:gd name="connsiteY5" fmla="*/ 56206 h 118871"/>
              <a:gd name="connsiteX6" fmla="*/ 497505 w 2256683"/>
              <a:gd name="connsiteY6" fmla="*/ 56206 h 118871"/>
              <a:gd name="connsiteX7" fmla="*/ 417767 w 2256683"/>
              <a:gd name="connsiteY7" fmla="*/ 0 h 118871"/>
              <a:gd name="connsiteX8" fmla="*/ 417767 w 2256683"/>
              <a:gd name="connsiteY8" fmla="*/ 56206 h 118871"/>
              <a:gd name="connsiteX9" fmla="*/ 79738 w 2256683"/>
              <a:gd name="connsiteY9" fmla="*/ 56206 h 118871"/>
              <a:gd name="connsiteX10" fmla="*/ 0 w 2256683"/>
              <a:gd name="connsiteY10" fmla="*/ 0 h 118871"/>
              <a:gd name="connsiteX11" fmla="*/ 0 w 2256683"/>
              <a:gd name="connsiteY11" fmla="*/ 62665 h 118871"/>
              <a:gd name="connsiteX12" fmla="*/ 79738 w 2256683"/>
              <a:gd name="connsiteY12"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497505 w 2256683"/>
              <a:gd name="connsiteY5" fmla="*/ 56206 h 118871"/>
              <a:gd name="connsiteX6" fmla="*/ 417767 w 2256683"/>
              <a:gd name="connsiteY6" fmla="*/ 0 h 118871"/>
              <a:gd name="connsiteX7" fmla="*/ 417767 w 2256683"/>
              <a:gd name="connsiteY7" fmla="*/ 56206 h 118871"/>
              <a:gd name="connsiteX8" fmla="*/ 79738 w 2256683"/>
              <a:gd name="connsiteY8" fmla="*/ 56206 h 118871"/>
              <a:gd name="connsiteX9" fmla="*/ 0 w 2256683"/>
              <a:gd name="connsiteY9" fmla="*/ 0 h 118871"/>
              <a:gd name="connsiteX10" fmla="*/ 0 w 2256683"/>
              <a:gd name="connsiteY10" fmla="*/ 62665 h 118871"/>
              <a:gd name="connsiteX11" fmla="*/ 79738 w 2256683"/>
              <a:gd name="connsiteY11"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497505 w 2256683"/>
              <a:gd name="connsiteY5" fmla="*/ 56206 h 118871"/>
              <a:gd name="connsiteX6" fmla="*/ 417767 w 2256683"/>
              <a:gd name="connsiteY6" fmla="*/ 56206 h 118871"/>
              <a:gd name="connsiteX7" fmla="*/ 79738 w 2256683"/>
              <a:gd name="connsiteY7" fmla="*/ 56206 h 118871"/>
              <a:gd name="connsiteX8" fmla="*/ 0 w 2256683"/>
              <a:gd name="connsiteY8" fmla="*/ 0 h 118871"/>
              <a:gd name="connsiteX9" fmla="*/ 0 w 2256683"/>
              <a:gd name="connsiteY9" fmla="*/ 62665 h 118871"/>
              <a:gd name="connsiteX10" fmla="*/ 79738 w 2256683"/>
              <a:gd name="connsiteY10"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417767 w 2256683"/>
              <a:gd name="connsiteY5" fmla="*/ 56206 h 118871"/>
              <a:gd name="connsiteX6" fmla="*/ 79738 w 2256683"/>
              <a:gd name="connsiteY6" fmla="*/ 56206 h 118871"/>
              <a:gd name="connsiteX7" fmla="*/ 0 w 2256683"/>
              <a:gd name="connsiteY7" fmla="*/ 0 h 118871"/>
              <a:gd name="connsiteX8" fmla="*/ 0 w 2256683"/>
              <a:gd name="connsiteY8" fmla="*/ 62665 h 118871"/>
              <a:gd name="connsiteX9" fmla="*/ 79738 w 2256683"/>
              <a:gd name="connsiteY9"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79738 w 2256683"/>
              <a:gd name="connsiteY5" fmla="*/ 56206 h 118871"/>
              <a:gd name="connsiteX6" fmla="*/ 0 w 2256683"/>
              <a:gd name="connsiteY6" fmla="*/ 0 h 118871"/>
              <a:gd name="connsiteX7" fmla="*/ 0 w 2256683"/>
              <a:gd name="connsiteY7" fmla="*/ 62665 h 118871"/>
              <a:gd name="connsiteX8" fmla="*/ 79738 w 2256683"/>
              <a:gd name="connsiteY8" fmla="*/ 118871 h 11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6683" h="118871">
                <a:moveTo>
                  <a:pt x="79738" y="118871"/>
                </a:moveTo>
                <a:lnTo>
                  <a:pt x="2176945" y="118871"/>
                </a:lnTo>
                <a:cubicBezTo>
                  <a:pt x="2220983" y="118871"/>
                  <a:pt x="2256683" y="93707"/>
                  <a:pt x="2256683" y="62665"/>
                </a:cubicBezTo>
                <a:lnTo>
                  <a:pt x="2256683" y="0"/>
                </a:lnTo>
                <a:cubicBezTo>
                  <a:pt x="2256683" y="31042"/>
                  <a:pt x="2220983" y="56206"/>
                  <a:pt x="2176945" y="56206"/>
                </a:cubicBezTo>
                <a:lnTo>
                  <a:pt x="79738" y="56206"/>
                </a:lnTo>
                <a:cubicBezTo>
                  <a:pt x="35700" y="56206"/>
                  <a:pt x="0" y="31042"/>
                  <a:pt x="0" y="0"/>
                </a:cubicBezTo>
                <a:lnTo>
                  <a:pt x="0" y="62665"/>
                </a:lnTo>
                <a:cubicBezTo>
                  <a:pt x="0" y="93707"/>
                  <a:pt x="35700" y="118871"/>
                  <a:pt x="79738" y="118871"/>
                </a:cubicBezTo>
                <a:close/>
              </a:path>
            </a:pathLst>
          </a:custGeom>
          <a:solidFill>
            <a:srgbClr val="FABE3C"/>
          </a:solid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en-US" b="1" dirty="0">
              <a:solidFill>
                <a:srgbClr val="FFFFFF"/>
              </a:solidFill>
            </a:endParaRPr>
          </a:p>
        </p:txBody>
      </p:sp>
      <p:sp>
        <p:nvSpPr>
          <p:cNvPr id="21" name="TextBox 20"/>
          <p:cNvSpPr txBox="1"/>
          <p:nvPr/>
        </p:nvSpPr>
        <p:spPr>
          <a:xfrm>
            <a:off x="5134420" y="3641729"/>
            <a:ext cx="1088009" cy="914400"/>
          </a:xfrm>
          <a:prstGeom prst="rect">
            <a:avLst/>
          </a:prstGeom>
          <a:noFill/>
          <a:effectLst/>
        </p:spPr>
        <p:txBody>
          <a:bodyPr wrap="none" lIns="0" tIns="0" rIns="0" bIns="0" rtlCol="0">
            <a:noAutofit/>
          </a:bodyPr>
          <a:lstStyle/>
          <a:p>
            <a:pPr algn="l" eaLnBrk="0" hangingPunct="0">
              <a:lnSpc>
                <a:spcPts val="1800"/>
              </a:lnSpc>
            </a:pPr>
            <a:r>
              <a:rPr lang="en-GB" sz="1600" b="1" dirty="0" smtClean="0"/>
              <a:t>Running Geometry </a:t>
            </a:r>
          </a:p>
          <a:p>
            <a:pPr algn="l" eaLnBrk="0" hangingPunct="0">
              <a:lnSpc>
                <a:spcPts val="1800"/>
              </a:lnSpc>
            </a:pPr>
            <a:r>
              <a:rPr lang="en-GB" sz="1600" b="1" dirty="0" smtClean="0"/>
              <a:t>Operation</a:t>
            </a:r>
          </a:p>
          <a:p>
            <a:pPr algn="l" eaLnBrk="0" hangingPunct="0">
              <a:lnSpc>
                <a:spcPts val="1800"/>
              </a:lnSpc>
            </a:pPr>
            <a:endParaRPr lang="en-GB" sz="1600" b="1" dirty="0" smtClean="0"/>
          </a:p>
          <a:p>
            <a:pPr algn="l" eaLnBrk="0" hangingPunct="0">
              <a:lnSpc>
                <a:spcPts val="1800"/>
              </a:lnSpc>
            </a:pPr>
            <a:endParaRPr lang="en-GB" sz="1600" b="1" dirty="0"/>
          </a:p>
          <a:p>
            <a:pPr algn="l" eaLnBrk="0" hangingPunct="0">
              <a:lnSpc>
                <a:spcPts val="1800"/>
              </a:lnSpc>
            </a:pPr>
            <a:r>
              <a:rPr lang="en-GB" sz="1600" b="1" dirty="0" smtClean="0"/>
              <a:t>100+ </a:t>
            </a:r>
            <a:r>
              <a:rPr lang="en-GB" sz="1600" b="1" dirty="0" err="1" smtClean="0"/>
              <a:t>ms</a:t>
            </a:r>
            <a:endParaRPr lang="en-GB" sz="1600" b="1" dirty="0" smtClean="0"/>
          </a:p>
        </p:txBody>
      </p:sp>
      <p:sp>
        <p:nvSpPr>
          <p:cNvPr id="22" name="Rectangle 61"/>
          <p:cNvSpPr>
            <a:spLocks/>
          </p:cNvSpPr>
          <p:nvPr/>
        </p:nvSpPr>
        <p:spPr bwMode="auto">
          <a:xfrm rot="10800000" flipV="1">
            <a:off x="6923659" y="3400420"/>
            <a:ext cx="3279521" cy="118872"/>
          </a:xfrm>
          <a:custGeom>
            <a:avLst/>
            <a:gdLst>
              <a:gd name="connsiteX0" fmla="*/ 79738 w 2256683"/>
              <a:gd name="connsiteY0" fmla="*/ 118871 h 118871"/>
              <a:gd name="connsiteX1" fmla="*/ 497505 w 2256683"/>
              <a:gd name="connsiteY1" fmla="*/ 118871 h 118871"/>
              <a:gd name="connsiteX2" fmla="*/ 722370 w 2256683"/>
              <a:gd name="connsiteY2" fmla="*/ 118871 h 118871"/>
              <a:gd name="connsiteX3" fmla="*/ 869579 w 2256683"/>
              <a:gd name="connsiteY3" fmla="*/ 118871 h 118871"/>
              <a:gd name="connsiteX4" fmla="*/ 969337 w 2256683"/>
              <a:gd name="connsiteY4" fmla="*/ 118871 h 118871"/>
              <a:gd name="connsiteX5" fmla="*/ 1219003 w 2256683"/>
              <a:gd name="connsiteY5" fmla="*/ 118871 h 118871"/>
              <a:gd name="connsiteX6" fmla="*/ 1287346 w 2256683"/>
              <a:gd name="connsiteY6" fmla="*/ 118871 h 118871"/>
              <a:gd name="connsiteX7" fmla="*/ 1387104 w 2256683"/>
              <a:gd name="connsiteY7" fmla="*/ 118871 h 118871"/>
              <a:gd name="connsiteX8" fmla="*/ 1636770 w 2256683"/>
              <a:gd name="connsiteY8" fmla="*/ 118871 h 118871"/>
              <a:gd name="connsiteX9" fmla="*/ 1759178 w 2256683"/>
              <a:gd name="connsiteY9" fmla="*/ 118871 h 118871"/>
              <a:gd name="connsiteX10" fmla="*/ 2176945 w 2256683"/>
              <a:gd name="connsiteY10" fmla="*/ 118871 h 118871"/>
              <a:gd name="connsiteX11" fmla="*/ 2256683 w 2256683"/>
              <a:gd name="connsiteY11" fmla="*/ 62665 h 118871"/>
              <a:gd name="connsiteX12" fmla="*/ 2256683 w 2256683"/>
              <a:gd name="connsiteY12" fmla="*/ 0 h 118871"/>
              <a:gd name="connsiteX13" fmla="*/ 2176945 w 2256683"/>
              <a:gd name="connsiteY13" fmla="*/ 56206 h 118871"/>
              <a:gd name="connsiteX14" fmla="*/ 1838916 w 2256683"/>
              <a:gd name="connsiteY14" fmla="*/ 56206 h 118871"/>
              <a:gd name="connsiteX15" fmla="*/ 1838916 w 2256683"/>
              <a:gd name="connsiteY15" fmla="*/ 0 h 118871"/>
              <a:gd name="connsiteX16" fmla="*/ 1759178 w 2256683"/>
              <a:gd name="connsiteY16" fmla="*/ 56206 h 118871"/>
              <a:gd name="connsiteX17" fmla="*/ 1387104 w 2256683"/>
              <a:gd name="connsiteY17" fmla="*/ 56206 h 118871"/>
              <a:gd name="connsiteX18" fmla="*/ 1287346 w 2256683"/>
              <a:gd name="connsiteY18" fmla="*/ 56206 h 118871"/>
              <a:gd name="connsiteX19" fmla="*/ 969337 w 2256683"/>
              <a:gd name="connsiteY19" fmla="*/ 56206 h 118871"/>
              <a:gd name="connsiteX20" fmla="*/ 869579 w 2256683"/>
              <a:gd name="connsiteY20" fmla="*/ 56206 h 118871"/>
              <a:gd name="connsiteX21" fmla="*/ 497505 w 2256683"/>
              <a:gd name="connsiteY21" fmla="*/ 56206 h 118871"/>
              <a:gd name="connsiteX22" fmla="*/ 417767 w 2256683"/>
              <a:gd name="connsiteY22" fmla="*/ 0 h 118871"/>
              <a:gd name="connsiteX23" fmla="*/ 417767 w 2256683"/>
              <a:gd name="connsiteY23" fmla="*/ 56206 h 118871"/>
              <a:gd name="connsiteX24" fmla="*/ 79738 w 2256683"/>
              <a:gd name="connsiteY24" fmla="*/ 56206 h 118871"/>
              <a:gd name="connsiteX25" fmla="*/ 0 w 2256683"/>
              <a:gd name="connsiteY25" fmla="*/ 0 h 118871"/>
              <a:gd name="connsiteX26" fmla="*/ 0 w 2256683"/>
              <a:gd name="connsiteY26" fmla="*/ 62665 h 118871"/>
              <a:gd name="connsiteX27" fmla="*/ 79738 w 2256683"/>
              <a:gd name="connsiteY27" fmla="*/ 118871 h 118871"/>
              <a:gd name="connsiteX0" fmla="*/ 79738 w 2256683"/>
              <a:gd name="connsiteY0" fmla="*/ 118871 h 118871"/>
              <a:gd name="connsiteX1" fmla="*/ 722370 w 2256683"/>
              <a:gd name="connsiteY1" fmla="*/ 118871 h 118871"/>
              <a:gd name="connsiteX2" fmla="*/ 869579 w 2256683"/>
              <a:gd name="connsiteY2" fmla="*/ 118871 h 118871"/>
              <a:gd name="connsiteX3" fmla="*/ 969337 w 2256683"/>
              <a:gd name="connsiteY3" fmla="*/ 118871 h 118871"/>
              <a:gd name="connsiteX4" fmla="*/ 1219003 w 2256683"/>
              <a:gd name="connsiteY4" fmla="*/ 118871 h 118871"/>
              <a:gd name="connsiteX5" fmla="*/ 1287346 w 2256683"/>
              <a:gd name="connsiteY5" fmla="*/ 118871 h 118871"/>
              <a:gd name="connsiteX6" fmla="*/ 1387104 w 2256683"/>
              <a:gd name="connsiteY6" fmla="*/ 118871 h 118871"/>
              <a:gd name="connsiteX7" fmla="*/ 1636770 w 2256683"/>
              <a:gd name="connsiteY7" fmla="*/ 118871 h 118871"/>
              <a:gd name="connsiteX8" fmla="*/ 1759178 w 2256683"/>
              <a:gd name="connsiteY8" fmla="*/ 118871 h 118871"/>
              <a:gd name="connsiteX9" fmla="*/ 2176945 w 2256683"/>
              <a:gd name="connsiteY9" fmla="*/ 118871 h 118871"/>
              <a:gd name="connsiteX10" fmla="*/ 2256683 w 2256683"/>
              <a:gd name="connsiteY10" fmla="*/ 62665 h 118871"/>
              <a:gd name="connsiteX11" fmla="*/ 2256683 w 2256683"/>
              <a:gd name="connsiteY11" fmla="*/ 0 h 118871"/>
              <a:gd name="connsiteX12" fmla="*/ 2176945 w 2256683"/>
              <a:gd name="connsiteY12" fmla="*/ 56206 h 118871"/>
              <a:gd name="connsiteX13" fmla="*/ 1838916 w 2256683"/>
              <a:gd name="connsiteY13" fmla="*/ 56206 h 118871"/>
              <a:gd name="connsiteX14" fmla="*/ 1838916 w 2256683"/>
              <a:gd name="connsiteY14" fmla="*/ 0 h 118871"/>
              <a:gd name="connsiteX15" fmla="*/ 1759178 w 2256683"/>
              <a:gd name="connsiteY15" fmla="*/ 56206 h 118871"/>
              <a:gd name="connsiteX16" fmla="*/ 1387104 w 2256683"/>
              <a:gd name="connsiteY16" fmla="*/ 56206 h 118871"/>
              <a:gd name="connsiteX17" fmla="*/ 1287346 w 2256683"/>
              <a:gd name="connsiteY17" fmla="*/ 56206 h 118871"/>
              <a:gd name="connsiteX18" fmla="*/ 969337 w 2256683"/>
              <a:gd name="connsiteY18" fmla="*/ 56206 h 118871"/>
              <a:gd name="connsiteX19" fmla="*/ 869579 w 2256683"/>
              <a:gd name="connsiteY19" fmla="*/ 56206 h 118871"/>
              <a:gd name="connsiteX20" fmla="*/ 497505 w 2256683"/>
              <a:gd name="connsiteY20" fmla="*/ 56206 h 118871"/>
              <a:gd name="connsiteX21" fmla="*/ 417767 w 2256683"/>
              <a:gd name="connsiteY21" fmla="*/ 0 h 118871"/>
              <a:gd name="connsiteX22" fmla="*/ 417767 w 2256683"/>
              <a:gd name="connsiteY22" fmla="*/ 56206 h 118871"/>
              <a:gd name="connsiteX23" fmla="*/ 79738 w 2256683"/>
              <a:gd name="connsiteY23" fmla="*/ 56206 h 118871"/>
              <a:gd name="connsiteX24" fmla="*/ 0 w 2256683"/>
              <a:gd name="connsiteY24" fmla="*/ 0 h 118871"/>
              <a:gd name="connsiteX25" fmla="*/ 0 w 2256683"/>
              <a:gd name="connsiteY25" fmla="*/ 62665 h 118871"/>
              <a:gd name="connsiteX26" fmla="*/ 79738 w 2256683"/>
              <a:gd name="connsiteY26" fmla="*/ 118871 h 118871"/>
              <a:gd name="connsiteX0" fmla="*/ 79738 w 2256683"/>
              <a:gd name="connsiteY0" fmla="*/ 118871 h 118871"/>
              <a:gd name="connsiteX1" fmla="*/ 869579 w 2256683"/>
              <a:gd name="connsiteY1" fmla="*/ 118871 h 118871"/>
              <a:gd name="connsiteX2" fmla="*/ 969337 w 2256683"/>
              <a:gd name="connsiteY2" fmla="*/ 118871 h 118871"/>
              <a:gd name="connsiteX3" fmla="*/ 1219003 w 2256683"/>
              <a:gd name="connsiteY3" fmla="*/ 118871 h 118871"/>
              <a:gd name="connsiteX4" fmla="*/ 1287346 w 2256683"/>
              <a:gd name="connsiteY4" fmla="*/ 118871 h 118871"/>
              <a:gd name="connsiteX5" fmla="*/ 1387104 w 2256683"/>
              <a:gd name="connsiteY5" fmla="*/ 118871 h 118871"/>
              <a:gd name="connsiteX6" fmla="*/ 1636770 w 2256683"/>
              <a:gd name="connsiteY6" fmla="*/ 118871 h 118871"/>
              <a:gd name="connsiteX7" fmla="*/ 1759178 w 2256683"/>
              <a:gd name="connsiteY7" fmla="*/ 118871 h 118871"/>
              <a:gd name="connsiteX8" fmla="*/ 2176945 w 2256683"/>
              <a:gd name="connsiteY8" fmla="*/ 118871 h 118871"/>
              <a:gd name="connsiteX9" fmla="*/ 2256683 w 2256683"/>
              <a:gd name="connsiteY9" fmla="*/ 62665 h 118871"/>
              <a:gd name="connsiteX10" fmla="*/ 2256683 w 2256683"/>
              <a:gd name="connsiteY10" fmla="*/ 0 h 118871"/>
              <a:gd name="connsiteX11" fmla="*/ 2176945 w 2256683"/>
              <a:gd name="connsiteY11" fmla="*/ 56206 h 118871"/>
              <a:gd name="connsiteX12" fmla="*/ 1838916 w 2256683"/>
              <a:gd name="connsiteY12" fmla="*/ 56206 h 118871"/>
              <a:gd name="connsiteX13" fmla="*/ 1838916 w 2256683"/>
              <a:gd name="connsiteY13" fmla="*/ 0 h 118871"/>
              <a:gd name="connsiteX14" fmla="*/ 1759178 w 2256683"/>
              <a:gd name="connsiteY14" fmla="*/ 56206 h 118871"/>
              <a:gd name="connsiteX15" fmla="*/ 1387104 w 2256683"/>
              <a:gd name="connsiteY15" fmla="*/ 56206 h 118871"/>
              <a:gd name="connsiteX16" fmla="*/ 1287346 w 2256683"/>
              <a:gd name="connsiteY16" fmla="*/ 56206 h 118871"/>
              <a:gd name="connsiteX17" fmla="*/ 969337 w 2256683"/>
              <a:gd name="connsiteY17" fmla="*/ 56206 h 118871"/>
              <a:gd name="connsiteX18" fmla="*/ 869579 w 2256683"/>
              <a:gd name="connsiteY18" fmla="*/ 56206 h 118871"/>
              <a:gd name="connsiteX19" fmla="*/ 497505 w 2256683"/>
              <a:gd name="connsiteY19" fmla="*/ 56206 h 118871"/>
              <a:gd name="connsiteX20" fmla="*/ 417767 w 2256683"/>
              <a:gd name="connsiteY20" fmla="*/ 0 h 118871"/>
              <a:gd name="connsiteX21" fmla="*/ 417767 w 2256683"/>
              <a:gd name="connsiteY21" fmla="*/ 56206 h 118871"/>
              <a:gd name="connsiteX22" fmla="*/ 79738 w 2256683"/>
              <a:gd name="connsiteY22" fmla="*/ 56206 h 118871"/>
              <a:gd name="connsiteX23" fmla="*/ 0 w 2256683"/>
              <a:gd name="connsiteY23" fmla="*/ 0 h 118871"/>
              <a:gd name="connsiteX24" fmla="*/ 0 w 2256683"/>
              <a:gd name="connsiteY24" fmla="*/ 62665 h 118871"/>
              <a:gd name="connsiteX25" fmla="*/ 79738 w 2256683"/>
              <a:gd name="connsiteY25" fmla="*/ 118871 h 118871"/>
              <a:gd name="connsiteX0" fmla="*/ 79738 w 2256683"/>
              <a:gd name="connsiteY0" fmla="*/ 118871 h 118871"/>
              <a:gd name="connsiteX1" fmla="*/ 969337 w 2256683"/>
              <a:gd name="connsiteY1" fmla="*/ 118871 h 118871"/>
              <a:gd name="connsiteX2" fmla="*/ 1219003 w 2256683"/>
              <a:gd name="connsiteY2" fmla="*/ 118871 h 118871"/>
              <a:gd name="connsiteX3" fmla="*/ 1287346 w 2256683"/>
              <a:gd name="connsiteY3" fmla="*/ 118871 h 118871"/>
              <a:gd name="connsiteX4" fmla="*/ 1387104 w 2256683"/>
              <a:gd name="connsiteY4" fmla="*/ 118871 h 118871"/>
              <a:gd name="connsiteX5" fmla="*/ 1636770 w 2256683"/>
              <a:gd name="connsiteY5" fmla="*/ 118871 h 118871"/>
              <a:gd name="connsiteX6" fmla="*/ 1759178 w 2256683"/>
              <a:gd name="connsiteY6" fmla="*/ 118871 h 118871"/>
              <a:gd name="connsiteX7" fmla="*/ 2176945 w 2256683"/>
              <a:gd name="connsiteY7" fmla="*/ 118871 h 118871"/>
              <a:gd name="connsiteX8" fmla="*/ 2256683 w 2256683"/>
              <a:gd name="connsiteY8" fmla="*/ 62665 h 118871"/>
              <a:gd name="connsiteX9" fmla="*/ 2256683 w 2256683"/>
              <a:gd name="connsiteY9" fmla="*/ 0 h 118871"/>
              <a:gd name="connsiteX10" fmla="*/ 2176945 w 2256683"/>
              <a:gd name="connsiteY10" fmla="*/ 56206 h 118871"/>
              <a:gd name="connsiteX11" fmla="*/ 1838916 w 2256683"/>
              <a:gd name="connsiteY11" fmla="*/ 56206 h 118871"/>
              <a:gd name="connsiteX12" fmla="*/ 1838916 w 2256683"/>
              <a:gd name="connsiteY12" fmla="*/ 0 h 118871"/>
              <a:gd name="connsiteX13" fmla="*/ 1759178 w 2256683"/>
              <a:gd name="connsiteY13" fmla="*/ 56206 h 118871"/>
              <a:gd name="connsiteX14" fmla="*/ 1387104 w 2256683"/>
              <a:gd name="connsiteY14" fmla="*/ 56206 h 118871"/>
              <a:gd name="connsiteX15" fmla="*/ 1287346 w 2256683"/>
              <a:gd name="connsiteY15" fmla="*/ 56206 h 118871"/>
              <a:gd name="connsiteX16" fmla="*/ 969337 w 2256683"/>
              <a:gd name="connsiteY16" fmla="*/ 56206 h 118871"/>
              <a:gd name="connsiteX17" fmla="*/ 869579 w 2256683"/>
              <a:gd name="connsiteY17" fmla="*/ 56206 h 118871"/>
              <a:gd name="connsiteX18" fmla="*/ 497505 w 2256683"/>
              <a:gd name="connsiteY18" fmla="*/ 56206 h 118871"/>
              <a:gd name="connsiteX19" fmla="*/ 417767 w 2256683"/>
              <a:gd name="connsiteY19" fmla="*/ 0 h 118871"/>
              <a:gd name="connsiteX20" fmla="*/ 417767 w 2256683"/>
              <a:gd name="connsiteY20" fmla="*/ 56206 h 118871"/>
              <a:gd name="connsiteX21" fmla="*/ 79738 w 2256683"/>
              <a:gd name="connsiteY21" fmla="*/ 56206 h 118871"/>
              <a:gd name="connsiteX22" fmla="*/ 0 w 2256683"/>
              <a:gd name="connsiteY22" fmla="*/ 0 h 118871"/>
              <a:gd name="connsiteX23" fmla="*/ 0 w 2256683"/>
              <a:gd name="connsiteY23" fmla="*/ 62665 h 118871"/>
              <a:gd name="connsiteX24" fmla="*/ 79738 w 2256683"/>
              <a:gd name="connsiteY24" fmla="*/ 118871 h 118871"/>
              <a:gd name="connsiteX0" fmla="*/ 79738 w 2256683"/>
              <a:gd name="connsiteY0" fmla="*/ 118871 h 118871"/>
              <a:gd name="connsiteX1" fmla="*/ 1219003 w 2256683"/>
              <a:gd name="connsiteY1" fmla="*/ 118871 h 118871"/>
              <a:gd name="connsiteX2" fmla="*/ 1287346 w 2256683"/>
              <a:gd name="connsiteY2" fmla="*/ 118871 h 118871"/>
              <a:gd name="connsiteX3" fmla="*/ 1387104 w 2256683"/>
              <a:gd name="connsiteY3" fmla="*/ 118871 h 118871"/>
              <a:gd name="connsiteX4" fmla="*/ 1636770 w 2256683"/>
              <a:gd name="connsiteY4" fmla="*/ 118871 h 118871"/>
              <a:gd name="connsiteX5" fmla="*/ 1759178 w 2256683"/>
              <a:gd name="connsiteY5" fmla="*/ 118871 h 118871"/>
              <a:gd name="connsiteX6" fmla="*/ 2176945 w 2256683"/>
              <a:gd name="connsiteY6" fmla="*/ 118871 h 118871"/>
              <a:gd name="connsiteX7" fmla="*/ 2256683 w 2256683"/>
              <a:gd name="connsiteY7" fmla="*/ 62665 h 118871"/>
              <a:gd name="connsiteX8" fmla="*/ 2256683 w 2256683"/>
              <a:gd name="connsiteY8" fmla="*/ 0 h 118871"/>
              <a:gd name="connsiteX9" fmla="*/ 2176945 w 2256683"/>
              <a:gd name="connsiteY9" fmla="*/ 56206 h 118871"/>
              <a:gd name="connsiteX10" fmla="*/ 1838916 w 2256683"/>
              <a:gd name="connsiteY10" fmla="*/ 56206 h 118871"/>
              <a:gd name="connsiteX11" fmla="*/ 1838916 w 2256683"/>
              <a:gd name="connsiteY11" fmla="*/ 0 h 118871"/>
              <a:gd name="connsiteX12" fmla="*/ 1759178 w 2256683"/>
              <a:gd name="connsiteY12" fmla="*/ 56206 h 118871"/>
              <a:gd name="connsiteX13" fmla="*/ 1387104 w 2256683"/>
              <a:gd name="connsiteY13" fmla="*/ 56206 h 118871"/>
              <a:gd name="connsiteX14" fmla="*/ 1287346 w 2256683"/>
              <a:gd name="connsiteY14" fmla="*/ 56206 h 118871"/>
              <a:gd name="connsiteX15" fmla="*/ 969337 w 2256683"/>
              <a:gd name="connsiteY15" fmla="*/ 56206 h 118871"/>
              <a:gd name="connsiteX16" fmla="*/ 869579 w 2256683"/>
              <a:gd name="connsiteY16" fmla="*/ 56206 h 118871"/>
              <a:gd name="connsiteX17" fmla="*/ 497505 w 2256683"/>
              <a:gd name="connsiteY17" fmla="*/ 56206 h 118871"/>
              <a:gd name="connsiteX18" fmla="*/ 417767 w 2256683"/>
              <a:gd name="connsiteY18" fmla="*/ 0 h 118871"/>
              <a:gd name="connsiteX19" fmla="*/ 417767 w 2256683"/>
              <a:gd name="connsiteY19" fmla="*/ 56206 h 118871"/>
              <a:gd name="connsiteX20" fmla="*/ 79738 w 2256683"/>
              <a:gd name="connsiteY20" fmla="*/ 56206 h 118871"/>
              <a:gd name="connsiteX21" fmla="*/ 0 w 2256683"/>
              <a:gd name="connsiteY21" fmla="*/ 0 h 118871"/>
              <a:gd name="connsiteX22" fmla="*/ 0 w 2256683"/>
              <a:gd name="connsiteY22" fmla="*/ 62665 h 118871"/>
              <a:gd name="connsiteX23" fmla="*/ 79738 w 2256683"/>
              <a:gd name="connsiteY23" fmla="*/ 118871 h 118871"/>
              <a:gd name="connsiteX0" fmla="*/ 79738 w 2256683"/>
              <a:gd name="connsiteY0" fmla="*/ 118871 h 118871"/>
              <a:gd name="connsiteX1" fmla="*/ 1287346 w 2256683"/>
              <a:gd name="connsiteY1" fmla="*/ 118871 h 118871"/>
              <a:gd name="connsiteX2" fmla="*/ 1387104 w 2256683"/>
              <a:gd name="connsiteY2" fmla="*/ 118871 h 118871"/>
              <a:gd name="connsiteX3" fmla="*/ 1636770 w 2256683"/>
              <a:gd name="connsiteY3" fmla="*/ 118871 h 118871"/>
              <a:gd name="connsiteX4" fmla="*/ 1759178 w 2256683"/>
              <a:gd name="connsiteY4" fmla="*/ 118871 h 118871"/>
              <a:gd name="connsiteX5" fmla="*/ 2176945 w 2256683"/>
              <a:gd name="connsiteY5" fmla="*/ 118871 h 118871"/>
              <a:gd name="connsiteX6" fmla="*/ 2256683 w 2256683"/>
              <a:gd name="connsiteY6" fmla="*/ 62665 h 118871"/>
              <a:gd name="connsiteX7" fmla="*/ 2256683 w 2256683"/>
              <a:gd name="connsiteY7" fmla="*/ 0 h 118871"/>
              <a:gd name="connsiteX8" fmla="*/ 2176945 w 2256683"/>
              <a:gd name="connsiteY8" fmla="*/ 56206 h 118871"/>
              <a:gd name="connsiteX9" fmla="*/ 1838916 w 2256683"/>
              <a:gd name="connsiteY9" fmla="*/ 56206 h 118871"/>
              <a:gd name="connsiteX10" fmla="*/ 1838916 w 2256683"/>
              <a:gd name="connsiteY10" fmla="*/ 0 h 118871"/>
              <a:gd name="connsiteX11" fmla="*/ 1759178 w 2256683"/>
              <a:gd name="connsiteY11" fmla="*/ 56206 h 118871"/>
              <a:gd name="connsiteX12" fmla="*/ 1387104 w 2256683"/>
              <a:gd name="connsiteY12" fmla="*/ 56206 h 118871"/>
              <a:gd name="connsiteX13" fmla="*/ 1287346 w 2256683"/>
              <a:gd name="connsiteY13" fmla="*/ 56206 h 118871"/>
              <a:gd name="connsiteX14" fmla="*/ 969337 w 2256683"/>
              <a:gd name="connsiteY14" fmla="*/ 56206 h 118871"/>
              <a:gd name="connsiteX15" fmla="*/ 869579 w 2256683"/>
              <a:gd name="connsiteY15" fmla="*/ 56206 h 118871"/>
              <a:gd name="connsiteX16" fmla="*/ 497505 w 2256683"/>
              <a:gd name="connsiteY16" fmla="*/ 56206 h 118871"/>
              <a:gd name="connsiteX17" fmla="*/ 417767 w 2256683"/>
              <a:gd name="connsiteY17" fmla="*/ 0 h 118871"/>
              <a:gd name="connsiteX18" fmla="*/ 417767 w 2256683"/>
              <a:gd name="connsiteY18" fmla="*/ 56206 h 118871"/>
              <a:gd name="connsiteX19" fmla="*/ 79738 w 2256683"/>
              <a:gd name="connsiteY19" fmla="*/ 56206 h 118871"/>
              <a:gd name="connsiteX20" fmla="*/ 0 w 2256683"/>
              <a:gd name="connsiteY20" fmla="*/ 0 h 118871"/>
              <a:gd name="connsiteX21" fmla="*/ 0 w 2256683"/>
              <a:gd name="connsiteY21" fmla="*/ 62665 h 118871"/>
              <a:gd name="connsiteX22" fmla="*/ 79738 w 2256683"/>
              <a:gd name="connsiteY22" fmla="*/ 118871 h 118871"/>
              <a:gd name="connsiteX0" fmla="*/ 79738 w 2256683"/>
              <a:gd name="connsiteY0" fmla="*/ 118871 h 118871"/>
              <a:gd name="connsiteX1" fmla="*/ 1387104 w 2256683"/>
              <a:gd name="connsiteY1" fmla="*/ 118871 h 118871"/>
              <a:gd name="connsiteX2" fmla="*/ 1636770 w 2256683"/>
              <a:gd name="connsiteY2" fmla="*/ 118871 h 118871"/>
              <a:gd name="connsiteX3" fmla="*/ 1759178 w 2256683"/>
              <a:gd name="connsiteY3" fmla="*/ 118871 h 118871"/>
              <a:gd name="connsiteX4" fmla="*/ 2176945 w 2256683"/>
              <a:gd name="connsiteY4" fmla="*/ 118871 h 118871"/>
              <a:gd name="connsiteX5" fmla="*/ 2256683 w 2256683"/>
              <a:gd name="connsiteY5" fmla="*/ 62665 h 118871"/>
              <a:gd name="connsiteX6" fmla="*/ 2256683 w 2256683"/>
              <a:gd name="connsiteY6" fmla="*/ 0 h 118871"/>
              <a:gd name="connsiteX7" fmla="*/ 2176945 w 2256683"/>
              <a:gd name="connsiteY7" fmla="*/ 56206 h 118871"/>
              <a:gd name="connsiteX8" fmla="*/ 1838916 w 2256683"/>
              <a:gd name="connsiteY8" fmla="*/ 56206 h 118871"/>
              <a:gd name="connsiteX9" fmla="*/ 1838916 w 2256683"/>
              <a:gd name="connsiteY9" fmla="*/ 0 h 118871"/>
              <a:gd name="connsiteX10" fmla="*/ 1759178 w 2256683"/>
              <a:gd name="connsiteY10" fmla="*/ 56206 h 118871"/>
              <a:gd name="connsiteX11" fmla="*/ 1387104 w 2256683"/>
              <a:gd name="connsiteY11" fmla="*/ 56206 h 118871"/>
              <a:gd name="connsiteX12" fmla="*/ 1287346 w 2256683"/>
              <a:gd name="connsiteY12" fmla="*/ 56206 h 118871"/>
              <a:gd name="connsiteX13" fmla="*/ 969337 w 2256683"/>
              <a:gd name="connsiteY13" fmla="*/ 56206 h 118871"/>
              <a:gd name="connsiteX14" fmla="*/ 869579 w 2256683"/>
              <a:gd name="connsiteY14" fmla="*/ 56206 h 118871"/>
              <a:gd name="connsiteX15" fmla="*/ 497505 w 2256683"/>
              <a:gd name="connsiteY15" fmla="*/ 56206 h 118871"/>
              <a:gd name="connsiteX16" fmla="*/ 417767 w 2256683"/>
              <a:gd name="connsiteY16" fmla="*/ 0 h 118871"/>
              <a:gd name="connsiteX17" fmla="*/ 417767 w 2256683"/>
              <a:gd name="connsiteY17" fmla="*/ 56206 h 118871"/>
              <a:gd name="connsiteX18" fmla="*/ 79738 w 2256683"/>
              <a:gd name="connsiteY18" fmla="*/ 56206 h 118871"/>
              <a:gd name="connsiteX19" fmla="*/ 0 w 2256683"/>
              <a:gd name="connsiteY19" fmla="*/ 0 h 118871"/>
              <a:gd name="connsiteX20" fmla="*/ 0 w 2256683"/>
              <a:gd name="connsiteY20" fmla="*/ 62665 h 118871"/>
              <a:gd name="connsiteX21" fmla="*/ 79738 w 2256683"/>
              <a:gd name="connsiteY21" fmla="*/ 118871 h 118871"/>
              <a:gd name="connsiteX0" fmla="*/ 79738 w 2256683"/>
              <a:gd name="connsiteY0" fmla="*/ 118871 h 118871"/>
              <a:gd name="connsiteX1" fmla="*/ 1636770 w 2256683"/>
              <a:gd name="connsiteY1" fmla="*/ 118871 h 118871"/>
              <a:gd name="connsiteX2" fmla="*/ 1759178 w 2256683"/>
              <a:gd name="connsiteY2" fmla="*/ 118871 h 118871"/>
              <a:gd name="connsiteX3" fmla="*/ 2176945 w 2256683"/>
              <a:gd name="connsiteY3" fmla="*/ 118871 h 118871"/>
              <a:gd name="connsiteX4" fmla="*/ 2256683 w 2256683"/>
              <a:gd name="connsiteY4" fmla="*/ 62665 h 118871"/>
              <a:gd name="connsiteX5" fmla="*/ 2256683 w 2256683"/>
              <a:gd name="connsiteY5" fmla="*/ 0 h 118871"/>
              <a:gd name="connsiteX6" fmla="*/ 2176945 w 2256683"/>
              <a:gd name="connsiteY6" fmla="*/ 56206 h 118871"/>
              <a:gd name="connsiteX7" fmla="*/ 1838916 w 2256683"/>
              <a:gd name="connsiteY7" fmla="*/ 56206 h 118871"/>
              <a:gd name="connsiteX8" fmla="*/ 1838916 w 2256683"/>
              <a:gd name="connsiteY8" fmla="*/ 0 h 118871"/>
              <a:gd name="connsiteX9" fmla="*/ 1759178 w 2256683"/>
              <a:gd name="connsiteY9" fmla="*/ 56206 h 118871"/>
              <a:gd name="connsiteX10" fmla="*/ 1387104 w 2256683"/>
              <a:gd name="connsiteY10" fmla="*/ 56206 h 118871"/>
              <a:gd name="connsiteX11" fmla="*/ 1287346 w 2256683"/>
              <a:gd name="connsiteY11" fmla="*/ 56206 h 118871"/>
              <a:gd name="connsiteX12" fmla="*/ 969337 w 2256683"/>
              <a:gd name="connsiteY12" fmla="*/ 56206 h 118871"/>
              <a:gd name="connsiteX13" fmla="*/ 869579 w 2256683"/>
              <a:gd name="connsiteY13" fmla="*/ 56206 h 118871"/>
              <a:gd name="connsiteX14" fmla="*/ 497505 w 2256683"/>
              <a:gd name="connsiteY14" fmla="*/ 56206 h 118871"/>
              <a:gd name="connsiteX15" fmla="*/ 417767 w 2256683"/>
              <a:gd name="connsiteY15" fmla="*/ 0 h 118871"/>
              <a:gd name="connsiteX16" fmla="*/ 417767 w 2256683"/>
              <a:gd name="connsiteY16" fmla="*/ 56206 h 118871"/>
              <a:gd name="connsiteX17" fmla="*/ 79738 w 2256683"/>
              <a:gd name="connsiteY17" fmla="*/ 56206 h 118871"/>
              <a:gd name="connsiteX18" fmla="*/ 0 w 2256683"/>
              <a:gd name="connsiteY18" fmla="*/ 0 h 118871"/>
              <a:gd name="connsiteX19" fmla="*/ 0 w 2256683"/>
              <a:gd name="connsiteY19" fmla="*/ 62665 h 118871"/>
              <a:gd name="connsiteX20" fmla="*/ 79738 w 2256683"/>
              <a:gd name="connsiteY20" fmla="*/ 118871 h 118871"/>
              <a:gd name="connsiteX0" fmla="*/ 79738 w 2256683"/>
              <a:gd name="connsiteY0" fmla="*/ 118871 h 118871"/>
              <a:gd name="connsiteX1" fmla="*/ 1759178 w 2256683"/>
              <a:gd name="connsiteY1" fmla="*/ 118871 h 118871"/>
              <a:gd name="connsiteX2" fmla="*/ 2176945 w 2256683"/>
              <a:gd name="connsiteY2" fmla="*/ 118871 h 118871"/>
              <a:gd name="connsiteX3" fmla="*/ 2256683 w 2256683"/>
              <a:gd name="connsiteY3" fmla="*/ 62665 h 118871"/>
              <a:gd name="connsiteX4" fmla="*/ 2256683 w 2256683"/>
              <a:gd name="connsiteY4" fmla="*/ 0 h 118871"/>
              <a:gd name="connsiteX5" fmla="*/ 2176945 w 2256683"/>
              <a:gd name="connsiteY5" fmla="*/ 56206 h 118871"/>
              <a:gd name="connsiteX6" fmla="*/ 1838916 w 2256683"/>
              <a:gd name="connsiteY6" fmla="*/ 56206 h 118871"/>
              <a:gd name="connsiteX7" fmla="*/ 1838916 w 2256683"/>
              <a:gd name="connsiteY7" fmla="*/ 0 h 118871"/>
              <a:gd name="connsiteX8" fmla="*/ 1759178 w 2256683"/>
              <a:gd name="connsiteY8" fmla="*/ 56206 h 118871"/>
              <a:gd name="connsiteX9" fmla="*/ 1387104 w 2256683"/>
              <a:gd name="connsiteY9" fmla="*/ 56206 h 118871"/>
              <a:gd name="connsiteX10" fmla="*/ 1287346 w 2256683"/>
              <a:gd name="connsiteY10" fmla="*/ 56206 h 118871"/>
              <a:gd name="connsiteX11" fmla="*/ 969337 w 2256683"/>
              <a:gd name="connsiteY11" fmla="*/ 56206 h 118871"/>
              <a:gd name="connsiteX12" fmla="*/ 869579 w 2256683"/>
              <a:gd name="connsiteY12" fmla="*/ 56206 h 118871"/>
              <a:gd name="connsiteX13" fmla="*/ 497505 w 2256683"/>
              <a:gd name="connsiteY13" fmla="*/ 56206 h 118871"/>
              <a:gd name="connsiteX14" fmla="*/ 417767 w 2256683"/>
              <a:gd name="connsiteY14" fmla="*/ 0 h 118871"/>
              <a:gd name="connsiteX15" fmla="*/ 417767 w 2256683"/>
              <a:gd name="connsiteY15" fmla="*/ 56206 h 118871"/>
              <a:gd name="connsiteX16" fmla="*/ 79738 w 2256683"/>
              <a:gd name="connsiteY16" fmla="*/ 56206 h 118871"/>
              <a:gd name="connsiteX17" fmla="*/ 0 w 2256683"/>
              <a:gd name="connsiteY17" fmla="*/ 0 h 118871"/>
              <a:gd name="connsiteX18" fmla="*/ 0 w 2256683"/>
              <a:gd name="connsiteY18" fmla="*/ 62665 h 118871"/>
              <a:gd name="connsiteX19" fmla="*/ 79738 w 2256683"/>
              <a:gd name="connsiteY19"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1838916 w 2256683"/>
              <a:gd name="connsiteY5" fmla="*/ 56206 h 118871"/>
              <a:gd name="connsiteX6" fmla="*/ 1838916 w 2256683"/>
              <a:gd name="connsiteY6" fmla="*/ 0 h 118871"/>
              <a:gd name="connsiteX7" fmla="*/ 1759178 w 2256683"/>
              <a:gd name="connsiteY7" fmla="*/ 56206 h 118871"/>
              <a:gd name="connsiteX8" fmla="*/ 1387104 w 2256683"/>
              <a:gd name="connsiteY8" fmla="*/ 56206 h 118871"/>
              <a:gd name="connsiteX9" fmla="*/ 1287346 w 2256683"/>
              <a:gd name="connsiteY9" fmla="*/ 56206 h 118871"/>
              <a:gd name="connsiteX10" fmla="*/ 969337 w 2256683"/>
              <a:gd name="connsiteY10" fmla="*/ 56206 h 118871"/>
              <a:gd name="connsiteX11" fmla="*/ 869579 w 2256683"/>
              <a:gd name="connsiteY11" fmla="*/ 56206 h 118871"/>
              <a:gd name="connsiteX12" fmla="*/ 497505 w 2256683"/>
              <a:gd name="connsiteY12" fmla="*/ 56206 h 118871"/>
              <a:gd name="connsiteX13" fmla="*/ 417767 w 2256683"/>
              <a:gd name="connsiteY13" fmla="*/ 0 h 118871"/>
              <a:gd name="connsiteX14" fmla="*/ 417767 w 2256683"/>
              <a:gd name="connsiteY14" fmla="*/ 56206 h 118871"/>
              <a:gd name="connsiteX15" fmla="*/ 79738 w 2256683"/>
              <a:gd name="connsiteY15" fmla="*/ 56206 h 118871"/>
              <a:gd name="connsiteX16" fmla="*/ 0 w 2256683"/>
              <a:gd name="connsiteY16" fmla="*/ 0 h 118871"/>
              <a:gd name="connsiteX17" fmla="*/ 0 w 2256683"/>
              <a:gd name="connsiteY17" fmla="*/ 62665 h 118871"/>
              <a:gd name="connsiteX18" fmla="*/ 79738 w 2256683"/>
              <a:gd name="connsiteY18"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1838916 w 2256683"/>
              <a:gd name="connsiteY5" fmla="*/ 56206 h 118871"/>
              <a:gd name="connsiteX6" fmla="*/ 1759178 w 2256683"/>
              <a:gd name="connsiteY6" fmla="*/ 56206 h 118871"/>
              <a:gd name="connsiteX7" fmla="*/ 1387104 w 2256683"/>
              <a:gd name="connsiteY7" fmla="*/ 56206 h 118871"/>
              <a:gd name="connsiteX8" fmla="*/ 1287346 w 2256683"/>
              <a:gd name="connsiteY8" fmla="*/ 56206 h 118871"/>
              <a:gd name="connsiteX9" fmla="*/ 969337 w 2256683"/>
              <a:gd name="connsiteY9" fmla="*/ 56206 h 118871"/>
              <a:gd name="connsiteX10" fmla="*/ 869579 w 2256683"/>
              <a:gd name="connsiteY10" fmla="*/ 56206 h 118871"/>
              <a:gd name="connsiteX11" fmla="*/ 497505 w 2256683"/>
              <a:gd name="connsiteY11" fmla="*/ 56206 h 118871"/>
              <a:gd name="connsiteX12" fmla="*/ 417767 w 2256683"/>
              <a:gd name="connsiteY12" fmla="*/ 0 h 118871"/>
              <a:gd name="connsiteX13" fmla="*/ 417767 w 2256683"/>
              <a:gd name="connsiteY13" fmla="*/ 56206 h 118871"/>
              <a:gd name="connsiteX14" fmla="*/ 79738 w 2256683"/>
              <a:gd name="connsiteY14" fmla="*/ 56206 h 118871"/>
              <a:gd name="connsiteX15" fmla="*/ 0 w 2256683"/>
              <a:gd name="connsiteY15" fmla="*/ 0 h 118871"/>
              <a:gd name="connsiteX16" fmla="*/ 0 w 2256683"/>
              <a:gd name="connsiteY16" fmla="*/ 62665 h 118871"/>
              <a:gd name="connsiteX17" fmla="*/ 79738 w 2256683"/>
              <a:gd name="connsiteY17"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1759178 w 2256683"/>
              <a:gd name="connsiteY5" fmla="*/ 56206 h 118871"/>
              <a:gd name="connsiteX6" fmla="*/ 1387104 w 2256683"/>
              <a:gd name="connsiteY6" fmla="*/ 56206 h 118871"/>
              <a:gd name="connsiteX7" fmla="*/ 1287346 w 2256683"/>
              <a:gd name="connsiteY7" fmla="*/ 56206 h 118871"/>
              <a:gd name="connsiteX8" fmla="*/ 969337 w 2256683"/>
              <a:gd name="connsiteY8" fmla="*/ 56206 h 118871"/>
              <a:gd name="connsiteX9" fmla="*/ 869579 w 2256683"/>
              <a:gd name="connsiteY9" fmla="*/ 56206 h 118871"/>
              <a:gd name="connsiteX10" fmla="*/ 497505 w 2256683"/>
              <a:gd name="connsiteY10" fmla="*/ 56206 h 118871"/>
              <a:gd name="connsiteX11" fmla="*/ 417767 w 2256683"/>
              <a:gd name="connsiteY11" fmla="*/ 0 h 118871"/>
              <a:gd name="connsiteX12" fmla="*/ 417767 w 2256683"/>
              <a:gd name="connsiteY12" fmla="*/ 56206 h 118871"/>
              <a:gd name="connsiteX13" fmla="*/ 79738 w 2256683"/>
              <a:gd name="connsiteY13" fmla="*/ 56206 h 118871"/>
              <a:gd name="connsiteX14" fmla="*/ 0 w 2256683"/>
              <a:gd name="connsiteY14" fmla="*/ 0 h 118871"/>
              <a:gd name="connsiteX15" fmla="*/ 0 w 2256683"/>
              <a:gd name="connsiteY15" fmla="*/ 62665 h 118871"/>
              <a:gd name="connsiteX16" fmla="*/ 79738 w 2256683"/>
              <a:gd name="connsiteY16"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1387104 w 2256683"/>
              <a:gd name="connsiteY5" fmla="*/ 56206 h 118871"/>
              <a:gd name="connsiteX6" fmla="*/ 1287346 w 2256683"/>
              <a:gd name="connsiteY6" fmla="*/ 56206 h 118871"/>
              <a:gd name="connsiteX7" fmla="*/ 969337 w 2256683"/>
              <a:gd name="connsiteY7" fmla="*/ 56206 h 118871"/>
              <a:gd name="connsiteX8" fmla="*/ 869579 w 2256683"/>
              <a:gd name="connsiteY8" fmla="*/ 56206 h 118871"/>
              <a:gd name="connsiteX9" fmla="*/ 497505 w 2256683"/>
              <a:gd name="connsiteY9" fmla="*/ 56206 h 118871"/>
              <a:gd name="connsiteX10" fmla="*/ 417767 w 2256683"/>
              <a:gd name="connsiteY10" fmla="*/ 0 h 118871"/>
              <a:gd name="connsiteX11" fmla="*/ 417767 w 2256683"/>
              <a:gd name="connsiteY11" fmla="*/ 56206 h 118871"/>
              <a:gd name="connsiteX12" fmla="*/ 79738 w 2256683"/>
              <a:gd name="connsiteY12" fmla="*/ 56206 h 118871"/>
              <a:gd name="connsiteX13" fmla="*/ 0 w 2256683"/>
              <a:gd name="connsiteY13" fmla="*/ 0 h 118871"/>
              <a:gd name="connsiteX14" fmla="*/ 0 w 2256683"/>
              <a:gd name="connsiteY14" fmla="*/ 62665 h 118871"/>
              <a:gd name="connsiteX15" fmla="*/ 79738 w 2256683"/>
              <a:gd name="connsiteY15"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1287346 w 2256683"/>
              <a:gd name="connsiteY5" fmla="*/ 56206 h 118871"/>
              <a:gd name="connsiteX6" fmla="*/ 969337 w 2256683"/>
              <a:gd name="connsiteY6" fmla="*/ 56206 h 118871"/>
              <a:gd name="connsiteX7" fmla="*/ 869579 w 2256683"/>
              <a:gd name="connsiteY7" fmla="*/ 56206 h 118871"/>
              <a:gd name="connsiteX8" fmla="*/ 497505 w 2256683"/>
              <a:gd name="connsiteY8" fmla="*/ 56206 h 118871"/>
              <a:gd name="connsiteX9" fmla="*/ 417767 w 2256683"/>
              <a:gd name="connsiteY9" fmla="*/ 0 h 118871"/>
              <a:gd name="connsiteX10" fmla="*/ 417767 w 2256683"/>
              <a:gd name="connsiteY10" fmla="*/ 56206 h 118871"/>
              <a:gd name="connsiteX11" fmla="*/ 79738 w 2256683"/>
              <a:gd name="connsiteY11" fmla="*/ 56206 h 118871"/>
              <a:gd name="connsiteX12" fmla="*/ 0 w 2256683"/>
              <a:gd name="connsiteY12" fmla="*/ 0 h 118871"/>
              <a:gd name="connsiteX13" fmla="*/ 0 w 2256683"/>
              <a:gd name="connsiteY13" fmla="*/ 62665 h 118871"/>
              <a:gd name="connsiteX14" fmla="*/ 79738 w 2256683"/>
              <a:gd name="connsiteY14"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969337 w 2256683"/>
              <a:gd name="connsiteY5" fmla="*/ 56206 h 118871"/>
              <a:gd name="connsiteX6" fmla="*/ 869579 w 2256683"/>
              <a:gd name="connsiteY6" fmla="*/ 56206 h 118871"/>
              <a:gd name="connsiteX7" fmla="*/ 497505 w 2256683"/>
              <a:gd name="connsiteY7" fmla="*/ 56206 h 118871"/>
              <a:gd name="connsiteX8" fmla="*/ 417767 w 2256683"/>
              <a:gd name="connsiteY8" fmla="*/ 0 h 118871"/>
              <a:gd name="connsiteX9" fmla="*/ 417767 w 2256683"/>
              <a:gd name="connsiteY9" fmla="*/ 56206 h 118871"/>
              <a:gd name="connsiteX10" fmla="*/ 79738 w 2256683"/>
              <a:gd name="connsiteY10" fmla="*/ 56206 h 118871"/>
              <a:gd name="connsiteX11" fmla="*/ 0 w 2256683"/>
              <a:gd name="connsiteY11" fmla="*/ 0 h 118871"/>
              <a:gd name="connsiteX12" fmla="*/ 0 w 2256683"/>
              <a:gd name="connsiteY12" fmla="*/ 62665 h 118871"/>
              <a:gd name="connsiteX13" fmla="*/ 79738 w 2256683"/>
              <a:gd name="connsiteY13"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869579 w 2256683"/>
              <a:gd name="connsiteY5" fmla="*/ 56206 h 118871"/>
              <a:gd name="connsiteX6" fmla="*/ 497505 w 2256683"/>
              <a:gd name="connsiteY6" fmla="*/ 56206 h 118871"/>
              <a:gd name="connsiteX7" fmla="*/ 417767 w 2256683"/>
              <a:gd name="connsiteY7" fmla="*/ 0 h 118871"/>
              <a:gd name="connsiteX8" fmla="*/ 417767 w 2256683"/>
              <a:gd name="connsiteY8" fmla="*/ 56206 h 118871"/>
              <a:gd name="connsiteX9" fmla="*/ 79738 w 2256683"/>
              <a:gd name="connsiteY9" fmla="*/ 56206 h 118871"/>
              <a:gd name="connsiteX10" fmla="*/ 0 w 2256683"/>
              <a:gd name="connsiteY10" fmla="*/ 0 h 118871"/>
              <a:gd name="connsiteX11" fmla="*/ 0 w 2256683"/>
              <a:gd name="connsiteY11" fmla="*/ 62665 h 118871"/>
              <a:gd name="connsiteX12" fmla="*/ 79738 w 2256683"/>
              <a:gd name="connsiteY12"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497505 w 2256683"/>
              <a:gd name="connsiteY5" fmla="*/ 56206 h 118871"/>
              <a:gd name="connsiteX6" fmla="*/ 417767 w 2256683"/>
              <a:gd name="connsiteY6" fmla="*/ 0 h 118871"/>
              <a:gd name="connsiteX7" fmla="*/ 417767 w 2256683"/>
              <a:gd name="connsiteY7" fmla="*/ 56206 h 118871"/>
              <a:gd name="connsiteX8" fmla="*/ 79738 w 2256683"/>
              <a:gd name="connsiteY8" fmla="*/ 56206 h 118871"/>
              <a:gd name="connsiteX9" fmla="*/ 0 w 2256683"/>
              <a:gd name="connsiteY9" fmla="*/ 0 h 118871"/>
              <a:gd name="connsiteX10" fmla="*/ 0 w 2256683"/>
              <a:gd name="connsiteY10" fmla="*/ 62665 h 118871"/>
              <a:gd name="connsiteX11" fmla="*/ 79738 w 2256683"/>
              <a:gd name="connsiteY11"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497505 w 2256683"/>
              <a:gd name="connsiteY5" fmla="*/ 56206 h 118871"/>
              <a:gd name="connsiteX6" fmla="*/ 417767 w 2256683"/>
              <a:gd name="connsiteY6" fmla="*/ 56206 h 118871"/>
              <a:gd name="connsiteX7" fmla="*/ 79738 w 2256683"/>
              <a:gd name="connsiteY7" fmla="*/ 56206 h 118871"/>
              <a:gd name="connsiteX8" fmla="*/ 0 w 2256683"/>
              <a:gd name="connsiteY8" fmla="*/ 0 h 118871"/>
              <a:gd name="connsiteX9" fmla="*/ 0 w 2256683"/>
              <a:gd name="connsiteY9" fmla="*/ 62665 h 118871"/>
              <a:gd name="connsiteX10" fmla="*/ 79738 w 2256683"/>
              <a:gd name="connsiteY10"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417767 w 2256683"/>
              <a:gd name="connsiteY5" fmla="*/ 56206 h 118871"/>
              <a:gd name="connsiteX6" fmla="*/ 79738 w 2256683"/>
              <a:gd name="connsiteY6" fmla="*/ 56206 h 118871"/>
              <a:gd name="connsiteX7" fmla="*/ 0 w 2256683"/>
              <a:gd name="connsiteY7" fmla="*/ 0 h 118871"/>
              <a:gd name="connsiteX8" fmla="*/ 0 w 2256683"/>
              <a:gd name="connsiteY8" fmla="*/ 62665 h 118871"/>
              <a:gd name="connsiteX9" fmla="*/ 79738 w 2256683"/>
              <a:gd name="connsiteY9"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79738 w 2256683"/>
              <a:gd name="connsiteY5" fmla="*/ 56206 h 118871"/>
              <a:gd name="connsiteX6" fmla="*/ 0 w 2256683"/>
              <a:gd name="connsiteY6" fmla="*/ 0 h 118871"/>
              <a:gd name="connsiteX7" fmla="*/ 0 w 2256683"/>
              <a:gd name="connsiteY7" fmla="*/ 62665 h 118871"/>
              <a:gd name="connsiteX8" fmla="*/ 79738 w 2256683"/>
              <a:gd name="connsiteY8" fmla="*/ 118871 h 11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6683" h="118871">
                <a:moveTo>
                  <a:pt x="79738" y="118871"/>
                </a:moveTo>
                <a:lnTo>
                  <a:pt x="2176945" y="118871"/>
                </a:lnTo>
                <a:cubicBezTo>
                  <a:pt x="2220983" y="118871"/>
                  <a:pt x="2256683" y="93707"/>
                  <a:pt x="2256683" y="62665"/>
                </a:cubicBezTo>
                <a:lnTo>
                  <a:pt x="2256683" y="0"/>
                </a:lnTo>
                <a:cubicBezTo>
                  <a:pt x="2256683" y="31042"/>
                  <a:pt x="2220983" y="56206"/>
                  <a:pt x="2176945" y="56206"/>
                </a:cubicBezTo>
                <a:lnTo>
                  <a:pt x="79738" y="56206"/>
                </a:lnTo>
                <a:cubicBezTo>
                  <a:pt x="35700" y="56206"/>
                  <a:pt x="0" y="31042"/>
                  <a:pt x="0" y="0"/>
                </a:cubicBezTo>
                <a:lnTo>
                  <a:pt x="0" y="62665"/>
                </a:lnTo>
                <a:cubicBezTo>
                  <a:pt x="0" y="93707"/>
                  <a:pt x="35700" y="118871"/>
                  <a:pt x="79738" y="118871"/>
                </a:cubicBezTo>
                <a:close/>
              </a:path>
            </a:pathLst>
          </a:custGeom>
          <a:solidFill>
            <a:schemeClr val="accent4">
              <a:lumMod val="60000"/>
              <a:lumOff val="40000"/>
            </a:schemeClr>
          </a:solid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en-US" b="1" dirty="0">
              <a:solidFill>
                <a:srgbClr val="FFFFFF"/>
              </a:solidFill>
            </a:endParaRPr>
          </a:p>
        </p:txBody>
      </p:sp>
      <p:sp>
        <p:nvSpPr>
          <p:cNvPr id="26" name="TextBox 25"/>
          <p:cNvSpPr txBox="1"/>
          <p:nvPr/>
        </p:nvSpPr>
        <p:spPr>
          <a:xfrm>
            <a:off x="7563675" y="3641729"/>
            <a:ext cx="1088009" cy="914400"/>
          </a:xfrm>
          <a:prstGeom prst="rect">
            <a:avLst/>
          </a:prstGeom>
          <a:noFill/>
          <a:effectLst/>
        </p:spPr>
        <p:txBody>
          <a:bodyPr wrap="none" lIns="0" tIns="0" rIns="0" bIns="0" rtlCol="0">
            <a:noAutofit/>
          </a:bodyPr>
          <a:lstStyle/>
          <a:p>
            <a:pPr algn="l" eaLnBrk="0" hangingPunct="0">
              <a:lnSpc>
                <a:spcPts val="1800"/>
              </a:lnSpc>
            </a:pPr>
            <a:r>
              <a:rPr lang="en-GB" sz="1600" b="1" dirty="0" smtClean="0"/>
              <a:t>Sending Response back </a:t>
            </a:r>
          </a:p>
          <a:p>
            <a:pPr algn="l" eaLnBrk="0" hangingPunct="0">
              <a:lnSpc>
                <a:spcPts val="1800"/>
              </a:lnSpc>
            </a:pPr>
            <a:r>
              <a:rPr lang="en-GB" sz="1600" b="1" dirty="0" smtClean="0"/>
              <a:t>over Network</a:t>
            </a:r>
          </a:p>
          <a:p>
            <a:pPr algn="l" eaLnBrk="0" hangingPunct="0">
              <a:lnSpc>
                <a:spcPts val="1800"/>
              </a:lnSpc>
            </a:pPr>
            <a:endParaRPr lang="en-GB" sz="1600" b="1" dirty="0"/>
          </a:p>
          <a:p>
            <a:pPr algn="l" eaLnBrk="0" hangingPunct="0">
              <a:lnSpc>
                <a:spcPts val="1800"/>
              </a:lnSpc>
            </a:pPr>
            <a:endParaRPr lang="en-GB" sz="1600" b="1" dirty="0"/>
          </a:p>
          <a:p>
            <a:pPr algn="l" eaLnBrk="0" hangingPunct="0">
              <a:lnSpc>
                <a:spcPts val="1800"/>
              </a:lnSpc>
            </a:pPr>
            <a:r>
              <a:rPr lang="en-GB" sz="1600" b="1" dirty="0"/>
              <a:t>2</a:t>
            </a:r>
            <a:r>
              <a:rPr lang="en-GB" sz="1600" b="1" dirty="0" smtClean="0"/>
              <a:t>00+ </a:t>
            </a:r>
            <a:r>
              <a:rPr lang="en-GB" sz="1600" b="1" dirty="0" err="1" smtClean="0"/>
              <a:t>ms</a:t>
            </a:r>
            <a:endParaRPr lang="en-GB" sz="1600" b="1" dirty="0" smtClean="0"/>
          </a:p>
        </p:txBody>
      </p:sp>
      <p:sp>
        <p:nvSpPr>
          <p:cNvPr id="27" name="Rectangle 61"/>
          <p:cNvSpPr>
            <a:spLocks/>
          </p:cNvSpPr>
          <p:nvPr/>
        </p:nvSpPr>
        <p:spPr bwMode="auto">
          <a:xfrm rot="10800000" flipV="1">
            <a:off x="10399777" y="3400586"/>
            <a:ext cx="886079" cy="118872"/>
          </a:xfrm>
          <a:custGeom>
            <a:avLst/>
            <a:gdLst>
              <a:gd name="connsiteX0" fmla="*/ 79738 w 2256683"/>
              <a:gd name="connsiteY0" fmla="*/ 118871 h 118871"/>
              <a:gd name="connsiteX1" fmla="*/ 497505 w 2256683"/>
              <a:gd name="connsiteY1" fmla="*/ 118871 h 118871"/>
              <a:gd name="connsiteX2" fmla="*/ 722370 w 2256683"/>
              <a:gd name="connsiteY2" fmla="*/ 118871 h 118871"/>
              <a:gd name="connsiteX3" fmla="*/ 869579 w 2256683"/>
              <a:gd name="connsiteY3" fmla="*/ 118871 h 118871"/>
              <a:gd name="connsiteX4" fmla="*/ 969337 w 2256683"/>
              <a:gd name="connsiteY4" fmla="*/ 118871 h 118871"/>
              <a:gd name="connsiteX5" fmla="*/ 1219003 w 2256683"/>
              <a:gd name="connsiteY5" fmla="*/ 118871 h 118871"/>
              <a:gd name="connsiteX6" fmla="*/ 1287346 w 2256683"/>
              <a:gd name="connsiteY6" fmla="*/ 118871 h 118871"/>
              <a:gd name="connsiteX7" fmla="*/ 1387104 w 2256683"/>
              <a:gd name="connsiteY7" fmla="*/ 118871 h 118871"/>
              <a:gd name="connsiteX8" fmla="*/ 1636770 w 2256683"/>
              <a:gd name="connsiteY8" fmla="*/ 118871 h 118871"/>
              <a:gd name="connsiteX9" fmla="*/ 1759178 w 2256683"/>
              <a:gd name="connsiteY9" fmla="*/ 118871 h 118871"/>
              <a:gd name="connsiteX10" fmla="*/ 2176945 w 2256683"/>
              <a:gd name="connsiteY10" fmla="*/ 118871 h 118871"/>
              <a:gd name="connsiteX11" fmla="*/ 2256683 w 2256683"/>
              <a:gd name="connsiteY11" fmla="*/ 62665 h 118871"/>
              <a:gd name="connsiteX12" fmla="*/ 2256683 w 2256683"/>
              <a:gd name="connsiteY12" fmla="*/ 0 h 118871"/>
              <a:gd name="connsiteX13" fmla="*/ 2176945 w 2256683"/>
              <a:gd name="connsiteY13" fmla="*/ 56206 h 118871"/>
              <a:gd name="connsiteX14" fmla="*/ 1838916 w 2256683"/>
              <a:gd name="connsiteY14" fmla="*/ 56206 h 118871"/>
              <a:gd name="connsiteX15" fmla="*/ 1838916 w 2256683"/>
              <a:gd name="connsiteY15" fmla="*/ 0 h 118871"/>
              <a:gd name="connsiteX16" fmla="*/ 1759178 w 2256683"/>
              <a:gd name="connsiteY16" fmla="*/ 56206 h 118871"/>
              <a:gd name="connsiteX17" fmla="*/ 1387104 w 2256683"/>
              <a:gd name="connsiteY17" fmla="*/ 56206 h 118871"/>
              <a:gd name="connsiteX18" fmla="*/ 1287346 w 2256683"/>
              <a:gd name="connsiteY18" fmla="*/ 56206 h 118871"/>
              <a:gd name="connsiteX19" fmla="*/ 969337 w 2256683"/>
              <a:gd name="connsiteY19" fmla="*/ 56206 h 118871"/>
              <a:gd name="connsiteX20" fmla="*/ 869579 w 2256683"/>
              <a:gd name="connsiteY20" fmla="*/ 56206 h 118871"/>
              <a:gd name="connsiteX21" fmla="*/ 497505 w 2256683"/>
              <a:gd name="connsiteY21" fmla="*/ 56206 h 118871"/>
              <a:gd name="connsiteX22" fmla="*/ 417767 w 2256683"/>
              <a:gd name="connsiteY22" fmla="*/ 0 h 118871"/>
              <a:gd name="connsiteX23" fmla="*/ 417767 w 2256683"/>
              <a:gd name="connsiteY23" fmla="*/ 56206 h 118871"/>
              <a:gd name="connsiteX24" fmla="*/ 79738 w 2256683"/>
              <a:gd name="connsiteY24" fmla="*/ 56206 h 118871"/>
              <a:gd name="connsiteX25" fmla="*/ 0 w 2256683"/>
              <a:gd name="connsiteY25" fmla="*/ 0 h 118871"/>
              <a:gd name="connsiteX26" fmla="*/ 0 w 2256683"/>
              <a:gd name="connsiteY26" fmla="*/ 62665 h 118871"/>
              <a:gd name="connsiteX27" fmla="*/ 79738 w 2256683"/>
              <a:gd name="connsiteY27" fmla="*/ 118871 h 118871"/>
              <a:gd name="connsiteX0" fmla="*/ 79738 w 2256683"/>
              <a:gd name="connsiteY0" fmla="*/ 118871 h 118871"/>
              <a:gd name="connsiteX1" fmla="*/ 722370 w 2256683"/>
              <a:gd name="connsiteY1" fmla="*/ 118871 h 118871"/>
              <a:gd name="connsiteX2" fmla="*/ 869579 w 2256683"/>
              <a:gd name="connsiteY2" fmla="*/ 118871 h 118871"/>
              <a:gd name="connsiteX3" fmla="*/ 969337 w 2256683"/>
              <a:gd name="connsiteY3" fmla="*/ 118871 h 118871"/>
              <a:gd name="connsiteX4" fmla="*/ 1219003 w 2256683"/>
              <a:gd name="connsiteY4" fmla="*/ 118871 h 118871"/>
              <a:gd name="connsiteX5" fmla="*/ 1287346 w 2256683"/>
              <a:gd name="connsiteY5" fmla="*/ 118871 h 118871"/>
              <a:gd name="connsiteX6" fmla="*/ 1387104 w 2256683"/>
              <a:gd name="connsiteY6" fmla="*/ 118871 h 118871"/>
              <a:gd name="connsiteX7" fmla="*/ 1636770 w 2256683"/>
              <a:gd name="connsiteY7" fmla="*/ 118871 h 118871"/>
              <a:gd name="connsiteX8" fmla="*/ 1759178 w 2256683"/>
              <a:gd name="connsiteY8" fmla="*/ 118871 h 118871"/>
              <a:gd name="connsiteX9" fmla="*/ 2176945 w 2256683"/>
              <a:gd name="connsiteY9" fmla="*/ 118871 h 118871"/>
              <a:gd name="connsiteX10" fmla="*/ 2256683 w 2256683"/>
              <a:gd name="connsiteY10" fmla="*/ 62665 h 118871"/>
              <a:gd name="connsiteX11" fmla="*/ 2256683 w 2256683"/>
              <a:gd name="connsiteY11" fmla="*/ 0 h 118871"/>
              <a:gd name="connsiteX12" fmla="*/ 2176945 w 2256683"/>
              <a:gd name="connsiteY12" fmla="*/ 56206 h 118871"/>
              <a:gd name="connsiteX13" fmla="*/ 1838916 w 2256683"/>
              <a:gd name="connsiteY13" fmla="*/ 56206 h 118871"/>
              <a:gd name="connsiteX14" fmla="*/ 1838916 w 2256683"/>
              <a:gd name="connsiteY14" fmla="*/ 0 h 118871"/>
              <a:gd name="connsiteX15" fmla="*/ 1759178 w 2256683"/>
              <a:gd name="connsiteY15" fmla="*/ 56206 h 118871"/>
              <a:gd name="connsiteX16" fmla="*/ 1387104 w 2256683"/>
              <a:gd name="connsiteY16" fmla="*/ 56206 h 118871"/>
              <a:gd name="connsiteX17" fmla="*/ 1287346 w 2256683"/>
              <a:gd name="connsiteY17" fmla="*/ 56206 h 118871"/>
              <a:gd name="connsiteX18" fmla="*/ 969337 w 2256683"/>
              <a:gd name="connsiteY18" fmla="*/ 56206 h 118871"/>
              <a:gd name="connsiteX19" fmla="*/ 869579 w 2256683"/>
              <a:gd name="connsiteY19" fmla="*/ 56206 h 118871"/>
              <a:gd name="connsiteX20" fmla="*/ 497505 w 2256683"/>
              <a:gd name="connsiteY20" fmla="*/ 56206 h 118871"/>
              <a:gd name="connsiteX21" fmla="*/ 417767 w 2256683"/>
              <a:gd name="connsiteY21" fmla="*/ 0 h 118871"/>
              <a:gd name="connsiteX22" fmla="*/ 417767 w 2256683"/>
              <a:gd name="connsiteY22" fmla="*/ 56206 h 118871"/>
              <a:gd name="connsiteX23" fmla="*/ 79738 w 2256683"/>
              <a:gd name="connsiteY23" fmla="*/ 56206 h 118871"/>
              <a:gd name="connsiteX24" fmla="*/ 0 w 2256683"/>
              <a:gd name="connsiteY24" fmla="*/ 0 h 118871"/>
              <a:gd name="connsiteX25" fmla="*/ 0 w 2256683"/>
              <a:gd name="connsiteY25" fmla="*/ 62665 h 118871"/>
              <a:gd name="connsiteX26" fmla="*/ 79738 w 2256683"/>
              <a:gd name="connsiteY26" fmla="*/ 118871 h 118871"/>
              <a:gd name="connsiteX0" fmla="*/ 79738 w 2256683"/>
              <a:gd name="connsiteY0" fmla="*/ 118871 h 118871"/>
              <a:gd name="connsiteX1" fmla="*/ 869579 w 2256683"/>
              <a:gd name="connsiteY1" fmla="*/ 118871 h 118871"/>
              <a:gd name="connsiteX2" fmla="*/ 969337 w 2256683"/>
              <a:gd name="connsiteY2" fmla="*/ 118871 h 118871"/>
              <a:gd name="connsiteX3" fmla="*/ 1219003 w 2256683"/>
              <a:gd name="connsiteY3" fmla="*/ 118871 h 118871"/>
              <a:gd name="connsiteX4" fmla="*/ 1287346 w 2256683"/>
              <a:gd name="connsiteY4" fmla="*/ 118871 h 118871"/>
              <a:gd name="connsiteX5" fmla="*/ 1387104 w 2256683"/>
              <a:gd name="connsiteY5" fmla="*/ 118871 h 118871"/>
              <a:gd name="connsiteX6" fmla="*/ 1636770 w 2256683"/>
              <a:gd name="connsiteY6" fmla="*/ 118871 h 118871"/>
              <a:gd name="connsiteX7" fmla="*/ 1759178 w 2256683"/>
              <a:gd name="connsiteY7" fmla="*/ 118871 h 118871"/>
              <a:gd name="connsiteX8" fmla="*/ 2176945 w 2256683"/>
              <a:gd name="connsiteY8" fmla="*/ 118871 h 118871"/>
              <a:gd name="connsiteX9" fmla="*/ 2256683 w 2256683"/>
              <a:gd name="connsiteY9" fmla="*/ 62665 h 118871"/>
              <a:gd name="connsiteX10" fmla="*/ 2256683 w 2256683"/>
              <a:gd name="connsiteY10" fmla="*/ 0 h 118871"/>
              <a:gd name="connsiteX11" fmla="*/ 2176945 w 2256683"/>
              <a:gd name="connsiteY11" fmla="*/ 56206 h 118871"/>
              <a:gd name="connsiteX12" fmla="*/ 1838916 w 2256683"/>
              <a:gd name="connsiteY12" fmla="*/ 56206 h 118871"/>
              <a:gd name="connsiteX13" fmla="*/ 1838916 w 2256683"/>
              <a:gd name="connsiteY13" fmla="*/ 0 h 118871"/>
              <a:gd name="connsiteX14" fmla="*/ 1759178 w 2256683"/>
              <a:gd name="connsiteY14" fmla="*/ 56206 h 118871"/>
              <a:gd name="connsiteX15" fmla="*/ 1387104 w 2256683"/>
              <a:gd name="connsiteY15" fmla="*/ 56206 h 118871"/>
              <a:gd name="connsiteX16" fmla="*/ 1287346 w 2256683"/>
              <a:gd name="connsiteY16" fmla="*/ 56206 h 118871"/>
              <a:gd name="connsiteX17" fmla="*/ 969337 w 2256683"/>
              <a:gd name="connsiteY17" fmla="*/ 56206 h 118871"/>
              <a:gd name="connsiteX18" fmla="*/ 869579 w 2256683"/>
              <a:gd name="connsiteY18" fmla="*/ 56206 h 118871"/>
              <a:gd name="connsiteX19" fmla="*/ 497505 w 2256683"/>
              <a:gd name="connsiteY19" fmla="*/ 56206 h 118871"/>
              <a:gd name="connsiteX20" fmla="*/ 417767 w 2256683"/>
              <a:gd name="connsiteY20" fmla="*/ 0 h 118871"/>
              <a:gd name="connsiteX21" fmla="*/ 417767 w 2256683"/>
              <a:gd name="connsiteY21" fmla="*/ 56206 h 118871"/>
              <a:gd name="connsiteX22" fmla="*/ 79738 w 2256683"/>
              <a:gd name="connsiteY22" fmla="*/ 56206 h 118871"/>
              <a:gd name="connsiteX23" fmla="*/ 0 w 2256683"/>
              <a:gd name="connsiteY23" fmla="*/ 0 h 118871"/>
              <a:gd name="connsiteX24" fmla="*/ 0 w 2256683"/>
              <a:gd name="connsiteY24" fmla="*/ 62665 h 118871"/>
              <a:gd name="connsiteX25" fmla="*/ 79738 w 2256683"/>
              <a:gd name="connsiteY25" fmla="*/ 118871 h 118871"/>
              <a:gd name="connsiteX0" fmla="*/ 79738 w 2256683"/>
              <a:gd name="connsiteY0" fmla="*/ 118871 h 118871"/>
              <a:gd name="connsiteX1" fmla="*/ 969337 w 2256683"/>
              <a:gd name="connsiteY1" fmla="*/ 118871 h 118871"/>
              <a:gd name="connsiteX2" fmla="*/ 1219003 w 2256683"/>
              <a:gd name="connsiteY2" fmla="*/ 118871 h 118871"/>
              <a:gd name="connsiteX3" fmla="*/ 1287346 w 2256683"/>
              <a:gd name="connsiteY3" fmla="*/ 118871 h 118871"/>
              <a:gd name="connsiteX4" fmla="*/ 1387104 w 2256683"/>
              <a:gd name="connsiteY4" fmla="*/ 118871 h 118871"/>
              <a:gd name="connsiteX5" fmla="*/ 1636770 w 2256683"/>
              <a:gd name="connsiteY5" fmla="*/ 118871 h 118871"/>
              <a:gd name="connsiteX6" fmla="*/ 1759178 w 2256683"/>
              <a:gd name="connsiteY6" fmla="*/ 118871 h 118871"/>
              <a:gd name="connsiteX7" fmla="*/ 2176945 w 2256683"/>
              <a:gd name="connsiteY7" fmla="*/ 118871 h 118871"/>
              <a:gd name="connsiteX8" fmla="*/ 2256683 w 2256683"/>
              <a:gd name="connsiteY8" fmla="*/ 62665 h 118871"/>
              <a:gd name="connsiteX9" fmla="*/ 2256683 w 2256683"/>
              <a:gd name="connsiteY9" fmla="*/ 0 h 118871"/>
              <a:gd name="connsiteX10" fmla="*/ 2176945 w 2256683"/>
              <a:gd name="connsiteY10" fmla="*/ 56206 h 118871"/>
              <a:gd name="connsiteX11" fmla="*/ 1838916 w 2256683"/>
              <a:gd name="connsiteY11" fmla="*/ 56206 h 118871"/>
              <a:gd name="connsiteX12" fmla="*/ 1838916 w 2256683"/>
              <a:gd name="connsiteY12" fmla="*/ 0 h 118871"/>
              <a:gd name="connsiteX13" fmla="*/ 1759178 w 2256683"/>
              <a:gd name="connsiteY13" fmla="*/ 56206 h 118871"/>
              <a:gd name="connsiteX14" fmla="*/ 1387104 w 2256683"/>
              <a:gd name="connsiteY14" fmla="*/ 56206 h 118871"/>
              <a:gd name="connsiteX15" fmla="*/ 1287346 w 2256683"/>
              <a:gd name="connsiteY15" fmla="*/ 56206 h 118871"/>
              <a:gd name="connsiteX16" fmla="*/ 969337 w 2256683"/>
              <a:gd name="connsiteY16" fmla="*/ 56206 h 118871"/>
              <a:gd name="connsiteX17" fmla="*/ 869579 w 2256683"/>
              <a:gd name="connsiteY17" fmla="*/ 56206 h 118871"/>
              <a:gd name="connsiteX18" fmla="*/ 497505 w 2256683"/>
              <a:gd name="connsiteY18" fmla="*/ 56206 h 118871"/>
              <a:gd name="connsiteX19" fmla="*/ 417767 w 2256683"/>
              <a:gd name="connsiteY19" fmla="*/ 0 h 118871"/>
              <a:gd name="connsiteX20" fmla="*/ 417767 w 2256683"/>
              <a:gd name="connsiteY20" fmla="*/ 56206 h 118871"/>
              <a:gd name="connsiteX21" fmla="*/ 79738 w 2256683"/>
              <a:gd name="connsiteY21" fmla="*/ 56206 h 118871"/>
              <a:gd name="connsiteX22" fmla="*/ 0 w 2256683"/>
              <a:gd name="connsiteY22" fmla="*/ 0 h 118871"/>
              <a:gd name="connsiteX23" fmla="*/ 0 w 2256683"/>
              <a:gd name="connsiteY23" fmla="*/ 62665 h 118871"/>
              <a:gd name="connsiteX24" fmla="*/ 79738 w 2256683"/>
              <a:gd name="connsiteY24" fmla="*/ 118871 h 118871"/>
              <a:gd name="connsiteX0" fmla="*/ 79738 w 2256683"/>
              <a:gd name="connsiteY0" fmla="*/ 118871 h 118871"/>
              <a:gd name="connsiteX1" fmla="*/ 1219003 w 2256683"/>
              <a:gd name="connsiteY1" fmla="*/ 118871 h 118871"/>
              <a:gd name="connsiteX2" fmla="*/ 1287346 w 2256683"/>
              <a:gd name="connsiteY2" fmla="*/ 118871 h 118871"/>
              <a:gd name="connsiteX3" fmla="*/ 1387104 w 2256683"/>
              <a:gd name="connsiteY3" fmla="*/ 118871 h 118871"/>
              <a:gd name="connsiteX4" fmla="*/ 1636770 w 2256683"/>
              <a:gd name="connsiteY4" fmla="*/ 118871 h 118871"/>
              <a:gd name="connsiteX5" fmla="*/ 1759178 w 2256683"/>
              <a:gd name="connsiteY5" fmla="*/ 118871 h 118871"/>
              <a:gd name="connsiteX6" fmla="*/ 2176945 w 2256683"/>
              <a:gd name="connsiteY6" fmla="*/ 118871 h 118871"/>
              <a:gd name="connsiteX7" fmla="*/ 2256683 w 2256683"/>
              <a:gd name="connsiteY7" fmla="*/ 62665 h 118871"/>
              <a:gd name="connsiteX8" fmla="*/ 2256683 w 2256683"/>
              <a:gd name="connsiteY8" fmla="*/ 0 h 118871"/>
              <a:gd name="connsiteX9" fmla="*/ 2176945 w 2256683"/>
              <a:gd name="connsiteY9" fmla="*/ 56206 h 118871"/>
              <a:gd name="connsiteX10" fmla="*/ 1838916 w 2256683"/>
              <a:gd name="connsiteY10" fmla="*/ 56206 h 118871"/>
              <a:gd name="connsiteX11" fmla="*/ 1838916 w 2256683"/>
              <a:gd name="connsiteY11" fmla="*/ 0 h 118871"/>
              <a:gd name="connsiteX12" fmla="*/ 1759178 w 2256683"/>
              <a:gd name="connsiteY12" fmla="*/ 56206 h 118871"/>
              <a:gd name="connsiteX13" fmla="*/ 1387104 w 2256683"/>
              <a:gd name="connsiteY13" fmla="*/ 56206 h 118871"/>
              <a:gd name="connsiteX14" fmla="*/ 1287346 w 2256683"/>
              <a:gd name="connsiteY14" fmla="*/ 56206 h 118871"/>
              <a:gd name="connsiteX15" fmla="*/ 969337 w 2256683"/>
              <a:gd name="connsiteY15" fmla="*/ 56206 h 118871"/>
              <a:gd name="connsiteX16" fmla="*/ 869579 w 2256683"/>
              <a:gd name="connsiteY16" fmla="*/ 56206 h 118871"/>
              <a:gd name="connsiteX17" fmla="*/ 497505 w 2256683"/>
              <a:gd name="connsiteY17" fmla="*/ 56206 h 118871"/>
              <a:gd name="connsiteX18" fmla="*/ 417767 w 2256683"/>
              <a:gd name="connsiteY18" fmla="*/ 0 h 118871"/>
              <a:gd name="connsiteX19" fmla="*/ 417767 w 2256683"/>
              <a:gd name="connsiteY19" fmla="*/ 56206 h 118871"/>
              <a:gd name="connsiteX20" fmla="*/ 79738 w 2256683"/>
              <a:gd name="connsiteY20" fmla="*/ 56206 h 118871"/>
              <a:gd name="connsiteX21" fmla="*/ 0 w 2256683"/>
              <a:gd name="connsiteY21" fmla="*/ 0 h 118871"/>
              <a:gd name="connsiteX22" fmla="*/ 0 w 2256683"/>
              <a:gd name="connsiteY22" fmla="*/ 62665 h 118871"/>
              <a:gd name="connsiteX23" fmla="*/ 79738 w 2256683"/>
              <a:gd name="connsiteY23" fmla="*/ 118871 h 118871"/>
              <a:gd name="connsiteX0" fmla="*/ 79738 w 2256683"/>
              <a:gd name="connsiteY0" fmla="*/ 118871 h 118871"/>
              <a:gd name="connsiteX1" fmla="*/ 1287346 w 2256683"/>
              <a:gd name="connsiteY1" fmla="*/ 118871 h 118871"/>
              <a:gd name="connsiteX2" fmla="*/ 1387104 w 2256683"/>
              <a:gd name="connsiteY2" fmla="*/ 118871 h 118871"/>
              <a:gd name="connsiteX3" fmla="*/ 1636770 w 2256683"/>
              <a:gd name="connsiteY3" fmla="*/ 118871 h 118871"/>
              <a:gd name="connsiteX4" fmla="*/ 1759178 w 2256683"/>
              <a:gd name="connsiteY4" fmla="*/ 118871 h 118871"/>
              <a:gd name="connsiteX5" fmla="*/ 2176945 w 2256683"/>
              <a:gd name="connsiteY5" fmla="*/ 118871 h 118871"/>
              <a:gd name="connsiteX6" fmla="*/ 2256683 w 2256683"/>
              <a:gd name="connsiteY6" fmla="*/ 62665 h 118871"/>
              <a:gd name="connsiteX7" fmla="*/ 2256683 w 2256683"/>
              <a:gd name="connsiteY7" fmla="*/ 0 h 118871"/>
              <a:gd name="connsiteX8" fmla="*/ 2176945 w 2256683"/>
              <a:gd name="connsiteY8" fmla="*/ 56206 h 118871"/>
              <a:gd name="connsiteX9" fmla="*/ 1838916 w 2256683"/>
              <a:gd name="connsiteY9" fmla="*/ 56206 h 118871"/>
              <a:gd name="connsiteX10" fmla="*/ 1838916 w 2256683"/>
              <a:gd name="connsiteY10" fmla="*/ 0 h 118871"/>
              <a:gd name="connsiteX11" fmla="*/ 1759178 w 2256683"/>
              <a:gd name="connsiteY11" fmla="*/ 56206 h 118871"/>
              <a:gd name="connsiteX12" fmla="*/ 1387104 w 2256683"/>
              <a:gd name="connsiteY12" fmla="*/ 56206 h 118871"/>
              <a:gd name="connsiteX13" fmla="*/ 1287346 w 2256683"/>
              <a:gd name="connsiteY13" fmla="*/ 56206 h 118871"/>
              <a:gd name="connsiteX14" fmla="*/ 969337 w 2256683"/>
              <a:gd name="connsiteY14" fmla="*/ 56206 h 118871"/>
              <a:gd name="connsiteX15" fmla="*/ 869579 w 2256683"/>
              <a:gd name="connsiteY15" fmla="*/ 56206 h 118871"/>
              <a:gd name="connsiteX16" fmla="*/ 497505 w 2256683"/>
              <a:gd name="connsiteY16" fmla="*/ 56206 h 118871"/>
              <a:gd name="connsiteX17" fmla="*/ 417767 w 2256683"/>
              <a:gd name="connsiteY17" fmla="*/ 0 h 118871"/>
              <a:gd name="connsiteX18" fmla="*/ 417767 w 2256683"/>
              <a:gd name="connsiteY18" fmla="*/ 56206 h 118871"/>
              <a:gd name="connsiteX19" fmla="*/ 79738 w 2256683"/>
              <a:gd name="connsiteY19" fmla="*/ 56206 h 118871"/>
              <a:gd name="connsiteX20" fmla="*/ 0 w 2256683"/>
              <a:gd name="connsiteY20" fmla="*/ 0 h 118871"/>
              <a:gd name="connsiteX21" fmla="*/ 0 w 2256683"/>
              <a:gd name="connsiteY21" fmla="*/ 62665 h 118871"/>
              <a:gd name="connsiteX22" fmla="*/ 79738 w 2256683"/>
              <a:gd name="connsiteY22" fmla="*/ 118871 h 118871"/>
              <a:gd name="connsiteX0" fmla="*/ 79738 w 2256683"/>
              <a:gd name="connsiteY0" fmla="*/ 118871 h 118871"/>
              <a:gd name="connsiteX1" fmla="*/ 1387104 w 2256683"/>
              <a:gd name="connsiteY1" fmla="*/ 118871 h 118871"/>
              <a:gd name="connsiteX2" fmla="*/ 1636770 w 2256683"/>
              <a:gd name="connsiteY2" fmla="*/ 118871 h 118871"/>
              <a:gd name="connsiteX3" fmla="*/ 1759178 w 2256683"/>
              <a:gd name="connsiteY3" fmla="*/ 118871 h 118871"/>
              <a:gd name="connsiteX4" fmla="*/ 2176945 w 2256683"/>
              <a:gd name="connsiteY4" fmla="*/ 118871 h 118871"/>
              <a:gd name="connsiteX5" fmla="*/ 2256683 w 2256683"/>
              <a:gd name="connsiteY5" fmla="*/ 62665 h 118871"/>
              <a:gd name="connsiteX6" fmla="*/ 2256683 w 2256683"/>
              <a:gd name="connsiteY6" fmla="*/ 0 h 118871"/>
              <a:gd name="connsiteX7" fmla="*/ 2176945 w 2256683"/>
              <a:gd name="connsiteY7" fmla="*/ 56206 h 118871"/>
              <a:gd name="connsiteX8" fmla="*/ 1838916 w 2256683"/>
              <a:gd name="connsiteY8" fmla="*/ 56206 h 118871"/>
              <a:gd name="connsiteX9" fmla="*/ 1838916 w 2256683"/>
              <a:gd name="connsiteY9" fmla="*/ 0 h 118871"/>
              <a:gd name="connsiteX10" fmla="*/ 1759178 w 2256683"/>
              <a:gd name="connsiteY10" fmla="*/ 56206 h 118871"/>
              <a:gd name="connsiteX11" fmla="*/ 1387104 w 2256683"/>
              <a:gd name="connsiteY11" fmla="*/ 56206 h 118871"/>
              <a:gd name="connsiteX12" fmla="*/ 1287346 w 2256683"/>
              <a:gd name="connsiteY12" fmla="*/ 56206 h 118871"/>
              <a:gd name="connsiteX13" fmla="*/ 969337 w 2256683"/>
              <a:gd name="connsiteY13" fmla="*/ 56206 h 118871"/>
              <a:gd name="connsiteX14" fmla="*/ 869579 w 2256683"/>
              <a:gd name="connsiteY14" fmla="*/ 56206 h 118871"/>
              <a:gd name="connsiteX15" fmla="*/ 497505 w 2256683"/>
              <a:gd name="connsiteY15" fmla="*/ 56206 h 118871"/>
              <a:gd name="connsiteX16" fmla="*/ 417767 w 2256683"/>
              <a:gd name="connsiteY16" fmla="*/ 0 h 118871"/>
              <a:gd name="connsiteX17" fmla="*/ 417767 w 2256683"/>
              <a:gd name="connsiteY17" fmla="*/ 56206 h 118871"/>
              <a:gd name="connsiteX18" fmla="*/ 79738 w 2256683"/>
              <a:gd name="connsiteY18" fmla="*/ 56206 h 118871"/>
              <a:gd name="connsiteX19" fmla="*/ 0 w 2256683"/>
              <a:gd name="connsiteY19" fmla="*/ 0 h 118871"/>
              <a:gd name="connsiteX20" fmla="*/ 0 w 2256683"/>
              <a:gd name="connsiteY20" fmla="*/ 62665 h 118871"/>
              <a:gd name="connsiteX21" fmla="*/ 79738 w 2256683"/>
              <a:gd name="connsiteY21" fmla="*/ 118871 h 118871"/>
              <a:gd name="connsiteX0" fmla="*/ 79738 w 2256683"/>
              <a:gd name="connsiteY0" fmla="*/ 118871 h 118871"/>
              <a:gd name="connsiteX1" fmla="*/ 1636770 w 2256683"/>
              <a:gd name="connsiteY1" fmla="*/ 118871 h 118871"/>
              <a:gd name="connsiteX2" fmla="*/ 1759178 w 2256683"/>
              <a:gd name="connsiteY2" fmla="*/ 118871 h 118871"/>
              <a:gd name="connsiteX3" fmla="*/ 2176945 w 2256683"/>
              <a:gd name="connsiteY3" fmla="*/ 118871 h 118871"/>
              <a:gd name="connsiteX4" fmla="*/ 2256683 w 2256683"/>
              <a:gd name="connsiteY4" fmla="*/ 62665 h 118871"/>
              <a:gd name="connsiteX5" fmla="*/ 2256683 w 2256683"/>
              <a:gd name="connsiteY5" fmla="*/ 0 h 118871"/>
              <a:gd name="connsiteX6" fmla="*/ 2176945 w 2256683"/>
              <a:gd name="connsiteY6" fmla="*/ 56206 h 118871"/>
              <a:gd name="connsiteX7" fmla="*/ 1838916 w 2256683"/>
              <a:gd name="connsiteY7" fmla="*/ 56206 h 118871"/>
              <a:gd name="connsiteX8" fmla="*/ 1838916 w 2256683"/>
              <a:gd name="connsiteY8" fmla="*/ 0 h 118871"/>
              <a:gd name="connsiteX9" fmla="*/ 1759178 w 2256683"/>
              <a:gd name="connsiteY9" fmla="*/ 56206 h 118871"/>
              <a:gd name="connsiteX10" fmla="*/ 1387104 w 2256683"/>
              <a:gd name="connsiteY10" fmla="*/ 56206 h 118871"/>
              <a:gd name="connsiteX11" fmla="*/ 1287346 w 2256683"/>
              <a:gd name="connsiteY11" fmla="*/ 56206 h 118871"/>
              <a:gd name="connsiteX12" fmla="*/ 969337 w 2256683"/>
              <a:gd name="connsiteY12" fmla="*/ 56206 h 118871"/>
              <a:gd name="connsiteX13" fmla="*/ 869579 w 2256683"/>
              <a:gd name="connsiteY13" fmla="*/ 56206 h 118871"/>
              <a:gd name="connsiteX14" fmla="*/ 497505 w 2256683"/>
              <a:gd name="connsiteY14" fmla="*/ 56206 h 118871"/>
              <a:gd name="connsiteX15" fmla="*/ 417767 w 2256683"/>
              <a:gd name="connsiteY15" fmla="*/ 0 h 118871"/>
              <a:gd name="connsiteX16" fmla="*/ 417767 w 2256683"/>
              <a:gd name="connsiteY16" fmla="*/ 56206 h 118871"/>
              <a:gd name="connsiteX17" fmla="*/ 79738 w 2256683"/>
              <a:gd name="connsiteY17" fmla="*/ 56206 h 118871"/>
              <a:gd name="connsiteX18" fmla="*/ 0 w 2256683"/>
              <a:gd name="connsiteY18" fmla="*/ 0 h 118871"/>
              <a:gd name="connsiteX19" fmla="*/ 0 w 2256683"/>
              <a:gd name="connsiteY19" fmla="*/ 62665 h 118871"/>
              <a:gd name="connsiteX20" fmla="*/ 79738 w 2256683"/>
              <a:gd name="connsiteY20" fmla="*/ 118871 h 118871"/>
              <a:gd name="connsiteX0" fmla="*/ 79738 w 2256683"/>
              <a:gd name="connsiteY0" fmla="*/ 118871 h 118871"/>
              <a:gd name="connsiteX1" fmla="*/ 1759178 w 2256683"/>
              <a:gd name="connsiteY1" fmla="*/ 118871 h 118871"/>
              <a:gd name="connsiteX2" fmla="*/ 2176945 w 2256683"/>
              <a:gd name="connsiteY2" fmla="*/ 118871 h 118871"/>
              <a:gd name="connsiteX3" fmla="*/ 2256683 w 2256683"/>
              <a:gd name="connsiteY3" fmla="*/ 62665 h 118871"/>
              <a:gd name="connsiteX4" fmla="*/ 2256683 w 2256683"/>
              <a:gd name="connsiteY4" fmla="*/ 0 h 118871"/>
              <a:gd name="connsiteX5" fmla="*/ 2176945 w 2256683"/>
              <a:gd name="connsiteY5" fmla="*/ 56206 h 118871"/>
              <a:gd name="connsiteX6" fmla="*/ 1838916 w 2256683"/>
              <a:gd name="connsiteY6" fmla="*/ 56206 h 118871"/>
              <a:gd name="connsiteX7" fmla="*/ 1838916 w 2256683"/>
              <a:gd name="connsiteY7" fmla="*/ 0 h 118871"/>
              <a:gd name="connsiteX8" fmla="*/ 1759178 w 2256683"/>
              <a:gd name="connsiteY8" fmla="*/ 56206 h 118871"/>
              <a:gd name="connsiteX9" fmla="*/ 1387104 w 2256683"/>
              <a:gd name="connsiteY9" fmla="*/ 56206 h 118871"/>
              <a:gd name="connsiteX10" fmla="*/ 1287346 w 2256683"/>
              <a:gd name="connsiteY10" fmla="*/ 56206 h 118871"/>
              <a:gd name="connsiteX11" fmla="*/ 969337 w 2256683"/>
              <a:gd name="connsiteY11" fmla="*/ 56206 h 118871"/>
              <a:gd name="connsiteX12" fmla="*/ 869579 w 2256683"/>
              <a:gd name="connsiteY12" fmla="*/ 56206 h 118871"/>
              <a:gd name="connsiteX13" fmla="*/ 497505 w 2256683"/>
              <a:gd name="connsiteY13" fmla="*/ 56206 h 118871"/>
              <a:gd name="connsiteX14" fmla="*/ 417767 w 2256683"/>
              <a:gd name="connsiteY14" fmla="*/ 0 h 118871"/>
              <a:gd name="connsiteX15" fmla="*/ 417767 w 2256683"/>
              <a:gd name="connsiteY15" fmla="*/ 56206 h 118871"/>
              <a:gd name="connsiteX16" fmla="*/ 79738 w 2256683"/>
              <a:gd name="connsiteY16" fmla="*/ 56206 h 118871"/>
              <a:gd name="connsiteX17" fmla="*/ 0 w 2256683"/>
              <a:gd name="connsiteY17" fmla="*/ 0 h 118871"/>
              <a:gd name="connsiteX18" fmla="*/ 0 w 2256683"/>
              <a:gd name="connsiteY18" fmla="*/ 62665 h 118871"/>
              <a:gd name="connsiteX19" fmla="*/ 79738 w 2256683"/>
              <a:gd name="connsiteY19"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1838916 w 2256683"/>
              <a:gd name="connsiteY5" fmla="*/ 56206 h 118871"/>
              <a:gd name="connsiteX6" fmla="*/ 1838916 w 2256683"/>
              <a:gd name="connsiteY6" fmla="*/ 0 h 118871"/>
              <a:gd name="connsiteX7" fmla="*/ 1759178 w 2256683"/>
              <a:gd name="connsiteY7" fmla="*/ 56206 h 118871"/>
              <a:gd name="connsiteX8" fmla="*/ 1387104 w 2256683"/>
              <a:gd name="connsiteY8" fmla="*/ 56206 h 118871"/>
              <a:gd name="connsiteX9" fmla="*/ 1287346 w 2256683"/>
              <a:gd name="connsiteY9" fmla="*/ 56206 h 118871"/>
              <a:gd name="connsiteX10" fmla="*/ 969337 w 2256683"/>
              <a:gd name="connsiteY10" fmla="*/ 56206 h 118871"/>
              <a:gd name="connsiteX11" fmla="*/ 869579 w 2256683"/>
              <a:gd name="connsiteY11" fmla="*/ 56206 h 118871"/>
              <a:gd name="connsiteX12" fmla="*/ 497505 w 2256683"/>
              <a:gd name="connsiteY12" fmla="*/ 56206 h 118871"/>
              <a:gd name="connsiteX13" fmla="*/ 417767 w 2256683"/>
              <a:gd name="connsiteY13" fmla="*/ 0 h 118871"/>
              <a:gd name="connsiteX14" fmla="*/ 417767 w 2256683"/>
              <a:gd name="connsiteY14" fmla="*/ 56206 h 118871"/>
              <a:gd name="connsiteX15" fmla="*/ 79738 w 2256683"/>
              <a:gd name="connsiteY15" fmla="*/ 56206 h 118871"/>
              <a:gd name="connsiteX16" fmla="*/ 0 w 2256683"/>
              <a:gd name="connsiteY16" fmla="*/ 0 h 118871"/>
              <a:gd name="connsiteX17" fmla="*/ 0 w 2256683"/>
              <a:gd name="connsiteY17" fmla="*/ 62665 h 118871"/>
              <a:gd name="connsiteX18" fmla="*/ 79738 w 2256683"/>
              <a:gd name="connsiteY18"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1838916 w 2256683"/>
              <a:gd name="connsiteY5" fmla="*/ 56206 h 118871"/>
              <a:gd name="connsiteX6" fmla="*/ 1759178 w 2256683"/>
              <a:gd name="connsiteY6" fmla="*/ 56206 h 118871"/>
              <a:gd name="connsiteX7" fmla="*/ 1387104 w 2256683"/>
              <a:gd name="connsiteY7" fmla="*/ 56206 h 118871"/>
              <a:gd name="connsiteX8" fmla="*/ 1287346 w 2256683"/>
              <a:gd name="connsiteY8" fmla="*/ 56206 h 118871"/>
              <a:gd name="connsiteX9" fmla="*/ 969337 w 2256683"/>
              <a:gd name="connsiteY9" fmla="*/ 56206 h 118871"/>
              <a:gd name="connsiteX10" fmla="*/ 869579 w 2256683"/>
              <a:gd name="connsiteY10" fmla="*/ 56206 h 118871"/>
              <a:gd name="connsiteX11" fmla="*/ 497505 w 2256683"/>
              <a:gd name="connsiteY11" fmla="*/ 56206 h 118871"/>
              <a:gd name="connsiteX12" fmla="*/ 417767 w 2256683"/>
              <a:gd name="connsiteY12" fmla="*/ 0 h 118871"/>
              <a:gd name="connsiteX13" fmla="*/ 417767 w 2256683"/>
              <a:gd name="connsiteY13" fmla="*/ 56206 h 118871"/>
              <a:gd name="connsiteX14" fmla="*/ 79738 w 2256683"/>
              <a:gd name="connsiteY14" fmla="*/ 56206 h 118871"/>
              <a:gd name="connsiteX15" fmla="*/ 0 w 2256683"/>
              <a:gd name="connsiteY15" fmla="*/ 0 h 118871"/>
              <a:gd name="connsiteX16" fmla="*/ 0 w 2256683"/>
              <a:gd name="connsiteY16" fmla="*/ 62665 h 118871"/>
              <a:gd name="connsiteX17" fmla="*/ 79738 w 2256683"/>
              <a:gd name="connsiteY17"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1759178 w 2256683"/>
              <a:gd name="connsiteY5" fmla="*/ 56206 h 118871"/>
              <a:gd name="connsiteX6" fmla="*/ 1387104 w 2256683"/>
              <a:gd name="connsiteY6" fmla="*/ 56206 h 118871"/>
              <a:gd name="connsiteX7" fmla="*/ 1287346 w 2256683"/>
              <a:gd name="connsiteY7" fmla="*/ 56206 h 118871"/>
              <a:gd name="connsiteX8" fmla="*/ 969337 w 2256683"/>
              <a:gd name="connsiteY8" fmla="*/ 56206 h 118871"/>
              <a:gd name="connsiteX9" fmla="*/ 869579 w 2256683"/>
              <a:gd name="connsiteY9" fmla="*/ 56206 h 118871"/>
              <a:gd name="connsiteX10" fmla="*/ 497505 w 2256683"/>
              <a:gd name="connsiteY10" fmla="*/ 56206 h 118871"/>
              <a:gd name="connsiteX11" fmla="*/ 417767 w 2256683"/>
              <a:gd name="connsiteY11" fmla="*/ 0 h 118871"/>
              <a:gd name="connsiteX12" fmla="*/ 417767 w 2256683"/>
              <a:gd name="connsiteY12" fmla="*/ 56206 h 118871"/>
              <a:gd name="connsiteX13" fmla="*/ 79738 w 2256683"/>
              <a:gd name="connsiteY13" fmla="*/ 56206 h 118871"/>
              <a:gd name="connsiteX14" fmla="*/ 0 w 2256683"/>
              <a:gd name="connsiteY14" fmla="*/ 0 h 118871"/>
              <a:gd name="connsiteX15" fmla="*/ 0 w 2256683"/>
              <a:gd name="connsiteY15" fmla="*/ 62665 h 118871"/>
              <a:gd name="connsiteX16" fmla="*/ 79738 w 2256683"/>
              <a:gd name="connsiteY16"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1387104 w 2256683"/>
              <a:gd name="connsiteY5" fmla="*/ 56206 h 118871"/>
              <a:gd name="connsiteX6" fmla="*/ 1287346 w 2256683"/>
              <a:gd name="connsiteY6" fmla="*/ 56206 h 118871"/>
              <a:gd name="connsiteX7" fmla="*/ 969337 w 2256683"/>
              <a:gd name="connsiteY7" fmla="*/ 56206 h 118871"/>
              <a:gd name="connsiteX8" fmla="*/ 869579 w 2256683"/>
              <a:gd name="connsiteY8" fmla="*/ 56206 h 118871"/>
              <a:gd name="connsiteX9" fmla="*/ 497505 w 2256683"/>
              <a:gd name="connsiteY9" fmla="*/ 56206 h 118871"/>
              <a:gd name="connsiteX10" fmla="*/ 417767 w 2256683"/>
              <a:gd name="connsiteY10" fmla="*/ 0 h 118871"/>
              <a:gd name="connsiteX11" fmla="*/ 417767 w 2256683"/>
              <a:gd name="connsiteY11" fmla="*/ 56206 h 118871"/>
              <a:gd name="connsiteX12" fmla="*/ 79738 w 2256683"/>
              <a:gd name="connsiteY12" fmla="*/ 56206 h 118871"/>
              <a:gd name="connsiteX13" fmla="*/ 0 w 2256683"/>
              <a:gd name="connsiteY13" fmla="*/ 0 h 118871"/>
              <a:gd name="connsiteX14" fmla="*/ 0 w 2256683"/>
              <a:gd name="connsiteY14" fmla="*/ 62665 h 118871"/>
              <a:gd name="connsiteX15" fmla="*/ 79738 w 2256683"/>
              <a:gd name="connsiteY15"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1287346 w 2256683"/>
              <a:gd name="connsiteY5" fmla="*/ 56206 h 118871"/>
              <a:gd name="connsiteX6" fmla="*/ 969337 w 2256683"/>
              <a:gd name="connsiteY6" fmla="*/ 56206 h 118871"/>
              <a:gd name="connsiteX7" fmla="*/ 869579 w 2256683"/>
              <a:gd name="connsiteY7" fmla="*/ 56206 h 118871"/>
              <a:gd name="connsiteX8" fmla="*/ 497505 w 2256683"/>
              <a:gd name="connsiteY8" fmla="*/ 56206 h 118871"/>
              <a:gd name="connsiteX9" fmla="*/ 417767 w 2256683"/>
              <a:gd name="connsiteY9" fmla="*/ 0 h 118871"/>
              <a:gd name="connsiteX10" fmla="*/ 417767 w 2256683"/>
              <a:gd name="connsiteY10" fmla="*/ 56206 h 118871"/>
              <a:gd name="connsiteX11" fmla="*/ 79738 w 2256683"/>
              <a:gd name="connsiteY11" fmla="*/ 56206 h 118871"/>
              <a:gd name="connsiteX12" fmla="*/ 0 w 2256683"/>
              <a:gd name="connsiteY12" fmla="*/ 0 h 118871"/>
              <a:gd name="connsiteX13" fmla="*/ 0 w 2256683"/>
              <a:gd name="connsiteY13" fmla="*/ 62665 h 118871"/>
              <a:gd name="connsiteX14" fmla="*/ 79738 w 2256683"/>
              <a:gd name="connsiteY14"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969337 w 2256683"/>
              <a:gd name="connsiteY5" fmla="*/ 56206 h 118871"/>
              <a:gd name="connsiteX6" fmla="*/ 869579 w 2256683"/>
              <a:gd name="connsiteY6" fmla="*/ 56206 h 118871"/>
              <a:gd name="connsiteX7" fmla="*/ 497505 w 2256683"/>
              <a:gd name="connsiteY7" fmla="*/ 56206 h 118871"/>
              <a:gd name="connsiteX8" fmla="*/ 417767 w 2256683"/>
              <a:gd name="connsiteY8" fmla="*/ 0 h 118871"/>
              <a:gd name="connsiteX9" fmla="*/ 417767 w 2256683"/>
              <a:gd name="connsiteY9" fmla="*/ 56206 h 118871"/>
              <a:gd name="connsiteX10" fmla="*/ 79738 w 2256683"/>
              <a:gd name="connsiteY10" fmla="*/ 56206 h 118871"/>
              <a:gd name="connsiteX11" fmla="*/ 0 w 2256683"/>
              <a:gd name="connsiteY11" fmla="*/ 0 h 118871"/>
              <a:gd name="connsiteX12" fmla="*/ 0 w 2256683"/>
              <a:gd name="connsiteY12" fmla="*/ 62665 h 118871"/>
              <a:gd name="connsiteX13" fmla="*/ 79738 w 2256683"/>
              <a:gd name="connsiteY13"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869579 w 2256683"/>
              <a:gd name="connsiteY5" fmla="*/ 56206 h 118871"/>
              <a:gd name="connsiteX6" fmla="*/ 497505 w 2256683"/>
              <a:gd name="connsiteY6" fmla="*/ 56206 h 118871"/>
              <a:gd name="connsiteX7" fmla="*/ 417767 w 2256683"/>
              <a:gd name="connsiteY7" fmla="*/ 0 h 118871"/>
              <a:gd name="connsiteX8" fmla="*/ 417767 w 2256683"/>
              <a:gd name="connsiteY8" fmla="*/ 56206 h 118871"/>
              <a:gd name="connsiteX9" fmla="*/ 79738 w 2256683"/>
              <a:gd name="connsiteY9" fmla="*/ 56206 h 118871"/>
              <a:gd name="connsiteX10" fmla="*/ 0 w 2256683"/>
              <a:gd name="connsiteY10" fmla="*/ 0 h 118871"/>
              <a:gd name="connsiteX11" fmla="*/ 0 w 2256683"/>
              <a:gd name="connsiteY11" fmla="*/ 62665 h 118871"/>
              <a:gd name="connsiteX12" fmla="*/ 79738 w 2256683"/>
              <a:gd name="connsiteY12"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497505 w 2256683"/>
              <a:gd name="connsiteY5" fmla="*/ 56206 h 118871"/>
              <a:gd name="connsiteX6" fmla="*/ 417767 w 2256683"/>
              <a:gd name="connsiteY6" fmla="*/ 0 h 118871"/>
              <a:gd name="connsiteX7" fmla="*/ 417767 w 2256683"/>
              <a:gd name="connsiteY7" fmla="*/ 56206 h 118871"/>
              <a:gd name="connsiteX8" fmla="*/ 79738 w 2256683"/>
              <a:gd name="connsiteY8" fmla="*/ 56206 h 118871"/>
              <a:gd name="connsiteX9" fmla="*/ 0 w 2256683"/>
              <a:gd name="connsiteY9" fmla="*/ 0 h 118871"/>
              <a:gd name="connsiteX10" fmla="*/ 0 w 2256683"/>
              <a:gd name="connsiteY10" fmla="*/ 62665 h 118871"/>
              <a:gd name="connsiteX11" fmla="*/ 79738 w 2256683"/>
              <a:gd name="connsiteY11"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497505 w 2256683"/>
              <a:gd name="connsiteY5" fmla="*/ 56206 h 118871"/>
              <a:gd name="connsiteX6" fmla="*/ 417767 w 2256683"/>
              <a:gd name="connsiteY6" fmla="*/ 56206 h 118871"/>
              <a:gd name="connsiteX7" fmla="*/ 79738 w 2256683"/>
              <a:gd name="connsiteY7" fmla="*/ 56206 h 118871"/>
              <a:gd name="connsiteX8" fmla="*/ 0 w 2256683"/>
              <a:gd name="connsiteY8" fmla="*/ 0 h 118871"/>
              <a:gd name="connsiteX9" fmla="*/ 0 w 2256683"/>
              <a:gd name="connsiteY9" fmla="*/ 62665 h 118871"/>
              <a:gd name="connsiteX10" fmla="*/ 79738 w 2256683"/>
              <a:gd name="connsiteY10"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417767 w 2256683"/>
              <a:gd name="connsiteY5" fmla="*/ 56206 h 118871"/>
              <a:gd name="connsiteX6" fmla="*/ 79738 w 2256683"/>
              <a:gd name="connsiteY6" fmla="*/ 56206 h 118871"/>
              <a:gd name="connsiteX7" fmla="*/ 0 w 2256683"/>
              <a:gd name="connsiteY7" fmla="*/ 0 h 118871"/>
              <a:gd name="connsiteX8" fmla="*/ 0 w 2256683"/>
              <a:gd name="connsiteY8" fmla="*/ 62665 h 118871"/>
              <a:gd name="connsiteX9" fmla="*/ 79738 w 2256683"/>
              <a:gd name="connsiteY9"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79738 w 2256683"/>
              <a:gd name="connsiteY5" fmla="*/ 56206 h 118871"/>
              <a:gd name="connsiteX6" fmla="*/ 0 w 2256683"/>
              <a:gd name="connsiteY6" fmla="*/ 0 h 118871"/>
              <a:gd name="connsiteX7" fmla="*/ 0 w 2256683"/>
              <a:gd name="connsiteY7" fmla="*/ 62665 h 118871"/>
              <a:gd name="connsiteX8" fmla="*/ 79738 w 2256683"/>
              <a:gd name="connsiteY8" fmla="*/ 118871 h 11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6683" h="118871">
                <a:moveTo>
                  <a:pt x="79738" y="118871"/>
                </a:moveTo>
                <a:lnTo>
                  <a:pt x="2176945" y="118871"/>
                </a:lnTo>
                <a:cubicBezTo>
                  <a:pt x="2220983" y="118871"/>
                  <a:pt x="2256683" y="93707"/>
                  <a:pt x="2256683" y="62665"/>
                </a:cubicBezTo>
                <a:lnTo>
                  <a:pt x="2256683" y="0"/>
                </a:lnTo>
                <a:cubicBezTo>
                  <a:pt x="2256683" y="31042"/>
                  <a:pt x="2220983" y="56206"/>
                  <a:pt x="2176945" y="56206"/>
                </a:cubicBezTo>
                <a:lnTo>
                  <a:pt x="79738" y="56206"/>
                </a:lnTo>
                <a:cubicBezTo>
                  <a:pt x="35700" y="56206"/>
                  <a:pt x="0" y="31042"/>
                  <a:pt x="0" y="0"/>
                </a:cubicBezTo>
                <a:lnTo>
                  <a:pt x="0" y="62665"/>
                </a:lnTo>
                <a:cubicBezTo>
                  <a:pt x="0" y="93707"/>
                  <a:pt x="35700" y="118871"/>
                  <a:pt x="79738" y="118871"/>
                </a:cubicBezTo>
                <a:close/>
              </a:path>
            </a:pathLst>
          </a:custGeom>
          <a:solidFill>
            <a:srgbClr val="FABE3C"/>
          </a:solid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en-US" b="1" dirty="0">
              <a:solidFill>
                <a:srgbClr val="FFFFFF"/>
              </a:solidFill>
            </a:endParaRPr>
          </a:p>
        </p:txBody>
      </p:sp>
      <p:sp>
        <p:nvSpPr>
          <p:cNvPr id="28" name="TextBox 27"/>
          <p:cNvSpPr txBox="1"/>
          <p:nvPr/>
        </p:nvSpPr>
        <p:spPr>
          <a:xfrm>
            <a:off x="10421112" y="3671720"/>
            <a:ext cx="1088009" cy="914400"/>
          </a:xfrm>
          <a:prstGeom prst="rect">
            <a:avLst/>
          </a:prstGeom>
          <a:noFill/>
          <a:effectLst/>
        </p:spPr>
        <p:txBody>
          <a:bodyPr wrap="none" lIns="0" tIns="0" rIns="0" bIns="0" rtlCol="0">
            <a:noAutofit/>
          </a:bodyPr>
          <a:lstStyle/>
          <a:p>
            <a:pPr algn="l" eaLnBrk="0" hangingPunct="0">
              <a:lnSpc>
                <a:spcPts val="1800"/>
              </a:lnSpc>
            </a:pPr>
            <a:r>
              <a:rPr lang="en-GB" sz="1600" b="1" dirty="0" smtClean="0"/>
              <a:t>Decoding</a:t>
            </a:r>
          </a:p>
          <a:p>
            <a:pPr algn="l" eaLnBrk="0" hangingPunct="0">
              <a:lnSpc>
                <a:spcPts val="1800"/>
              </a:lnSpc>
            </a:pPr>
            <a:r>
              <a:rPr lang="en-GB" sz="1600" b="1" dirty="0" smtClean="0"/>
              <a:t>Response</a:t>
            </a:r>
          </a:p>
          <a:p>
            <a:pPr algn="l" eaLnBrk="0" hangingPunct="0">
              <a:lnSpc>
                <a:spcPts val="1800"/>
              </a:lnSpc>
            </a:pPr>
            <a:endParaRPr lang="en-GB" sz="1600" b="1" dirty="0" smtClean="0"/>
          </a:p>
          <a:p>
            <a:pPr algn="l" eaLnBrk="0" hangingPunct="0">
              <a:lnSpc>
                <a:spcPts val="1800"/>
              </a:lnSpc>
            </a:pPr>
            <a:endParaRPr lang="en-GB" sz="1600" b="1" dirty="0"/>
          </a:p>
          <a:p>
            <a:pPr algn="l" eaLnBrk="0" hangingPunct="0">
              <a:lnSpc>
                <a:spcPts val="1800"/>
              </a:lnSpc>
            </a:pPr>
            <a:r>
              <a:rPr lang="en-GB" sz="1600" b="1" dirty="0" smtClean="0"/>
              <a:t>5ms</a:t>
            </a:r>
          </a:p>
        </p:txBody>
      </p:sp>
      <p:grpSp>
        <p:nvGrpSpPr>
          <p:cNvPr id="29" name="Group 28"/>
          <p:cNvGrpSpPr>
            <a:grpSpLocks noChangeAspect="1"/>
          </p:cNvGrpSpPr>
          <p:nvPr/>
        </p:nvGrpSpPr>
        <p:grpSpPr>
          <a:xfrm>
            <a:off x="599754" y="2053696"/>
            <a:ext cx="629292" cy="516842"/>
            <a:chOff x="2971050" y="2497678"/>
            <a:chExt cx="679160" cy="557798"/>
          </a:xfrm>
        </p:grpSpPr>
        <p:sp useBgFill="1">
          <p:nvSpPr>
            <p:cNvPr id="30" name="Freeform 27"/>
            <p:cNvSpPr>
              <a:spLocks/>
            </p:cNvSpPr>
            <p:nvPr/>
          </p:nvSpPr>
          <p:spPr bwMode="auto">
            <a:xfrm>
              <a:off x="2971050" y="2497678"/>
              <a:ext cx="679160" cy="557798"/>
            </a:xfrm>
            <a:custGeom>
              <a:avLst/>
              <a:gdLst>
                <a:gd name="T0" fmla="*/ 2668 w 2906"/>
                <a:gd name="T1" fmla="*/ 0 h 2394"/>
                <a:gd name="T2" fmla="*/ 2752 w 2906"/>
                <a:gd name="T3" fmla="*/ 13 h 2394"/>
                <a:gd name="T4" fmla="*/ 2822 w 2906"/>
                <a:gd name="T5" fmla="*/ 52 h 2394"/>
                <a:gd name="T6" fmla="*/ 2874 w 2906"/>
                <a:gd name="T7" fmla="*/ 110 h 2394"/>
                <a:gd name="T8" fmla="*/ 2903 w 2906"/>
                <a:gd name="T9" fmla="*/ 183 h 2394"/>
                <a:gd name="T10" fmla="*/ 2906 w 2906"/>
                <a:gd name="T11" fmla="*/ 1659 h 2394"/>
                <a:gd name="T12" fmla="*/ 2892 w 2906"/>
                <a:gd name="T13" fmla="*/ 1736 h 2394"/>
                <a:gd name="T14" fmla="*/ 2851 w 2906"/>
                <a:gd name="T15" fmla="*/ 1802 h 2394"/>
                <a:gd name="T16" fmla="*/ 2788 w 2906"/>
                <a:gd name="T17" fmla="*/ 1851 h 2394"/>
                <a:gd name="T18" fmla="*/ 2710 w 2906"/>
                <a:gd name="T19" fmla="*/ 1878 h 2394"/>
                <a:gd name="T20" fmla="*/ 2006 w 2906"/>
                <a:gd name="T21" fmla="*/ 1881 h 2394"/>
                <a:gd name="T22" fmla="*/ 2009 w 2906"/>
                <a:gd name="T23" fmla="*/ 1972 h 2394"/>
                <a:gd name="T24" fmla="*/ 2074 w 2906"/>
                <a:gd name="T25" fmla="*/ 1976 h 2394"/>
                <a:gd name="T26" fmla="*/ 2137 w 2906"/>
                <a:gd name="T27" fmla="*/ 2001 h 2394"/>
                <a:gd name="T28" fmla="*/ 2187 w 2906"/>
                <a:gd name="T29" fmla="*/ 2047 h 2394"/>
                <a:gd name="T30" fmla="*/ 2221 w 2906"/>
                <a:gd name="T31" fmla="*/ 2107 h 2394"/>
                <a:gd name="T32" fmla="*/ 2232 w 2906"/>
                <a:gd name="T33" fmla="*/ 2180 h 2394"/>
                <a:gd name="T34" fmla="*/ 2229 w 2906"/>
                <a:gd name="T35" fmla="*/ 2251 h 2394"/>
                <a:gd name="T36" fmla="*/ 2206 w 2906"/>
                <a:gd name="T37" fmla="*/ 2300 h 2394"/>
                <a:gd name="T38" fmla="*/ 2165 w 2906"/>
                <a:gd name="T39" fmla="*/ 2332 h 2394"/>
                <a:gd name="T40" fmla="*/ 2112 w 2906"/>
                <a:gd name="T41" fmla="*/ 2344 h 2394"/>
                <a:gd name="T42" fmla="*/ 1153 w 2906"/>
                <a:gd name="T43" fmla="*/ 2341 h 2394"/>
                <a:gd name="T44" fmla="*/ 1104 w 2906"/>
                <a:gd name="T45" fmla="*/ 2314 h 2394"/>
                <a:gd name="T46" fmla="*/ 1067 w 2906"/>
                <a:gd name="T47" fmla="*/ 2321 h 2394"/>
                <a:gd name="T48" fmla="*/ 1019 w 2906"/>
                <a:gd name="T49" fmla="*/ 2366 h 2394"/>
                <a:gd name="T50" fmla="*/ 957 w 2906"/>
                <a:gd name="T51" fmla="*/ 2390 h 2394"/>
                <a:gd name="T52" fmla="*/ 183 w 2906"/>
                <a:gd name="T53" fmla="*/ 2394 h 2394"/>
                <a:gd name="T54" fmla="*/ 112 w 2906"/>
                <a:gd name="T55" fmla="*/ 2379 h 2394"/>
                <a:gd name="T56" fmla="*/ 53 w 2906"/>
                <a:gd name="T57" fmla="*/ 2341 h 2394"/>
                <a:gd name="T58" fmla="*/ 14 w 2906"/>
                <a:gd name="T59" fmla="*/ 2282 h 2394"/>
                <a:gd name="T60" fmla="*/ 0 w 2906"/>
                <a:gd name="T61" fmla="*/ 2210 h 2394"/>
                <a:gd name="T62" fmla="*/ 3 w 2906"/>
                <a:gd name="T63" fmla="*/ 832 h 2394"/>
                <a:gd name="T64" fmla="*/ 31 w 2906"/>
                <a:gd name="T65" fmla="*/ 767 h 2394"/>
                <a:gd name="T66" fmla="*/ 81 w 2906"/>
                <a:gd name="T67" fmla="*/ 717 h 2394"/>
                <a:gd name="T68" fmla="*/ 146 w 2906"/>
                <a:gd name="T69" fmla="*/ 689 h 2394"/>
                <a:gd name="T70" fmla="*/ 389 w 2906"/>
                <a:gd name="T71" fmla="*/ 686 h 2394"/>
                <a:gd name="T72" fmla="*/ 388 w 2906"/>
                <a:gd name="T73" fmla="*/ 222 h 2394"/>
                <a:gd name="T74" fmla="*/ 404 w 2906"/>
                <a:gd name="T75" fmla="*/ 145 h 2394"/>
                <a:gd name="T76" fmla="*/ 445 w 2906"/>
                <a:gd name="T77" fmla="*/ 79 h 2394"/>
                <a:gd name="T78" fmla="*/ 506 w 2906"/>
                <a:gd name="T79" fmla="*/ 30 h 2394"/>
                <a:gd name="T80" fmla="*/ 584 w 2906"/>
                <a:gd name="T81" fmla="*/ 4 h 2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06" h="2394">
                  <a:moveTo>
                    <a:pt x="627" y="0"/>
                  </a:moveTo>
                  <a:lnTo>
                    <a:pt x="2668" y="0"/>
                  </a:lnTo>
                  <a:lnTo>
                    <a:pt x="2710" y="4"/>
                  </a:lnTo>
                  <a:lnTo>
                    <a:pt x="2752" y="13"/>
                  </a:lnTo>
                  <a:lnTo>
                    <a:pt x="2788" y="30"/>
                  </a:lnTo>
                  <a:lnTo>
                    <a:pt x="2822" y="52"/>
                  </a:lnTo>
                  <a:lnTo>
                    <a:pt x="2851" y="79"/>
                  </a:lnTo>
                  <a:lnTo>
                    <a:pt x="2874" y="110"/>
                  </a:lnTo>
                  <a:lnTo>
                    <a:pt x="2892" y="145"/>
                  </a:lnTo>
                  <a:lnTo>
                    <a:pt x="2903" y="183"/>
                  </a:lnTo>
                  <a:lnTo>
                    <a:pt x="2906" y="222"/>
                  </a:lnTo>
                  <a:lnTo>
                    <a:pt x="2906" y="1659"/>
                  </a:lnTo>
                  <a:lnTo>
                    <a:pt x="2903" y="1699"/>
                  </a:lnTo>
                  <a:lnTo>
                    <a:pt x="2892" y="1736"/>
                  </a:lnTo>
                  <a:lnTo>
                    <a:pt x="2874" y="1771"/>
                  </a:lnTo>
                  <a:lnTo>
                    <a:pt x="2851" y="1802"/>
                  </a:lnTo>
                  <a:lnTo>
                    <a:pt x="2822" y="1828"/>
                  </a:lnTo>
                  <a:lnTo>
                    <a:pt x="2788" y="1851"/>
                  </a:lnTo>
                  <a:lnTo>
                    <a:pt x="2752" y="1867"/>
                  </a:lnTo>
                  <a:lnTo>
                    <a:pt x="2710" y="1878"/>
                  </a:lnTo>
                  <a:lnTo>
                    <a:pt x="2668" y="1881"/>
                  </a:lnTo>
                  <a:lnTo>
                    <a:pt x="2006" y="1881"/>
                  </a:lnTo>
                  <a:lnTo>
                    <a:pt x="2009" y="1909"/>
                  </a:lnTo>
                  <a:lnTo>
                    <a:pt x="2009" y="1972"/>
                  </a:lnTo>
                  <a:lnTo>
                    <a:pt x="2041" y="1972"/>
                  </a:lnTo>
                  <a:lnTo>
                    <a:pt x="2074" y="1976"/>
                  </a:lnTo>
                  <a:lnTo>
                    <a:pt x="2107" y="1985"/>
                  </a:lnTo>
                  <a:lnTo>
                    <a:pt x="2137" y="2001"/>
                  </a:lnTo>
                  <a:lnTo>
                    <a:pt x="2164" y="2022"/>
                  </a:lnTo>
                  <a:lnTo>
                    <a:pt x="2187" y="2047"/>
                  </a:lnTo>
                  <a:lnTo>
                    <a:pt x="2206" y="2076"/>
                  </a:lnTo>
                  <a:lnTo>
                    <a:pt x="2221" y="2107"/>
                  </a:lnTo>
                  <a:lnTo>
                    <a:pt x="2229" y="2143"/>
                  </a:lnTo>
                  <a:lnTo>
                    <a:pt x="2232" y="2180"/>
                  </a:lnTo>
                  <a:lnTo>
                    <a:pt x="2232" y="2225"/>
                  </a:lnTo>
                  <a:lnTo>
                    <a:pt x="2229" y="2251"/>
                  </a:lnTo>
                  <a:lnTo>
                    <a:pt x="2220" y="2277"/>
                  </a:lnTo>
                  <a:lnTo>
                    <a:pt x="2206" y="2300"/>
                  </a:lnTo>
                  <a:lnTo>
                    <a:pt x="2187" y="2318"/>
                  </a:lnTo>
                  <a:lnTo>
                    <a:pt x="2165" y="2332"/>
                  </a:lnTo>
                  <a:lnTo>
                    <a:pt x="2140" y="2341"/>
                  </a:lnTo>
                  <a:lnTo>
                    <a:pt x="2112" y="2344"/>
                  </a:lnTo>
                  <a:lnTo>
                    <a:pt x="1182" y="2344"/>
                  </a:lnTo>
                  <a:lnTo>
                    <a:pt x="1153" y="2341"/>
                  </a:lnTo>
                  <a:lnTo>
                    <a:pt x="1127" y="2330"/>
                  </a:lnTo>
                  <a:lnTo>
                    <a:pt x="1104" y="2314"/>
                  </a:lnTo>
                  <a:lnTo>
                    <a:pt x="1085" y="2294"/>
                  </a:lnTo>
                  <a:lnTo>
                    <a:pt x="1067" y="2321"/>
                  </a:lnTo>
                  <a:lnTo>
                    <a:pt x="1046" y="2347"/>
                  </a:lnTo>
                  <a:lnTo>
                    <a:pt x="1019" y="2366"/>
                  </a:lnTo>
                  <a:lnTo>
                    <a:pt x="990" y="2382"/>
                  </a:lnTo>
                  <a:lnTo>
                    <a:pt x="957" y="2390"/>
                  </a:lnTo>
                  <a:lnTo>
                    <a:pt x="922" y="2394"/>
                  </a:lnTo>
                  <a:lnTo>
                    <a:pt x="183" y="2394"/>
                  </a:lnTo>
                  <a:lnTo>
                    <a:pt x="146" y="2390"/>
                  </a:lnTo>
                  <a:lnTo>
                    <a:pt x="112" y="2379"/>
                  </a:lnTo>
                  <a:lnTo>
                    <a:pt x="81" y="2363"/>
                  </a:lnTo>
                  <a:lnTo>
                    <a:pt x="53" y="2341"/>
                  </a:lnTo>
                  <a:lnTo>
                    <a:pt x="31" y="2313"/>
                  </a:lnTo>
                  <a:lnTo>
                    <a:pt x="14" y="2282"/>
                  </a:lnTo>
                  <a:lnTo>
                    <a:pt x="3" y="2248"/>
                  </a:lnTo>
                  <a:lnTo>
                    <a:pt x="0" y="2210"/>
                  </a:lnTo>
                  <a:lnTo>
                    <a:pt x="0" y="869"/>
                  </a:lnTo>
                  <a:lnTo>
                    <a:pt x="3" y="832"/>
                  </a:lnTo>
                  <a:lnTo>
                    <a:pt x="14" y="798"/>
                  </a:lnTo>
                  <a:lnTo>
                    <a:pt x="31" y="767"/>
                  </a:lnTo>
                  <a:lnTo>
                    <a:pt x="53" y="739"/>
                  </a:lnTo>
                  <a:lnTo>
                    <a:pt x="81" y="717"/>
                  </a:lnTo>
                  <a:lnTo>
                    <a:pt x="112" y="700"/>
                  </a:lnTo>
                  <a:lnTo>
                    <a:pt x="146" y="689"/>
                  </a:lnTo>
                  <a:lnTo>
                    <a:pt x="183" y="686"/>
                  </a:lnTo>
                  <a:lnTo>
                    <a:pt x="389" y="686"/>
                  </a:lnTo>
                  <a:lnTo>
                    <a:pt x="388" y="682"/>
                  </a:lnTo>
                  <a:lnTo>
                    <a:pt x="388" y="222"/>
                  </a:lnTo>
                  <a:lnTo>
                    <a:pt x="393" y="183"/>
                  </a:lnTo>
                  <a:lnTo>
                    <a:pt x="404" y="145"/>
                  </a:lnTo>
                  <a:lnTo>
                    <a:pt x="420" y="110"/>
                  </a:lnTo>
                  <a:lnTo>
                    <a:pt x="445" y="79"/>
                  </a:lnTo>
                  <a:lnTo>
                    <a:pt x="474" y="52"/>
                  </a:lnTo>
                  <a:lnTo>
                    <a:pt x="506" y="30"/>
                  </a:lnTo>
                  <a:lnTo>
                    <a:pt x="544" y="13"/>
                  </a:lnTo>
                  <a:lnTo>
                    <a:pt x="584" y="4"/>
                  </a:lnTo>
                  <a:lnTo>
                    <a:pt x="627" y="0"/>
                  </a:lnTo>
                  <a:close/>
                </a:path>
              </a:pathLst>
            </a:custGeom>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8"/>
            <p:cNvSpPr>
              <a:spLocks noEditPoints="1"/>
            </p:cNvSpPr>
            <p:nvPr/>
          </p:nvSpPr>
          <p:spPr bwMode="auto">
            <a:xfrm>
              <a:off x="2999057" y="2685556"/>
              <a:ext cx="203048" cy="341914"/>
            </a:xfrm>
            <a:custGeom>
              <a:avLst/>
              <a:gdLst>
                <a:gd name="T0" fmla="*/ 542 w 867"/>
                <a:gd name="T1" fmla="*/ 1114 h 1469"/>
                <a:gd name="T2" fmla="*/ 501 w 867"/>
                <a:gd name="T3" fmla="*/ 1133 h 1469"/>
                <a:gd name="T4" fmla="*/ 472 w 867"/>
                <a:gd name="T5" fmla="*/ 1169 h 1469"/>
                <a:gd name="T6" fmla="*/ 461 w 867"/>
                <a:gd name="T7" fmla="*/ 1215 h 1469"/>
                <a:gd name="T8" fmla="*/ 472 w 867"/>
                <a:gd name="T9" fmla="*/ 1263 h 1469"/>
                <a:gd name="T10" fmla="*/ 501 w 867"/>
                <a:gd name="T11" fmla="*/ 1299 h 1469"/>
                <a:gd name="T12" fmla="*/ 542 w 867"/>
                <a:gd name="T13" fmla="*/ 1318 h 1469"/>
                <a:gd name="T14" fmla="*/ 590 w 867"/>
                <a:gd name="T15" fmla="*/ 1318 h 1469"/>
                <a:gd name="T16" fmla="*/ 633 w 867"/>
                <a:gd name="T17" fmla="*/ 1299 h 1469"/>
                <a:gd name="T18" fmla="*/ 662 w 867"/>
                <a:gd name="T19" fmla="*/ 1263 h 1469"/>
                <a:gd name="T20" fmla="*/ 673 w 867"/>
                <a:gd name="T21" fmla="*/ 1215 h 1469"/>
                <a:gd name="T22" fmla="*/ 662 w 867"/>
                <a:gd name="T23" fmla="*/ 1169 h 1469"/>
                <a:gd name="T24" fmla="*/ 633 w 867"/>
                <a:gd name="T25" fmla="*/ 1133 h 1469"/>
                <a:gd name="T26" fmla="*/ 590 w 867"/>
                <a:gd name="T27" fmla="*/ 1114 h 1469"/>
                <a:gd name="T28" fmla="*/ 185 w 867"/>
                <a:gd name="T29" fmla="*/ 783 h 1469"/>
                <a:gd name="T30" fmla="*/ 685 w 867"/>
                <a:gd name="T31" fmla="*/ 931 h 1469"/>
                <a:gd name="T32" fmla="*/ 185 w 867"/>
                <a:gd name="T33" fmla="*/ 783 h 1469"/>
                <a:gd name="T34" fmla="*/ 185 w 867"/>
                <a:gd name="T35" fmla="*/ 651 h 1469"/>
                <a:gd name="T36" fmla="*/ 685 w 867"/>
                <a:gd name="T37" fmla="*/ 501 h 1469"/>
                <a:gd name="T38" fmla="*/ 185 w 867"/>
                <a:gd name="T39" fmla="*/ 220 h 1469"/>
                <a:gd name="T40" fmla="*/ 685 w 867"/>
                <a:gd name="T41" fmla="*/ 369 h 1469"/>
                <a:gd name="T42" fmla="*/ 185 w 867"/>
                <a:gd name="T43" fmla="*/ 220 h 1469"/>
                <a:gd name="T44" fmla="*/ 803 w 867"/>
                <a:gd name="T45" fmla="*/ 0 h 1469"/>
                <a:gd name="T46" fmla="*/ 841 w 867"/>
                <a:gd name="T47" fmla="*/ 12 h 1469"/>
                <a:gd name="T48" fmla="*/ 864 w 867"/>
                <a:gd name="T49" fmla="*/ 44 h 1469"/>
                <a:gd name="T50" fmla="*/ 867 w 867"/>
                <a:gd name="T51" fmla="*/ 1405 h 1469"/>
                <a:gd name="T52" fmla="*/ 855 w 867"/>
                <a:gd name="T53" fmla="*/ 1444 h 1469"/>
                <a:gd name="T54" fmla="*/ 824 w 867"/>
                <a:gd name="T55" fmla="*/ 1466 h 1469"/>
                <a:gd name="T56" fmla="*/ 64 w 867"/>
                <a:gd name="T57" fmla="*/ 1469 h 1469"/>
                <a:gd name="T58" fmla="*/ 26 w 867"/>
                <a:gd name="T59" fmla="*/ 1457 h 1469"/>
                <a:gd name="T60" fmla="*/ 3 w 867"/>
                <a:gd name="T61" fmla="*/ 1426 h 1469"/>
                <a:gd name="T62" fmla="*/ 0 w 867"/>
                <a:gd name="T63" fmla="*/ 64 h 1469"/>
                <a:gd name="T64" fmla="*/ 12 w 867"/>
                <a:gd name="T65" fmla="*/ 26 h 1469"/>
                <a:gd name="T66" fmla="*/ 44 w 867"/>
                <a:gd name="T67" fmla="*/ 3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67" h="1469">
                  <a:moveTo>
                    <a:pt x="566" y="1110"/>
                  </a:moveTo>
                  <a:lnTo>
                    <a:pt x="542" y="1114"/>
                  </a:lnTo>
                  <a:lnTo>
                    <a:pt x="520" y="1121"/>
                  </a:lnTo>
                  <a:lnTo>
                    <a:pt x="501" y="1133"/>
                  </a:lnTo>
                  <a:lnTo>
                    <a:pt x="484" y="1150"/>
                  </a:lnTo>
                  <a:lnTo>
                    <a:pt x="472" y="1169"/>
                  </a:lnTo>
                  <a:lnTo>
                    <a:pt x="463" y="1191"/>
                  </a:lnTo>
                  <a:lnTo>
                    <a:pt x="461" y="1215"/>
                  </a:lnTo>
                  <a:lnTo>
                    <a:pt x="463" y="1240"/>
                  </a:lnTo>
                  <a:lnTo>
                    <a:pt x="472" y="1263"/>
                  </a:lnTo>
                  <a:lnTo>
                    <a:pt x="484" y="1282"/>
                  </a:lnTo>
                  <a:lnTo>
                    <a:pt x="501" y="1299"/>
                  </a:lnTo>
                  <a:lnTo>
                    <a:pt x="520" y="1311"/>
                  </a:lnTo>
                  <a:lnTo>
                    <a:pt x="542" y="1318"/>
                  </a:lnTo>
                  <a:lnTo>
                    <a:pt x="566" y="1322"/>
                  </a:lnTo>
                  <a:lnTo>
                    <a:pt x="590" y="1318"/>
                  </a:lnTo>
                  <a:lnTo>
                    <a:pt x="613" y="1311"/>
                  </a:lnTo>
                  <a:lnTo>
                    <a:pt x="633" y="1299"/>
                  </a:lnTo>
                  <a:lnTo>
                    <a:pt x="648" y="1282"/>
                  </a:lnTo>
                  <a:lnTo>
                    <a:pt x="662" y="1263"/>
                  </a:lnTo>
                  <a:lnTo>
                    <a:pt x="669" y="1240"/>
                  </a:lnTo>
                  <a:lnTo>
                    <a:pt x="673" y="1215"/>
                  </a:lnTo>
                  <a:lnTo>
                    <a:pt x="669" y="1191"/>
                  </a:lnTo>
                  <a:lnTo>
                    <a:pt x="662" y="1169"/>
                  </a:lnTo>
                  <a:lnTo>
                    <a:pt x="648" y="1150"/>
                  </a:lnTo>
                  <a:lnTo>
                    <a:pt x="633" y="1133"/>
                  </a:lnTo>
                  <a:lnTo>
                    <a:pt x="613" y="1121"/>
                  </a:lnTo>
                  <a:lnTo>
                    <a:pt x="590" y="1114"/>
                  </a:lnTo>
                  <a:lnTo>
                    <a:pt x="566" y="1110"/>
                  </a:lnTo>
                  <a:close/>
                  <a:moveTo>
                    <a:pt x="185" y="783"/>
                  </a:moveTo>
                  <a:lnTo>
                    <a:pt x="185" y="931"/>
                  </a:lnTo>
                  <a:lnTo>
                    <a:pt x="685" y="931"/>
                  </a:lnTo>
                  <a:lnTo>
                    <a:pt x="685" y="783"/>
                  </a:lnTo>
                  <a:lnTo>
                    <a:pt x="185" y="783"/>
                  </a:lnTo>
                  <a:close/>
                  <a:moveTo>
                    <a:pt x="185" y="501"/>
                  </a:moveTo>
                  <a:lnTo>
                    <a:pt x="185" y="651"/>
                  </a:lnTo>
                  <a:lnTo>
                    <a:pt x="685" y="651"/>
                  </a:lnTo>
                  <a:lnTo>
                    <a:pt x="685" y="501"/>
                  </a:lnTo>
                  <a:lnTo>
                    <a:pt x="185" y="501"/>
                  </a:lnTo>
                  <a:close/>
                  <a:moveTo>
                    <a:pt x="185" y="220"/>
                  </a:moveTo>
                  <a:lnTo>
                    <a:pt x="185" y="369"/>
                  </a:lnTo>
                  <a:lnTo>
                    <a:pt x="685" y="369"/>
                  </a:lnTo>
                  <a:lnTo>
                    <a:pt x="685" y="220"/>
                  </a:lnTo>
                  <a:lnTo>
                    <a:pt x="185" y="220"/>
                  </a:lnTo>
                  <a:close/>
                  <a:moveTo>
                    <a:pt x="64" y="0"/>
                  </a:moveTo>
                  <a:lnTo>
                    <a:pt x="803" y="0"/>
                  </a:lnTo>
                  <a:lnTo>
                    <a:pt x="824" y="3"/>
                  </a:lnTo>
                  <a:lnTo>
                    <a:pt x="841" y="12"/>
                  </a:lnTo>
                  <a:lnTo>
                    <a:pt x="855" y="26"/>
                  </a:lnTo>
                  <a:lnTo>
                    <a:pt x="864" y="44"/>
                  </a:lnTo>
                  <a:lnTo>
                    <a:pt x="867" y="64"/>
                  </a:lnTo>
                  <a:lnTo>
                    <a:pt x="867" y="1405"/>
                  </a:lnTo>
                  <a:lnTo>
                    <a:pt x="864" y="1426"/>
                  </a:lnTo>
                  <a:lnTo>
                    <a:pt x="855" y="1444"/>
                  </a:lnTo>
                  <a:lnTo>
                    <a:pt x="841" y="1457"/>
                  </a:lnTo>
                  <a:lnTo>
                    <a:pt x="824" y="1466"/>
                  </a:lnTo>
                  <a:lnTo>
                    <a:pt x="803" y="1469"/>
                  </a:lnTo>
                  <a:lnTo>
                    <a:pt x="64" y="1469"/>
                  </a:lnTo>
                  <a:lnTo>
                    <a:pt x="44" y="1466"/>
                  </a:lnTo>
                  <a:lnTo>
                    <a:pt x="26" y="1457"/>
                  </a:lnTo>
                  <a:lnTo>
                    <a:pt x="12" y="1444"/>
                  </a:lnTo>
                  <a:lnTo>
                    <a:pt x="3" y="1426"/>
                  </a:lnTo>
                  <a:lnTo>
                    <a:pt x="0" y="1405"/>
                  </a:lnTo>
                  <a:lnTo>
                    <a:pt x="0" y="64"/>
                  </a:lnTo>
                  <a:lnTo>
                    <a:pt x="3" y="44"/>
                  </a:lnTo>
                  <a:lnTo>
                    <a:pt x="12" y="26"/>
                  </a:lnTo>
                  <a:lnTo>
                    <a:pt x="26" y="12"/>
                  </a:lnTo>
                  <a:lnTo>
                    <a:pt x="44" y="3"/>
                  </a:lnTo>
                  <a:lnTo>
                    <a:pt x="6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9"/>
            <p:cNvSpPr>
              <a:spLocks noEditPoints="1"/>
            </p:cNvSpPr>
            <p:nvPr/>
          </p:nvSpPr>
          <p:spPr bwMode="auto">
            <a:xfrm>
              <a:off x="3090078" y="2525685"/>
              <a:ext cx="532125" cy="491283"/>
            </a:xfrm>
            <a:custGeom>
              <a:avLst/>
              <a:gdLst>
                <a:gd name="T0" fmla="*/ 901 w 2280"/>
                <a:gd name="T1" fmla="*/ 1789 h 2105"/>
                <a:gd name="T2" fmla="*/ 1382 w 2280"/>
                <a:gd name="T3" fmla="*/ 1789 h 2105"/>
                <a:gd name="T4" fmla="*/ 1382 w 2280"/>
                <a:gd name="T5" fmla="*/ 1972 h 2105"/>
                <a:gd name="T6" fmla="*/ 1534 w 2280"/>
                <a:gd name="T7" fmla="*/ 1972 h 2105"/>
                <a:gd name="T8" fmla="*/ 1553 w 2280"/>
                <a:gd name="T9" fmla="*/ 1975 h 2105"/>
                <a:gd name="T10" fmla="*/ 1570 w 2280"/>
                <a:gd name="T11" fmla="*/ 1984 h 2105"/>
                <a:gd name="T12" fmla="*/ 1584 w 2280"/>
                <a:gd name="T13" fmla="*/ 1998 h 2105"/>
                <a:gd name="T14" fmla="*/ 1595 w 2280"/>
                <a:gd name="T15" fmla="*/ 2015 h 2105"/>
                <a:gd name="T16" fmla="*/ 1603 w 2280"/>
                <a:gd name="T17" fmla="*/ 2037 h 2105"/>
                <a:gd name="T18" fmla="*/ 1605 w 2280"/>
                <a:gd name="T19" fmla="*/ 2060 h 2105"/>
                <a:gd name="T20" fmla="*/ 1605 w 2280"/>
                <a:gd name="T21" fmla="*/ 2105 h 2105"/>
                <a:gd name="T22" fmla="*/ 675 w 2280"/>
                <a:gd name="T23" fmla="*/ 2105 h 2105"/>
                <a:gd name="T24" fmla="*/ 675 w 2280"/>
                <a:gd name="T25" fmla="*/ 2060 h 2105"/>
                <a:gd name="T26" fmla="*/ 678 w 2280"/>
                <a:gd name="T27" fmla="*/ 2037 h 2105"/>
                <a:gd name="T28" fmla="*/ 685 w 2280"/>
                <a:gd name="T29" fmla="*/ 2015 h 2105"/>
                <a:gd name="T30" fmla="*/ 697 w 2280"/>
                <a:gd name="T31" fmla="*/ 1998 h 2105"/>
                <a:gd name="T32" fmla="*/ 711 w 2280"/>
                <a:gd name="T33" fmla="*/ 1984 h 2105"/>
                <a:gd name="T34" fmla="*/ 728 w 2280"/>
                <a:gd name="T35" fmla="*/ 1975 h 2105"/>
                <a:gd name="T36" fmla="*/ 748 w 2280"/>
                <a:gd name="T37" fmla="*/ 1972 h 2105"/>
                <a:gd name="T38" fmla="*/ 901 w 2280"/>
                <a:gd name="T39" fmla="*/ 1972 h 2105"/>
                <a:gd name="T40" fmla="*/ 901 w 2280"/>
                <a:gd name="T41" fmla="*/ 1789 h 2105"/>
                <a:gd name="T42" fmla="*/ 120 w 2280"/>
                <a:gd name="T43" fmla="*/ 0 h 2105"/>
                <a:gd name="T44" fmla="*/ 2161 w 2280"/>
                <a:gd name="T45" fmla="*/ 0 h 2105"/>
                <a:gd name="T46" fmla="*/ 2189 w 2280"/>
                <a:gd name="T47" fmla="*/ 2 h 2105"/>
                <a:gd name="T48" fmla="*/ 2213 w 2280"/>
                <a:gd name="T49" fmla="*/ 9 h 2105"/>
                <a:gd name="T50" fmla="*/ 2235 w 2280"/>
                <a:gd name="T51" fmla="*/ 21 h 2105"/>
                <a:gd name="T52" fmla="*/ 2254 w 2280"/>
                <a:gd name="T53" fmla="*/ 38 h 2105"/>
                <a:gd name="T54" fmla="*/ 2268 w 2280"/>
                <a:gd name="T55" fmla="*/ 57 h 2105"/>
                <a:gd name="T56" fmla="*/ 2277 w 2280"/>
                <a:gd name="T57" fmla="*/ 78 h 2105"/>
                <a:gd name="T58" fmla="*/ 2280 w 2280"/>
                <a:gd name="T59" fmla="*/ 102 h 2105"/>
                <a:gd name="T60" fmla="*/ 2280 w 2280"/>
                <a:gd name="T61" fmla="*/ 1539 h 2105"/>
                <a:gd name="T62" fmla="*/ 2277 w 2280"/>
                <a:gd name="T63" fmla="*/ 1562 h 2105"/>
                <a:gd name="T64" fmla="*/ 2268 w 2280"/>
                <a:gd name="T65" fmla="*/ 1584 h 2105"/>
                <a:gd name="T66" fmla="*/ 2254 w 2280"/>
                <a:gd name="T67" fmla="*/ 1603 h 2105"/>
                <a:gd name="T68" fmla="*/ 2235 w 2280"/>
                <a:gd name="T69" fmla="*/ 1619 h 2105"/>
                <a:gd name="T70" fmla="*/ 2213 w 2280"/>
                <a:gd name="T71" fmla="*/ 1631 h 2105"/>
                <a:gd name="T72" fmla="*/ 2189 w 2280"/>
                <a:gd name="T73" fmla="*/ 1639 h 2105"/>
                <a:gd name="T74" fmla="*/ 2161 w 2280"/>
                <a:gd name="T75" fmla="*/ 1642 h 2105"/>
                <a:gd name="T76" fmla="*/ 603 w 2280"/>
                <a:gd name="T77" fmla="*/ 1642 h 2105"/>
                <a:gd name="T78" fmla="*/ 603 w 2280"/>
                <a:gd name="T79" fmla="*/ 1355 h 2105"/>
                <a:gd name="T80" fmla="*/ 2084 w 2280"/>
                <a:gd name="T81" fmla="*/ 1355 h 2105"/>
                <a:gd name="T82" fmla="*/ 2084 w 2280"/>
                <a:gd name="T83" fmla="*/ 192 h 2105"/>
                <a:gd name="T84" fmla="*/ 190 w 2280"/>
                <a:gd name="T85" fmla="*/ 192 h 2105"/>
                <a:gd name="T86" fmla="*/ 190 w 2280"/>
                <a:gd name="T87" fmla="*/ 562 h 2105"/>
                <a:gd name="T88" fmla="*/ 0 w 2280"/>
                <a:gd name="T89" fmla="*/ 562 h 2105"/>
                <a:gd name="T90" fmla="*/ 0 w 2280"/>
                <a:gd name="T91" fmla="*/ 102 h 2105"/>
                <a:gd name="T92" fmla="*/ 4 w 2280"/>
                <a:gd name="T93" fmla="*/ 78 h 2105"/>
                <a:gd name="T94" fmla="*/ 13 w 2280"/>
                <a:gd name="T95" fmla="*/ 57 h 2105"/>
                <a:gd name="T96" fmla="*/ 27 w 2280"/>
                <a:gd name="T97" fmla="*/ 38 h 2105"/>
                <a:gd name="T98" fmla="*/ 45 w 2280"/>
                <a:gd name="T99" fmla="*/ 21 h 2105"/>
                <a:gd name="T100" fmla="*/ 67 w 2280"/>
                <a:gd name="T101" fmla="*/ 9 h 2105"/>
                <a:gd name="T102" fmla="*/ 92 w 2280"/>
                <a:gd name="T103" fmla="*/ 2 h 2105"/>
                <a:gd name="T104" fmla="*/ 120 w 2280"/>
                <a:gd name="T105" fmla="*/ 0 h 2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80" h="2105">
                  <a:moveTo>
                    <a:pt x="901" y="1789"/>
                  </a:moveTo>
                  <a:lnTo>
                    <a:pt x="1382" y="1789"/>
                  </a:lnTo>
                  <a:lnTo>
                    <a:pt x="1382" y="1972"/>
                  </a:lnTo>
                  <a:lnTo>
                    <a:pt x="1534" y="1972"/>
                  </a:lnTo>
                  <a:lnTo>
                    <a:pt x="1553" y="1975"/>
                  </a:lnTo>
                  <a:lnTo>
                    <a:pt x="1570" y="1984"/>
                  </a:lnTo>
                  <a:lnTo>
                    <a:pt x="1584" y="1998"/>
                  </a:lnTo>
                  <a:lnTo>
                    <a:pt x="1595" y="2015"/>
                  </a:lnTo>
                  <a:lnTo>
                    <a:pt x="1603" y="2037"/>
                  </a:lnTo>
                  <a:lnTo>
                    <a:pt x="1605" y="2060"/>
                  </a:lnTo>
                  <a:lnTo>
                    <a:pt x="1605" y="2105"/>
                  </a:lnTo>
                  <a:lnTo>
                    <a:pt x="675" y="2105"/>
                  </a:lnTo>
                  <a:lnTo>
                    <a:pt x="675" y="2060"/>
                  </a:lnTo>
                  <a:lnTo>
                    <a:pt x="678" y="2037"/>
                  </a:lnTo>
                  <a:lnTo>
                    <a:pt x="685" y="2015"/>
                  </a:lnTo>
                  <a:lnTo>
                    <a:pt x="697" y="1998"/>
                  </a:lnTo>
                  <a:lnTo>
                    <a:pt x="711" y="1984"/>
                  </a:lnTo>
                  <a:lnTo>
                    <a:pt x="728" y="1975"/>
                  </a:lnTo>
                  <a:lnTo>
                    <a:pt x="748" y="1972"/>
                  </a:lnTo>
                  <a:lnTo>
                    <a:pt x="901" y="1972"/>
                  </a:lnTo>
                  <a:lnTo>
                    <a:pt x="901" y="1789"/>
                  </a:lnTo>
                  <a:close/>
                  <a:moveTo>
                    <a:pt x="120" y="0"/>
                  </a:moveTo>
                  <a:lnTo>
                    <a:pt x="2161" y="0"/>
                  </a:lnTo>
                  <a:lnTo>
                    <a:pt x="2189" y="2"/>
                  </a:lnTo>
                  <a:lnTo>
                    <a:pt x="2213" y="9"/>
                  </a:lnTo>
                  <a:lnTo>
                    <a:pt x="2235" y="21"/>
                  </a:lnTo>
                  <a:lnTo>
                    <a:pt x="2254" y="38"/>
                  </a:lnTo>
                  <a:lnTo>
                    <a:pt x="2268" y="57"/>
                  </a:lnTo>
                  <a:lnTo>
                    <a:pt x="2277" y="78"/>
                  </a:lnTo>
                  <a:lnTo>
                    <a:pt x="2280" y="102"/>
                  </a:lnTo>
                  <a:lnTo>
                    <a:pt x="2280" y="1539"/>
                  </a:lnTo>
                  <a:lnTo>
                    <a:pt x="2277" y="1562"/>
                  </a:lnTo>
                  <a:lnTo>
                    <a:pt x="2268" y="1584"/>
                  </a:lnTo>
                  <a:lnTo>
                    <a:pt x="2254" y="1603"/>
                  </a:lnTo>
                  <a:lnTo>
                    <a:pt x="2235" y="1619"/>
                  </a:lnTo>
                  <a:lnTo>
                    <a:pt x="2213" y="1631"/>
                  </a:lnTo>
                  <a:lnTo>
                    <a:pt x="2189" y="1639"/>
                  </a:lnTo>
                  <a:lnTo>
                    <a:pt x="2161" y="1642"/>
                  </a:lnTo>
                  <a:lnTo>
                    <a:pt x="603" y="1642"/>
                  </a:lnTo>
                  <a:lnTo>
                    <a:pt x="603" y="1355"/>
                  </a:lnTo>
                  <a:lnTo>
                    <a:pt x="2084" y="1355"/>
                  </a:lnTo>
                  <a:lnTo>
                    <a:pt x="2084" y="192"/>
                  </a:lnTo>
                  <a:lnTo>
                    <a:pt x="190" y="192"/>
                  </a:lnTo>
                  <a:lnTo>
                    <a:pt x="190" y="562"/>
                  </a:lnTo>
                  <a:lnTo>
                    <a:pt x="0" y="562"/>
                  </a:lnTo>
                  <a:lnTo>
                    <a:pt x="0" y="102"/>
                  </a:lnTo>
                  <a:lnTo>
                    <a:pt x="4" y="78"/>
                  </a:lnTo>
                  <a:lnTo>
                    <a:pt x="13" y="57"/>
                  </a:lnTo>
                  <a:lnTo>
                    <a:pt x="27" y="38"/>
                  </a:lnTo>
                  <a:lnTo>
                    <a:pt x="45" y="21"/>
                  </a:lnTo>
                  <a:lnTo>
                    <a:pt x="67" y="9"/>
                  </a:lnTo>
                  <a:lnTo>
                    <a:pt x="92" y="2"/>
                  </a:lnTo>
                  <a:lnTo>
                    <a:pt x="120" y="0"/>
                  </a:lnTo>
                  <a:close/>
                </a:path>
              </a:pathLst>
            </a:custGeom>
            <a:solidFill>
              <a:srgbClr val="FABE3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8" name="Group 37"/>
          <p:cNvGrpSpPr>
            <a:grpSpLocks noChangeAspect="1"/>
          </p:cNvGrpSpPr>
          <p:nvPr/>
        </p:nvGrpSpPr>
        <p:grpSpPr>
          <a:xfrm>
            <a:off x="5545756" y="1976943"/>
            <a:ext cx="784511" cy="619203"/>
            <a:chOff x="7482393" y="1213419"/>
            <a:chExt cx="889000" cy="701675"/>
          </a:xfrm>
        </p:grpSpPr>
        <p:sp useBgFill="1">
          <p:nvSpPr>
            <p:cNvPr id="39" name="Freeform 33"/>
            <p:cNvSpPr>
              <a:spLocks/>
            </p:cNvSpPr>
            <p:nvPr/>
          </p:nvSpPr>
          <p:spPr bwMode="auto">
            <a:xfrm>
              <a:off x="7482393" y="1213419"/>
              <a:ext cx="889000" cy="701675"/>
            </a:xfrm>
            <a:custGeom>
              <a:avLst/>
              <a:gdLst>
                <a:gd name="T0" fmla="*/ 1638 w 2802"/>
                <a:gd name="T1" fmla="*/ 13 h 2208"/>
                <a:gd name="T2" fmla="*/ 1815 w 2802"/>
                <a:gd name="T3" fmla="*/ 77 h 2208"/>
                <a:gd name="T4" fmla="*/ 1962 w 2802"/>
                <a:gd name="T5" fmla="*/ 190 h 2208"/>
                <a:gd name="T6" fmla="*/ 2072 w 2802"/>
                <a:gd name="T7" fmla="*/ 342 h 2208"/>
                <a:gd name="T8" fmla="*/ 2217 w 2802"/>
                <a:gd name="T9" fmla="*/ 429 h 2208"/>
                <a:gd name="T10" fmla="*/ 2372 w 2802"/>
                <a:gd name="T11" fmla="*/ 519 h 2208"/>
                <a:gd name="T12" fmla="*/ 2489 w 2802"/>
                <a:gd name="T13" fmla="*/ 651 h 2208"/>
                <a:gd name="T14" fmla="*/ 2558 w 2802"/>
                <a:gd name="T15" fmla="*/ 817 h 2208"/>
                <a:gd name="T16" fmla="*/ 2571 w 2802"/>
                <a:gd name="T17" fmla="*/ 973 h 2208"/>
                <a:gd name="T18" fmla="*/ 2695 w 2802"/>
                <a:gd name="T19" fmla="*/ 1081 h 2208"/>
                <a:gd name="T20" fmla="*/ 2775 w 2802"/>
                <a:gd name="T21" fmla="*/ 1221 h 2208"/>
                <a:gd name="T22" fmla="*/ 2802 w 2802"/>
                <a:gd name="T23" fmla="*/ 1385 h 2208"/>
                <a:gd name="T24" fmla="*/ 2771 w 2802"/>
                <a:gd name="T25" fmla="*/ 1559 h 2208"/>
                <a:gd name="T26" fmla="*/ 2681 w 2802"/>
                <a:gd name="T27" fmla="*/ 1704 h 2208"/>
                <a:gd name="T28" fmla="*/ 2547 w 2802"/>
                <a:gd name="T29" fmla="*/ 1809 h 2208"/>
                <a:gd name="T30" fmla="*/ 2382 w 2802"/>
                <a:gd name="T31" fmla="*/ 1862 h 2208"/>
                <a:gd name="T32" fmla="*/ 2189 w 2802"/>
                <a:gd name="T33" fmla="*/ 1866 h 2208"/>
                <a:gd name="T34" fmla="*/ 2178 w 2802"/>
                <a:gd name="T35" fmla="*/ 2012 h 2208"/>
                <a:gd name="T36" fmla="*/ 2102 w 2802"/>
                <a:gd name="T37" fmla="*/ 2097 h 2208"/>
                <a:gd name="T38" fmla="*/ 1963 w 2802"/>
                <a:gd name="T39" fmla="*/ 2164 h 2208"/>
                <a:gd name="T40" fmla="*/ 1773 w 2802"/>
                <a:gd name="T41" fmla="*/ 2201 h 2208"/>
                <a:gd name="T42" fmla="*/ 1538 w 2802"/>
                <a:gd name="T43" fmla="*/ 2207 h 2208"/>
                <a:gd name="T44" fmla="*/ 1330 w 2802"/>
                <a:gd name="T45" fmla="*/ 2180 h 2208"/>
                <a:gd name="T46" fmla="*/ 1175 w 2802"/>
                <a:gd name="T47" fmla="*/ 2123 h 2208"/>
                <a:gd name="T48" fmla="*/ 1071 w 2802"/>
                <a:gd name="T49" fmla="*/ 2035 h 2208"/>
                <a:gd name="T50" fmla="*/ 1047 w 2802"/>
                <a:gd name="T51" fmla="*/ 1964 h 2208"/>
                <a:gd name="T52" fmla="*/ 546 w 2802"/>
                <a:gd name="T53" fmla="*/ 1862 h 2208"/>
                <a:gd name="T54" fmla="*/ 360 w 2802"/>
                <a:gd name="T55" fmla="*/ 1811 h 2208"/>
                <a:gd name="T56" fmla="*/ 202 w 2802"/>
                <a:gd name="T57" fmla="*/ 1707 h 2208"/>
                <a:gd name="T58" fmla="*/ 83 w 2802"/>
                <a:gd name="T59" fmla="*/ 1562 h 2208"/>
                <a:gd name="T60" fmla="*/ 13 w 2802"/>
                <a:gd name="T61" fmla="*/ 1383 h 2208"/>
                <a:gd name="T62" fmla="*/ 2 w 2802"/>
                <a:gd name="T63" fmla="*/ 1189 h 2208"/>
                <a:gd name="T64" fmla="*/ 49 w 2802"/>
                <a:gd name="T65" fmla="*/ 1011 h 2208"/>
                <a:gd name="T66" fmla="*/ 145 w 2802"/>
                <a:gd name="T67" fmla="*/ 856 h 2208"/>
                <a:gd name="T68" fmla="*/ 281 w 2802"/>
                <a:gd name="T69" fmla="*/ 736 h 2208"/>
                <a:gd name="T70" fmla="*/ 401 w 2802"/>
                <a:gd name="T71" fmla="*/ 617 h 2208"/>
                <a:gd name="T72" fmla="*/ 468 w 2802"/>
                <a:gd name="T73" fmla="*/ 446 h 2208"/>
                <a:gd name="T74" fmla="*/ 587 w 2802"/>
                <a:gd name="T75" fmla="*/ 310 h 2208"/>
                <a:gd name="T76" fmla="*/ 744 w 2802"/>
                <a:gd name="T77" fmla="*/ 218 h 2208"/>
                <a:gd name="T78" fmla="*/ 931 w 2802"/>
                <a:gd name="T79" fmla="*/ 185 h 2208"/>
                <a:gd name="T80" fmla="*/ 1096 w 2802"/>
                <a:gd name="T81" fmla="*/ 154 h 2208"/>
                <a:gd name="T82" fmla="*/ 1258 w 2802"/>
                <a:gd name="T83" fmla="*/ 52 h 2208"/>
                <a:gd name="T84" fmla="*/ 1445 w 2802"/>
                <a:gd name="T85" fmla="*/ 4 h 2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02" h="2208">
                  <a:moveTo>
                    <a:pt x="1510" y="0"/>
                  </a:moveTo>
                  <a:lnTo>
                    <a:pt x="1575" y="3"/>
                  </a:lnTo>
                  <a:lnTo>
                    <a:pt x="1638" y="13"/>
                  </a:lnTo>
                  <a:lnTo>
                    <a:pt x="1700" y="29"/>
                  </a:lnTo>
                  <a:lnTo>
                    <a:pt x="1759" y="51"/>
                  </a:lnTo>
                  <a:lnTo>
                    <a:pt x="1815" y="77"/>
                  </a:lnTo>
                  <a:lnTo>
                    <a:pt x="1868" y="110"/>
                  </a:lnTo>
                  <a:lnTo>
                    <a:pt x="1917" y="148"/>
                  </a:lnTo>
                  <a:lnTo>
                    <a:pt x="1962" y="190"/>
                  </a:lnTo>
                  <a:lnTo>
                    <a:pt x="2003" y="237"/>
                  </a:lnTo>
                  <a:lnTo>
                    <a:pt x="2041" y="288"/>
                  </a:lnTo>
                  <a:lnTo>
                    <a:pt x="2072" y="342"/>
                  </a:lnTo>
                  <a:lnTo>
                    <a:pt x="2097" y="400"/>
                  </a:lnTo>
                  <a:lnTo>
                    <a:pt x="2159" y="412"/>
                  </a:lnTo>
                  <a:lnTo>
                    <a:pt x="2217" y="429"/>
                  </a:lnTo>
                  <a:lnTo>
                    <a:pt x="2272" y="454"/>
                  </a:lnTo>
                  <a:lnTo>
                    <a:pt x="2324" y="484"/>
                  </a:lnTo>
                  <a:lnTo>
                    <a:pt x="2372" y="519"/>
                  </a:lnTo>
                  <a:lnTo>
                    <a:pt x="2415" y="559"/>
                  </a:lnTo>
                  <a:lnTo>
                    <a:pt x="2455" y="602"/>
                  </a:lnTo>
                  <a:lnTo>
                    <a:pt x="2489" y="651"/>
                  </a:lnTo>
                  <a:lnTo>
                    <a:pt x="2518" y="703"/>
                  </a:lnTo>
                  <a:lnTo>
                    <a:pt x="2541" y="758"/>
                  </a:lnTo>
                  <a:lnTo>
                    <a:pt x="2558" y="817"/>
                  </a:lnTo>
                  <a:lnTo>
                    <a:pt x="2569" y="878"/>
                  </a:lnTo>
                  <a:lnTo>
                    <a:pt x="2573" y="941"/>
                  </a:lnTo>
                  <a:lnTo>
                    <a:pt x="2571" y="973"/>
                  </a:lnTo>
                  <a:lnTo>
                    <a:pt x="2617" y="1005"/>
                  </a:lnTo>
                  <a:lnTo>
                    <a:pt x="2658" y="1040"/>
                  </a:lnTo>
                  <a:lnTo>
                    <a:pt x="2695" y="1081"/>
                  </a:lnTo>
                  <a:lnTo>
                    <a:pt x="2726" y="1125"/>
                  </a:lnTo>
                  <a:lnTo>
                    <a:pt x="2753" y="1172"/>
                  </a:lnTo>
                  <a:lnTo>
                    <a:pt x="2775" y="1221"/>
                  </a:lnTo>
                  <a:lnTo>
                    <a:pt x="2790" y="1274"/>
                  </a:lnTo>
                  <a:lnTo>
                    <a:pt x="2800" y="1329"/>
                  </a:lnTo>
                  <a:lnTo>
                    <a:pt x="2802" y="1385"/>
                  </a:lnTo>
                  <a:lnTo>
                    <a:pt x="2799" y="1445"/>
                  </a:lnTo>
                  <a:lnTo>
                    <a:pt x="2788" y="1503"/>
                  </a:lnTo>
                  <a:lnTo>
                    <a:pt x="2771" y="1559"/>
                  </a:lnTo>
                  <a:lnTo>
                    <a:pt x="2747" y="1611"/>
                  </a:lnTo>
                  <a:lnTo>
                    <a:pt x="2716" y="1659"/>
                  </a:lnTo>
                  <a:lnTo>
                    <a:pt x="2681" y="1704"/>
                  </a:lnTo>
                  <a:lnTo>
                    <a:pt x="2642" y="1744"/>
                  </a:lnTo>
                  <a:lnTo>
                    <a:pt x="2597" y="1779"/>
                  </a:lnTo>
                  <a:lnTo>
                    <a:pt x="2547" y="1809"/>
                  </a:lnTo>
                  <a:lnTo>
                    <a:pt x="2495" y="1833"/>
                  </a:lnTo>
                  <a:lnTo>
                    <a:pt x="2440" y="1851"/>
                  </a:lnTo>
                  <a:lnTo>
                    <a:pt x="2382" y="1862"/>
                  </a:lnTo>
                  <a:lnTo>
                    <a:pt x="2322" y="1866"/>
                  </a:lnTo>
                  <a:lnTo>
                    <a:pt x="2322" y="1866"/>
                  </a:lnTo>
                  <a:lnTo>
                    <a:pt x="2189" y="1866"/>
                  </a:lnTo>
                  <a:lnTo>
                    <a:pt x="2189" y="1964"/>
                  </a:lnTo>
                  <a:lnTo>
                    <a:pt x="2187" y="1989"/>
                  </a:lnTo>
                  <a:lnTo>
                    <a:pt x="2178" y="2012"/>
                  </a:lnTo>
                  <a:lnTo>
                    <a:pt x="2165" y="2035"/>
                  </a:lnTo>
                  <a:lnTo>
                    <a:pt x="2137" y="2068"/>
                  </a:lnTo>
                  <a:lnTo>
                    <a:pt x="2102" y="2097"/>
                  </a:lnTo>
                  <a:lnTo>
                    <a:pt x="2062" y="2123"/>
                  </a:lnTo>
                  <a:lnTo>
                    <a:pt x="2015" y="2145"/>
                  </a:lnTo>
                  <a:lnTo>
                    <a:pt x="1963" y="2164"/>
                  </a:lnTo>
                  <a:lnTo>
                    <a:pt x="1906" y="2180"/>
                  </a:lnTo>
                  <a:lnTo>
                    <a:pt x="1842" y="2192"/>
                  </a:lnTo>
                  <a:lnTo>
                    <a:pt x="1773" y="2201"/>
                  </a:lnTo>
                  <a:lnTo>
                    <a:pt x="1698" y="2207"/>
                  </a:lnTo>
                  <a:lnTo>
                    <a:pt x="1619" y="2208"/>
                  </a:lnTo>
                  <a:lnTo>
                    <a:pt x="1538" y="2207"/>
                  </a:lnTo>
                  <a:lnTo>
                    <a:pt x="1463" y="2201"/>
                  </a:lnTo>
                  <a:lnTo>
                    <a:pt x="1394" y="2192"/>
                  </a:lnTo>
                  <a:lnTo>
                    <a:pt x="1330" y="2180"/>
                  </a:lnTo>
                  <a:lnTo>
                    <a:pt x="1273" y="2164"/>
                  </a:lnTo>
                  <a:lnTo>
                    <a:pt x="1221" y="2145"/>
                  </a:lnTo>
                  <a:lnTo>
                    <a:pt x="1175" y="2123"/>
                  </a:lnTo>
                  <a:lnTo>
                    <a:pt x="1134" y="2097"/>
                  </a:lnTo>
                  <a:lnTo>
                    <a:pt x="1100" y="2068"/>
                  </a:lnTo>
                  <a:lnTo>
                    <a:pt x="1071" y="2035"/>
                  </a:lnTo>
                  <a:lnTo>
                    <a:pt x="1058" y="2012"/>
                  </a:lnTo>
                  <a:lnTo>
                    <a:pt x="1050" y="1989"/>
                  </a:lnTo>
                  <a:lnTo>
                    <a:pt x="1047" y="1964"/>
                  </a:lnTo>
                  <a:lnTo>
                    <a:pt x="1047" y="1866"/>
                  </a:lnTo>
                  <a:lnTo>
                    <a:pt x="613" y="1866"/>
                  </a:lnTo>
                  <a:lnTo>
                    <a:pt x="546" y="1862"/>
                  </a:lnTo>
                  <a:lnTo>
                    <a:pt x="481" y="1851"/>
                  </a:lnTo>
                  <a:lnTo>
                    <a:pt x="419" y="1834"/>
                  </a:lnTo>
                  <a:lnTo>
                    <a:pt x="360" y="1811"/>
                  </a:lnTo>
                  <a:lnTo>
                    <a:pt x="303" y="1782"/>
                  </a:lnTo>
                  <a:lnTo>
                    <a:pt x="251" y="1747"/>
                  </a:lnTo>
                  <a:lnTo>
                    <a:pt x="202" y="1707"/>
                  </a:lnTo>
                  <a:lnTo>
                    <a:pt x="158" y="1663"/>
                  </a:lnTo>
                  <a:lnTo>
                    <a:pt x="118" y="1614"/>
                  </a:lnTo>
                  <a:lnTo>
                    <a:pt x="83" y="1562"/>
                  </a:lnTo>
                  <a:lnTo>
                    <a:pt x="54" y="1505"/>
                  </a:lnTo>
                  <a:lnTo>
                    <a:pt x="31" y="1446"/>
                  </a:lnTo>
                  <a:lnTo>
                    <a:pt x="13" y="1383"/>
                  </a:lnTo>
                  <a:lnTo>
                    <a:pt x="3" y="1319"/>
                  </a:lnTo>
                  <a:lnTo>
                    <a:pt x="0" y="1253"/>
                  </a:lnTo>
                  <a:lnTo>
                    <a:pt x="2" y="1189"/>
                  </a:lnTo>
                  <a:lnTo>
                    <a:pt x="12" y="1127"/>
                  </a:lnTo>
                  <a:lnTo>
                    <a:pt x="27" y="1068"/>
                  </a:lnTo>
                  <a:lnTo>
                    <a:pt x="49" y="1011"/>
                  </a:lnTo>
                  <a:lnTo>
                    <a:pt x="76" y="955"/>
                  </a:lnTo>
                  <a:lnTo>
                    <a:pt x="108" y="905"/>
                  </a:lnTo>
                  <a:lnTo>
                    <a:pt x="145" y="856"/>
                  </a:lnTo>
                  <a:lnTo>
                    <a:pt x="187" y="811"/>
                  </a:lnTo>
                  <a:lnTo>
                    <a:pt x="232" y="772"/>
                  </a:lnTo>
                  <a:lnTo>
                    <a:pt x="281" y="736"/>
                  </a:lnTo>
                  <a:lnTo>
                    <a:pt x="335" y="705"/>
                  </a:lnTo>
                  <a:lnTo>
                    <a:pt x="391" y="680"/>
                  </a:lnTo>
                  <a:lnTo>
                    <a:pt x="401" y="617"/>
                  </a:lnTo>
                  <a:lnTo>
                    <a:pt x="417" y="557"/>
                  </a:lnTo>
                  <a:lnTo>
                    <a:pt x="440" y="499"/>
                  </a:lnTo>
                  <a:lnTo>
                    <a:pt x="468" y="446"/>
                  </a:lnTo>
                  <a:lnTo>
                    <a:pt x="503" y="395"/>
                  </a:lnTo>
                  <a:lnTo>
                    <a:pt x="543" y="350"/>
                  </a:lnTo>
                  <a:lnTo>
                    <a:pt x="587" y="310"/>
                  </a:lnTo>
                  <a:lnTo>
                    <a:pt x="636" y="273"/>
                  </a:lnTo>
                  <a:lnTo>
                    <a:pt x="689" y="243"/>
                  </a:lnTo>
                  <a:lnTo>
                    <a:pt x="744" y="218"/>
                  </a:lnTo>
                  <a:lnTo>
                    <a:pt x="805" y="201"/>
                  </a:lnTo>
                  <a:lnTo>
                    <a:pt x="867" y="189"/>
                  </a:lnTo>
                  <a:lnTo>
                    <a:pt x="931" y="185"/>
                  </a:lnTo>
                  <a:lnTo>
                    <a:pt x="991" y="189"/>
                  </a:lnTo>
                  <a:lnTo>
                    <a:pt x="1049" y="198"/>
                  </a:lnTo>
                  <a:lnTo>
                    <a:pt x="1096" y="154"/>
                  </a:lnTo>
                  <a:lnTo>
                    <a:pt x="1147" y="115"/>
                  </a:lnTo>
                  <a:lnTo>
                    <a:pt x="1202" y="80"/>
                  </a:lnTo>
                  <a:lnTo>
                    <a:pt x="1258" y="52"/>
                  </a:lnTo>
                  <a:lnTo>
                    <a:pt x="1319" y="29"/>
                  </a:lnTo>
                  <a:lnTo>
                    <a:pt x="1380" y="13"/>
                  </a:lnTo>
                  <a:lnTo>
                    <a:pt x="1445" y="4"/>
                  </a:lnTo>
                  <a:lnTo>
                    <a:pt x="1510" y="0"/>
                  </a:lnTo>
                  <a:close/>
                </a:path>
              </a:pathLst>
            </a:custGeom>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4"/>
            <p:cNvSpPr>
              <a:spLocks/>
            </p:cNvSpPr>
            <p:nvPr/>
          </p:nvSpPr>
          <p:spPr bwMode="auto">
            <a:xfrm>
              <a:off x="7520493" y="1251519"/>
              <a:ext cx="812800" cy="515938"/>
            </a:xfrm>
            <a:custGeom>
              <a:avLst/>
              <a:gdLst>
                <a:gd name="T0" fmla="*/ 1508 w 2564"/>
                <a:gd name="T1" fmla="*/ 13 h 1626"/>
                <a:gd name="T2" fmla="*/ 1666 w 2564"/>
                <a:gd name="T3" fmla="*/ 80 h 1626"/>
                <a:gd name="T4" fmla="*/ 1791 w 2564"/>
                <a:gd name="T5" fmla="*/ 193 h 1626"/>
                <a:gd name="T6" fmla="*/ 1873 w 2564"/>
                <a:gd name="T7" fmla="*/ 341 h 1626"/>
                <a:gd name="T8" fmla="*/ 1963 w 2564"/>
                <a:gd name="T9" fmla="*/ 399 h 1626"/>
                <a:gd name="T10" fmla="*/ 2109 w 2564"/>
                <a:gd name="T11" fmla="*/ 446 h 1626"/>
                <a:gd name="T12" fmla="*/ 2228 w 2564"/>
                <a:gd name="T13" fmla="*/ 539 h 1626"/>
                <a:gd name="T14" fmla="*/ 2306 w 2564"/>
                <a:gd name="T15" fmla="*/ 667 h 1626"/>
                <a:gd name="T16" fmla="*/ 2334 w 2564"/>
                <a:gd name="T17" fmla="*/ 821 h 1626"/>
                <a:gd name="T18" fmla="*/ 2367 w 2564"/>
                <a:gd name="T19" fmla="*/ 943 h 1626"/>
                <a:gd name="T20" fmla="*/ 2480 w 2564"/>
                <a:gd name="T21" fmla="*/ 1034 h 1626"/>
                <a:gd name="T22" fmla="*/ 2549 w 2564"/>
                <a:gd name="T23" fmla="*/ 1163 h 1626"/>
                <a:gd name="T24" fmla="*/ 2561 w 2564"/>
                <a:gd name="T25" fmla="*/ 1313 h 1626"/>
                <a:gd name="T26" fmla="*/ 2515 w 2564"/>
                <a:gd name="T27" fmla="*/ 1447 h 1626"/>
                <a:gd name="T28" fmla="*/ 2423 w 2564"/>
                <a:gd name="T29" fmla="*/ 1551 h 1626"/>
                <a:gd name="T30" fmla="*/ 2299 w 2564"/>
                <a:gd name="T31" fmla="*/ 1613 h 1626"/>
                <a:gd name="T32" fmla="*/ 2203 w 2564"/>
                <a:gd name="T33" fmla="*/ 1626 h 1626"/>
                <a:gd name="T34" fmla="*/ 2050 w 2564"/>
                <a:gd name="T35" fmla="*/ 1533 h 1626"/>
                <a:gd name="T36" fmla="*/ 2050 w 2564"/>
                <a:gd name="T37" fmla="*/ 1231 h 1626"/>
                <a:gd name="T38" fmla="*/ 2050 w 2564"/>
                <a:gd name="T39" fmla="*/ 1164 h 1626"/>
                <a:gd name="T40" fmla="*/ 2039 w 2564"/>
                <a:gd name="T41" fmla="*/ 1098 h 1626"/>
                <a:gd name="T42" fmla="*/ 1983 w 2564"/>
                <a:gd name="T43" fmla="*/ 1029 h 1626"/>
                <a:gd name="T44" fmla="*/ 1896 w 2564"/>
                <a:gd name="T45" fmla="*/ 979 h 1626"/>
                <a:gd name="T46" fmla="*/ 1791 w 2564"/>
                <a:gd name="T47" fmla="*/ 948 h 1626"/>
                <a:gd name="T48" fmla="*/ 1683 w 2564"/>
                <a:gd name="T49" fmla="*/ 930 h 1626"/>
                <a:gd name="T50" fmla="*/ 1585 w 2564"/>
                <a:gd name="T51" fmla="*/ 921 h 1626"/>
                <a:gd name="T52" fmla="*/ 1514 w 2564"/>
                <a:gd name="T53" fmla="*/ 918 h 1626"/>
                <a:gd name="T54" fmla="*/ 1463 w 2564"/>
                <a:gd name="T55" fmla="*/ 919 h 1626"/>
                <a:gd name="T56" fmla="*/ 1382 w 2564"/>
                <a:gd name="T57" fmla="*/ 922 h 1626"/>
                <a:gd name="T58" fmla="*/ 1280 w 2564"/>
                <a:gd name="T59" fmla="*/ 934 h 1626"/>
                <a:gd name="T60" fmla="*/ 1171 w 2564"/>
                <a:gd name="T61" fmla="*/ 956 h 1626"/>
                <a:gd name="T62" fmla="*/ 1070 w 2564"/>
                <a:gd name="T63" fmla="*/ 994 h 1626"/>
                <a:gd name="T64" fmla="*/ 992 w 2564"/>
                <a:gd name="T65" fmla="*/ 1049 h 1626"/>
                <a:gd name="T66" fmla="*/ 951 w 2564"/>
                <a:gd name="T67" fmla="*/ 1125 h 1626"/>
                <a:gd name="T68" fmla="*/ 948 w 2564"/>
                <a:gd name="T69" fmla="*/ 1180 h 1626"/>
                <a:gd name="T70" fmla="*/ 948 w 2564"/>
                <a:gd name="T71" fmla="*/ 1626 h 1626"/>
                <a:gd name="T72" fmla="*/ 380 w 2564"/>
                <a:gd name="T73" fmla="*/ 1613 h 1626"/>
                <a:gd name="T74" fmla="*/ 229 w 2564"/>
                <a:gd name="T75" fmla="*/ 1550 h 1626"/>
                <a:gd name="T76" fmla="*/ 108 w 2564"/>
                <a:gd name="T77" fmla="*/ 1441 h 1626"/>
                <a:gd name="T78" fmla="*/ 28 w 2564"/>
                <a:gd name="T79" fmla="*/ 1298 h 1626"/>
                <a:gd name="T80" fmla="*/ 0 w 2564"/>
                <a:gd name="T81" fmla="*/ 1133 h 1626"/>
                <a:gd name="T82" fmla="*/ 29 w 2564"/>
                <a:gd name="T83" fmla="*/ 963 h 1626"/>
                <a:gd name="T84" fmla="*/ 112 w 2564"/>
                <a:gd name="T85" fmla="*/ 818 h 1626"/>
                <a:gd name="T86" fmla="*/ 236 w 2564"/>
                <a:gd name="T87" fmla="*/ 711 h 1626"/>
                <a:gd name="T88" fmla="*/ 392 w 2564"/>
                <a:gd name="T89" fmla="*/ 649 h 1626"/>
                <a:gd name="T90" fmla="*/ 403 w 2564"/>
                <a:gd name="T91" fmla="*/ 503 h 1626"/>
                <a:gd name="T92" fmla="*/ 466 w 2564"/>
                <a:gd name="T93" fmla="*/ 366 h 1626"/>
                <a:gd name="T94" fmla="*/ 571 w 2564"/>
                <a:gd name="T95" fmla="*/ 261 h 1626"/>
                <a:gd name="T96" fmla="*/ 708 w 2564"/>
                <a:gd name="T97" fmla="*/ 198 h 1626"/>
                <a:gd name="T98" fmla="*/ 867 w 2564"/>
                <a:gd name="T99" fmla="*/ 188 h 1626"/>
                <a:gd name="T100" fmla="*/ 1005 w 2564"/>
                <a:gd name="T101" fmla="*/ 175 h 1626"/>
                <a:gd name="T102" fmla="*/ 1127 w 2564"/>
                <a:gd name="T103" fmla="*/ 72 h 1626"/>
                <a:gd name="T104" fmla="*/ 1278 w 2564"/>
                <a:gd name="T105" fmla="*/ 12 h 1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64" h="1626">
                  <a:moveTo>
                    <a:pt x="1391" y="0"/>
                  </a:moveTo>
                  <a:lnTo>
                    <a:pt x="1450" y="3"/>
                  </a:lnTo>
                  <a:lnTo>
                    <a:pt x="1508" y="13"/>
                  </a:lnTo>
                  <a:lnTo>
                    <a:pt x="1564" y="30"/>
                  </a:lnTo>
                  <a:lnTo>
                    <a:pt x="1617" y="52"/>
                  </a:lnTo>
                  <a:lnTo>
                    <a:pt x="1666" y="80"/>
                  </a:lnTo>
                  <a:lnTo>
                    <a:pt x="1711" y="113"/>
                  </a:lnTo>
                  <a:lnTo>
                    <a:pt x="1754" y="151"/>
                  </a:lnTo>
                  <a:lnTo>
                    <a:pt x="1791" y="193"/>
                  </a:lnTo>
                  <a:lnTo>
                    <a:pt x="1824" y="239"/>
                  </a:lnTo>
                  <a:lnTo>
                    <a:pt x="1851" y="289"/>
                  </a:lnTo>
                  <a:lnTo>
                    <a:pt x="1873" y="341"/>
                  </a:lnTo>
                  <a:lnTo>
                    <a:pt x="1890" y="396"/>
                  </a:lnTo>
                  <a:lnTo>
                    <a:pt x="1910" y="396"/>
                  </a:lnTo>
                  <a:lnTo>
                    <a:pt x="1963" y="399"/>
                  </a:lnTo>
                  <a:lnTo>
                    <a:pt x="2014" y="408"/>
                  </a:lnTo>
                  <a:lnTo>
                    <a:pt x="2063" y="424"/>
                  </a:lnTo>
                  <a:lnTo>
                    <a:pt x="2109" y="446"/>
                  </a:lnTo>
                  <a:lnTo>
                    <a:pt x="2153" y="473"/>
                  </a:lnTo>
                  <a:lnTo>
                    <a:pt x="2191" y="503"/>
                  </a:lnTo>
                  <a:lnTo>
                    <a:pt x="2228" y="539"/>
                  </a:lnTo>
                  <a:lnTo>
                    <a:pt x="2258" y="578"/>
                  </a:lnTo>
                  <a:lnTo>
                    <a:pt x="2284" y="621"/>
                  </a:lnTo>
                  <a:lnTo>
                    <a:pt x="2306" y="667"/>
                  </a:lnTo>
                  <a:lnTo>
                    <a:pt x="2321" y="716"/>
                  </a:lnTo>
                  <a:lnTo>
                    <a:pt x="2330" y="768"/>
                  </a:lnTo>
                  <a:lnTo>
                    <a:pt x="2334" y="821"/>
                  </a:lnTo>
                  <a:lnTo>
                    <a:pt x="2330" y="873"/>
                  </a:lnTo>
                  <a:lnTo>
                    <a:pt x="2321" y="924"/>
                  </a:lnTo>
                  <a:lnTo>
                    <a:pt x="2367" y="943"/>
                  </a:lnTo>
                  <a:lnTo>
                    <a:pt x="2409" y="968"/>
                  </a:lnTo>
                  <a:lnTo>
                    <a:pt x="2446" y="999"/>
                  </a:lnTo>
                  <a:lnTo>
                    <a:pt x="2480" y="1034"/>
                  </a:lnTo>
                  <a:lnTo>
                    <a:pt x="2509" y="1073"/>
                  </a:lnTo>
                  <a:lnTo>
                    <a:pt x="2532" y="1117"/>
                  </a:lnTo>
                  <a:lnTo>
                    <a:pt x="2549" y="1163"/>
                  </a:lnTo>
                  <a:lnTo>
                    <a:pt x="2560" y="1213"/>
                  </a:lnTo>
                  <a:lnTo>
                    <a:pt x="2564" y="1265"/>
                  </a:lnTo>
                  <a:lnTo>
                    <a:pt x="2561" y="1313"/>
                  </a:lnTo>
                  <a:lnTo>
                    <a:pt x="2552" y="1360"/>
                  </a:lnTo>
                  <a:lnTo>
                    <a:pt x="2536" y="1405"/>
                  </a:lnTo>
                  <a:lnTo>
                    <a:pt x="2515" y="1447"/>
                  </a:lnTo>
                  <a:lnTo>
                    <a:pt x="2489" y="1486"/>
                  </a:lnTo>
                  <a:lnTo>
                    <a:pt x="2458" y="1520"/>
                  </a:lnTo>
                  <a:lnTo>
                    <a:pt x="2423" y="1551"/>
                  </a:lnTo>
                  <a:lnTo>
                    <a:pt x="2385" y="1576"/>
                  </a:lnTo>
                  <a:lnTo>
                    <a:pt x="2344" y="1597"/>
                  </a:lnTo>
                  <a:lnTo>
                    <a:pt x="2299" y="1613"/>
                  </a:lnTo>
                  <a:lnTo>
                    <a:pt x="2252" y="1622"/>
                  </a:lnTo>
                  <a:lnTo>
                    <a:pt x="2203" y="1626"/>
                  </a:lnTo>
                  <a:lnTo>
                    <a:pt x="2203" y="1626"/>
                  </a:lnTo>
                  <a:lnTo>
                    <a:pt x="2050" y="1626"/>
                  </a:lnTo>
                  <a:lnTo>
                    <a:pt x="2050" y="1580"/>
                  </a:lnTo>
                  <a:lnTo>
                    <a:pt x="2050" y="1533"/>
                  </a:lnTo>
                  <a:lnTo>
                    <a:pt x="2050" y="1303"/>
                  </a:lnTo>
                  <a:lnTo>
                    <a:pt x="2050" y="1265"/>
                  </a:lnTo>
                  <a:lnTo>
                    <a:pt x="2050" y="1231"/>
                  </a:lnTo>
                  <a:lnTo>
                    <a:pt x="2050" y="1203"/>
                  </a:lnTo>
                  <a:lnTo>
                    <a:pt x="2050" y="1180"/>
                  </a:lnTo>
                  <a:lnTo>
                    <a:pt x="2050" y="1164"/>
                  </a:lnTo>
                  <a:lnTo>
                    <a:pt x="2050" y="1157"/>
                  </a:lnTo>
                  <a:lnTo>
                    <a:pt x="2047" y="1125"/>
                  </a:lnTo>
                  <a:lnTo>
                    <a:pt x="2039" y="1098"/>
                  </a:lnTo>
                  <a:lnTo>
                    <a:pt x="2024" y="1072"/>
                  </a:lnTo>
                  <a:lnTo>
                    <a:pt x="2006" y="1049"/>
                  </a:lnTo>
                  <a:lnTo>
                    <a:pt x="1983" y="1029"/>
                  </a:lnTo>
                  <a:lnTo>
                    <a:pt x="1957" y="1009"/>
                  </a:lnTo>
                  <a:lnTo>
                    <a:pt x="1928" y="994"/>
                  </a:lnTo>
                  <a:lnTo>
                    <a:pt x="1896" y="979"/>
                  </a:lnTo>
                  <a:lnTo>
                    <a:pt x="1862" y="967"/>
                  </a:lnTo>
                  <a:lnTo>
                    <a:pt x="1827" y="956"/>
                  </a:lnTo>
                  <a:lnTo>
                    <a:pt x="1791" y="948"/>
                  </a:lnTo>
                  <a:lnTo>
                    <a:pt x="1755" y="940"/>
                  </a:lnTo>
                  <a:lnTo>
                    <a:pt x="1718" y="934"/>
                  </a:lnTo>
                  <a:lnTo>
                    <a:pt x="1683" y="930"/>
                  </a:lnTo>
                  <a:lnTo>
                    <a:pt x="1648" y="926"/>
                  </a:lnTo>
                  <a:lnTo>
                    <a:pt x="1616" y="922"/>
                  </a:lnTo>
                  <a:lnTo>
                    <a:pt x="1585" y="921"/>
                  </a:lnTo>
                  <a:lnTo>
                    <a:pt x="1559" y="919"/>
                  </a:lnTo>
                  <a:lnTo>
                    <a:pt x="1535" y="919"/>
                  </a:lnTo>
                  <a:lnTo>
                    <a:pt x="1514" y="918"/>
                  </a:lnTo>
                  <a:lnTo>
                    <a:pt x="1500" y="918"/>
                  </a:lnTo>
                  <a:lnTo>
                    <a:pt x="1484" y="918"/>
                  </a:lnTo>
                  <a:lnTo>
                    <a:pt x="1463" y="919"/>
                  </a:lnTo>
                  <a:lnTo>
                    <a:pt x="1439" y="919"/>
                  </a:lnTo>
                  <a:lnTo>
                    <a:pt x="1413" y="921"/>
                  </a:lnTo>
                  <a:lnTo>
                    <a:pt x="1382" y="922"/>
                  </a:lnTo>
                  <a:lnTo>
                    <a:pt x="1350" y="926"/>
                  </a:lnTo>
                  <a:lnTo>
                    <a:pt x="1316" y="930"/>
                  </a:lnTo>
                  <a:lnTo>
                    <a:pt x="1280" y="934"/>
                  </a:lnTo>
                  <a:lnTo>
                    <a:pt x="1243" y="940"/>
                  </a:lnTo>
                  <a:lnTo>
                    <a:pt x="1207" y="948"/>
                  </a:lnTo>
                  <a:lnTo>
                    <a:pt x="1171" y="956"/>
                  </a:lnTo>
                  <a:lnTo>
                    <a:pt x="1136" y="967"/>
                  </a:lnTo>
                  <a:lnTo>
                    <a:pt x="1102" y="979"/>
                  </a:lnTo>
                  <a:lnTo>
                    <a:pt x="1070" y="994"/>
                  </a:lnTo>
                  <a:lnTo>
                    <a:pt x="1041" y="1009"/>
                  </a:lnTo>
                  <a:lnTo>
                    <a:pt x="1015" y="1029"/>
                  </a:lnTo>
                  <a:lnTo>
                    <a:pt x="992" y="1049"/>
                  </a:lnTo>
                  <a:lnTo>
                    <a:pt x="974" y="1072"/>
                  </a:lnTo>
                  <a:lnTo>
                    <a:pt x="960" y="1098"/>
                  </a:lnTo>
                  <a:lnTo>
                    <a:pt x="951" y="1125"/>
                  </a:lnTo>
                  <a:lnTo>
                    <a:pt x="948" y="1157"/>
                  </a:lnTo>
                  <a:lnTo>
                    <a:pt x="948" y="1164"/>
                  </a:lnTo>
                  <a:lnTo>
                    <a:pt x="948" y="1180"/>
                  </a:lnTo>
                  <a:lnTo>
                    <a:pt x="948" y="1533"/>
                  </a:lnTo>
                  <a:lnTo>
                    <a:pt x="948" y="1580"/>
                  </a:lnTo>
                  <a:lnTo>
                    <a:pt x="948" y="1626"/>
                  </a:lnTo>
                  <a:lnTo>
                    <a:pt x="494" y="1626"/>
                  </a:lnTo>
                  <a:lnTo>
                    <a:pt x="436" y="1622"/>
                  </a:lnTo>
                  <a:lnTo>
                    <a:pt x="380" y="1613"/>
                  </a:lnTo>
                  <a:lnTo>
                    <a:pt x="327" y="1597"/>
                  </a:lnTo>
                  <a:lnTo>
                    <a:pt x="276" y="1576"/>
                  </a:lnTo>
                  <a:lnTo>
                    <a:pt x="229" y="1550"/>
                  </a:lnTo>
                  <a:lnTo>
                    <a:pt x="185" y="1517"/>
                  </a:lnTo>
                  <a:lnTo>
                    <a:pt x="144" y="1481"/>
                  </a:lnTo>
                  <a:lnTo>
                    <a:pt x="108" y="1441"/>
                  </a:lnTo>
                  <a:lnTo>
                    <a:pt x="77" y="1398"/>
                  </a:lnTo>
                  <a:lnTo>
                    <a:pt x="50" y="1349"/>
                  </a:lnTo>
                  <a:lnTo>
                    <a:pt x="28" y="1298"/>
                  </a:lnTo>
                  <a:lnTo>
                    <a:pt x="12" y="1245"/>
                  </a:lnTo>
                  <a:lnTo>
                    <a:pt x="3" y="1190"/>
                  </a:lnTo>
                  <a:lnTo>
                    <a:pt x="0" y="1133"/>
                  </a:lnTo>
                  <a:lnTo>
                    <a:pt x="4" y="1073"/>
                  </a:lnTo>
                  <a:lnTo>
                    <a:pt x="14" y="1017"/>
                  </a:lnTo>
                  <a:lnTo>
                    <a:pt x="29" y="963"/>
                  </a:lnTo>
                  <a:lnTo>
                    <a:pt x="52" y="911"/>
                  </a:lnTo>
                  <a:lnTo>
                    <a:pt x="79" y="863"/>
                  </a:lnTo>
                  <a:lnTo>
                    <a:pt x="112" y="818"/>
                  </a:lnTo>
                  <a:lnTo>
                    <a:pt x="149" y="778"/>
                  </a:lnTo>
                  <a:lnTo>
                    <a:pt x="191" y="742"/>
                  </a:lnTo>
                  <a:lnTo>
                    <a:pt x="236" y="711"/>
                  </a:lnTo>
                  <a:lnTo>
                    <a:pt x="286" y="684"/>
                  </a:lnTo>
                  <a:lnTo>
                    <a:pt x="338" y="664"/>
                  </a:lnTo>
                  <a:lnTo>
                    <a:pt x="392" y="649"/>
                  </a:lnTo>
                  <a:lnTo>
                    <a:pt x="390" y="607"/>
                  </a:lnTo>
                  <a:lnTo>
                    <a:pt x="393" y="554"/>
                  </a:lnTo>
                  <a:lnTo>
                    <a:pt x="403" y="503"/>
                  </a:lnTo>
                  <a:lnTo>
                    <a:pt x="419" y="454"/>
                  </a:lnTo>
                  <a:lnTo>
                    <a:pt x="439" y="408"/>
                  </a:lnTo>
                  <a:lnTo>
                    <a:pt x="466" y="366"/>
                  </a:lnTo>
                  <a:lnTo>
                    <a:pt x="496" y="326"/>
                  </a:lnTo>
                  <a:lnTo>
                    <a:pt x="531" y="291"/>
                  </a:lnTo>
                  <a:lnTo>
                    <a:pt x="571" y="261"/>
                  </a:lnTo>
                  <a:lnTo>
                    <a:pt x="613" y="234"/>
                  </a:lnTo>
                  <a:lnTo>
                    <a:pt x="659" y="214"/>
                  </a:lnTo>
                  <a:lnTo>
                    <a:pt x="708" y="198"/>
                  </a:lnTo>
                  <a:lnTo>
                    <a:pt x="758" y="188"/>
                  </a:lnTo>
                  <a:lnTo>
                    <a:pt x="812" y="185"/>
                  </a:lnTo>
                  <a:lnTo>
                    <a:pt x="867" y="188"/>
                  </a:lnTo>
                  <a:lnTo>
                    <a:pt x="920" y="199"/>
                  </a:lnTo>
                  <a:lnTo>
                    <a:pt x="971" y="216"/>
                  </a:lnTo>
                  <a:lnTo>
                    <a:pt x="1005" y="175"/>
                  </a:lnTo>
                  <a:lnTo>
                    <a:pt x="1043" y="136"/>
                  </a:lnTo>
                  <a:lnTo>
                    <a:pt x="1084" y="103"/>
                  </a:lnTo>
                  <a:lnTo>
                    <a:pt x="1127" y="72"/>
                  </a:lnTo>
                  <a:lnTo>
                    <a:pt x="1176" y="47"/>
                  </a:lnTo>
                  <a:lnTo>
                    <a:pt x="1225" y="26"/>
                  </a:lnTo>
                  <a:lnTo>
                    <a:pt x="1278" y="12"/>
                  </a:lnTo>
                  <a:lnTo>
                    <a:pt x="1334" y="2"/>
                  </a:lnTo>
                  <a:lnTo>
                    <a:pt x="139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1" name="Group 40"/>
            <p:cNvGrpSpPr/>
            <p:nvPr/>
          </p:nvGrpSpPr>
          <p:grpSpPr>
            <a:xfrm>
              <a:off x="7852280" y="1575369"/>
              <a:ext cx="287338" cy="301625"/>
              <a:chOff x="8131175" y="3468688"/>
              <a:chExt cx="287338" cy="301625"/>
            </a:xfrm>
          </p:grpSpPr>
          <p:sp>
            <p:nvSpPr>
              <p:cNvPr id="43" name="Freeform 35"/>
              <p:cNvSpPr>
                <a:spLocks/>
              </p:cNvSpPr>
              <p:nvPr/>
            </p:nvSpPr>
            <p:spPr bwMode="auto">
              <a:xfrm>
                <a:off x="8131175" y="3636963"/>
                <a:ext cx="287338" cy="133350"/>
              </a:xfrm>
              <a:custGeom>
                <a:avLst/>
                <a:gdLst>
                  <a:gd name="T0" fmla="*/ 904 w 904"/>
                  <a:gd name="T1" fmla="*/ 0 h 419"/>
                  <a:gd name="T2" fmla="*/ 904 w 904"/>
                  <a:gd name="T3" fmla="*/ 295 h 419"/>
                  <a:gd name="T4" fmla="*/ 882 w 904"/>
                  <a:gd name="T5" fmla="*/ 318 h 419"/>
                  <a:gd name="T6" fmla="*/ 856 w 904"/>
                  <a:gd name="T7" fmla="*/ 338 h 419"/>
                  <a:gd name="T8" fmla="*/ 825 w 904"/>
                  <a:gd name="T9" fmla="*/ 355 h 419"/>
                  <a:gd name="T10" fmla="*/ 791 w 904"/>
                  <a:gd name="T11" fmla="*/ 371 h 419"/>
                  <a:gd name="T12" fmla="*/ 755 w 904"/>
                  <a:gd name="T13" fmla="*/ 383 h 419"/>
                  <a:gd name="T14" fmla="*/ 716 w 904"/>
                  <a:gd name="T15" fmla="*/ 394 h 419"/>
                  <a:gd name="T16" fmla="*/ 676 w 904"/>
                  <a:gd name="T17" fmla="*/ 401 h 419"/>
                  <a:gd name="T18" fmla="*/ 636 w 904"/>
                  <a:gd name="T19" fmla="*/ 408 h 419"/>
                  <a:gd name="T20" fmla="*/ 597 w 904"/>
                  <a:gd name="T21" fmla="*/ 413 h 419"/>
                  <a:gd name="T22" fmla="*/ 557 w 904"/>
                  <a:gd name="T23" fmla="*/ 416 h 419"/>
                  <a:gd name="T24" fmla="*/ 519 w 904"/>
                  <a:gd name="T25" fmla="*/ 418 h 419"/>
                  <a:gd name="T26" fmla="*/ 484 w 904"/>
                  <a:gd name="T27" fmla="*/ 419 h 419"/>
                  <a:gd name="T28" fmla="*/ 453 w 904"/>
                  <a:gd name="T29" fmla="*/ 419 h 419"/>
                  <a:gd name="T30" fmla="*/ 420 w 904"/>
                  <a:gd name="T31" fmla="*/ 419 h 419"/>
                  <a:gd name="T32" fmla="*/ 385 w 904"/>
                  <a:gd name="T33" fmla="*/ 418 h 419"/>
                  <a:gd name="T34" fmla="*/ 347 w 904"/>
                  <a:gd name="T35" fmla="*/ 416 h 419"/>
                  <a:gd name="T36" fmla="*/ 309 w 904"/>
                  <a:gd name="T37" fmla="*/ 413 h 419"/>
                  <a:gd name="T38" fmla="*/ 269 w 904"/>
                  <a:gd name="T39" fmla="*/ 408 h 419"/>
                  <a:gd name="T40" fmla="*/ 228 w 904"/>
                  <a:gd name="T41" fmla="*/ 401 h 419"/>
                  <a:gd name="T42" fmla="*/ 188 w 904"/>
                  <a:gd name="T43" fmla="*/ 394 h 419"/>
                  <a:gd name="T44" fmla="*/ 149 w 904"/>
                  <a:gd name="T45" fmla="*/ 383 h 419"/>
                  <a:gd name="T46" fmla="*/ 113 w 904"/>
                  <a:gd name="T47" fmla="*/ 371 h 419"/>
                  <a:gd name="T48" fmla="*/ 79 w 904"/>
                  <a:gd name="T49" fmla="*/ 356 h 419"/>
                  <a:gd name="T50" fmla="*/ 49 w 904"/>
                  <a:gd name="T51" fmla="*/ 338 h 419"/>
                  <a:gd name="T52" fmla="*/ 22 w 904"/>
                  <a:gd name="T53" fmla="*/ 318 h 419"/>
                  <a:gd name="T54" fmla="*/ 0 w 904"/>
                  <a:gd name="T55" fmla="*/ 295 h 419"/>
                  <a:gd name="T56" fmla="*/ 0 w 904"/>
                  <a:gd name="T57" fmla="*/ 1 h 419"/>
                  <a:gd name="T58" fmla="*/ 34 w 904"/>
                  <a:gd name="T59" fmla="*/ 19 h 419"/>
                  <a:gd name="T60" fmla="*/ 72 w 904"/>
                  <a:gd name="T61" fmla="*/ 36 h 419"/>
                  <a:gd name="T62" fmla="*/ 114 w 904"/>
                  <a:gd name="T63" fmla="*/ 50 h 419"/>
                  <a:gd name="T64" fmla="*/ 159 w 904"/>
                  <a:gd name="T65" fmla="*/ 63 h 419"/>
                  <a:gd name="T66" fmla="*/ 206 w 904"/>
                  <a:gd name="T67" fmla="*/ 73 h 419"/>
                  <a:gd name="T68" fmla="*/ 254 w 904"/>
                  <a:gd name="T69" fmla="*/ 81 h 419"/>
                  <a:gd name="T70" fmla="*/ 305 w 904"/>
                  <a:gd name="T71" fmla="*/ 87 h 419"/>
                  <a:gd name="T72" fmla="*/ 355 w 904"/>
                  <a:gd name="T73" fmla="*/ 92 h 419"/>
                  <a:gd name="T74" fmla="*/ 404 w 904"/>
                  <a:gd name="T75" fmla="*/ 94 h 419"/>
                  <a:gd name="T76" fmla="*/ 453 w 904"/>
                  <a:gd name="T77" fmla="*/ 94 h 419"/>
                  <a:gd name="T78" fmla="*/ 500 w 904"/>
                  <a:gd name="T79" fmla="*/ 94 h 419"/>
                  <a:gd name="T80" fmla="*/ 549 w 904"/>
                  <a:gd name="T81" fmla="*/ 92 h 419"/>
                  <a:gd name="T82" fmla="*/ 600 w 904"/>
                  <a:gd name="T83" fmla="*/ 87 h 419"/>
                  <a:gd name="T84" fmla="*/ 650 w 904"/>
                  <a:gd name="T85" fmla="*/ 81 h 419"/>
                  <a:gd name="T86" fmla="*/ 698 w 904"/>
                  <a:gd name="T87" fmla="*/ 73 h 419"/>
                  <a:gd name="T88" fmla="*/ 746 w 904"/>
                  <a:gd name="T89" fmla="*/ 63 h 419"/>
                  <a:gd name="T90" fmla="*/ 791 w 904"/>
                  <a:gd name="T91" fmla="*/ 50 h 419"/>
                  <a:gd name="T92" fmla="*/ 832 w 904"/>
                  <a:gd name="T93" fmla="*/ 36 h 419"/>
                  <a:gd name="T94" fmla="*/ 871 w 904"/>
                  <a:gd name="T95" fmla="*/ 19 h 419"/>
                  <a:gd name="T96" fmla="*/ 904 w 904"/>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04" h="419">
                    <a:moveTo>
                      <a:pt x="904" y="0"/>
                    </a:moveTo>
                    <a:lnTo>
                      <a:pt x="904" y="295"/>
                    </a:lnTo>
                    <a:lnTo>
                      <a:pt x="882" y="318"/>
                    </a:lnTo>
                    <a:lnTo>
                      <a:pt x="856" y="338"/>
                    </a:lnTo>
                    <a:lnTo>
                      <a:pt x="825" y="355"/>
                    </a:lnTo>
                    <a:lnTo>
                      <a:pt x="791" y="371"/>
                    </a:lnTo>
                    <a:lnTo>
                      <a:pt x="755" y="383"/>
                    </a:lnTo>
                    <a:lnTo>
                      <a:pt x="716" y="394"/>
                    </a:lnTo>
                    <a:lnTo>
                      <a:pt x="676" y="401"/>
                    </a:lnTo>
                    <a:lnTo>
                      <a:pt x="636" y="408"/>
                    </a:lnTo>
                    <a:lnTo>
                      <a:pt x="597" y="413"/>
                    </a:lnTo>
                    <a:lnTo>
                      <a:pt x="557" y="416"/>
                    </a:lnTo>
                    <a:lnTo>
                      <a:pt x="519" y="418"/>
                    </a:lnTo>
                    <a:lnTo>
                      <a:pt x="484" y="419"/>
                    </a:lnTo>
                    <a:lnTo>
                      <a:pt x="453" y="419"/>
                    </a:lnTo>
                    <a:lnTo>
                      <a:pt x="420" y="419"/>
                    </a:lnTo>
                    <a:lnTo>
                      <a:pt x="385" y="418"/>
                    </a:lnTo>
                    <a:lnTo>
                      <a:pt x="347" y="416"/>
                    </a:lnTo>
                    <a:lnTo>
                      <a:pt x="309" y="413"/>
                    </a:lnTo>
                    <a:lnTo>
                      <a:pt x="269" y="408"/>
                    </a:lnTo>
                    <a:lnTo>
                      <a:pt x="228" y="401"/>
                    </a:lnTo>
                    <a:lnTo>
                      <a:pt x="188" y="394"/>
                    </a:lnTo>
                    <a:lnTo>
                      <a:pt x="149" y="383"/>
                    </a:lnTo>
                    <a:lnTo>
                      <a:pt x="113" y="371"/>
                    </a:lnTo>
                    <a:lnTo>
                      <a:pt x="79" y="356"/>
                    </a:lnTo>
                    <a:lnTo>
                      <a:pt x="49" y="338"/>
                    </a:lnTo>
                    <a:lnTo>
                      <a:pt x="22" y="318"/>
                    </a:lnTo>
                    <a:lnTo>
                      <a:pt x="0" y="295"/>
                    </a:lnTo>
                    <a:lnTo>
                      <a:pt x="0" y="1"/>
                    </a:lnTo>
                    <a:lnTo>
                      <a:pt x="34" y="19"/>
                    </a:lnTo>
                    <a:lnTo>
                      <a:pt x="72" y="36"/>
                    </a:lnTo>
                    <a:lnTo>
                      <a:pt x="114" y="50"/>
                    </a:lnTo>
                    <a:lnTo>
                      <a:pt x="159" y="63"/>
                    </a:lnTo>
                    <a:lnTo>
                      <a:pt x="206" y="73"/>
                    </a:lnTo>
                    <a:lnTo>
                      <a:pt x="254" y="81"/>
                    </a:lnTo>
                    <a:lnTo>
                      <a:pt x="305" y="87"/>
                    </a:lnTo>
                    <a:lnTo>
                      <a:pt x="355" y="92"/>
                    </a:lnTo>
                    <a:lnTo>
                      <a:pt x="404" y="94"/>
                    </a:lnTo>
                    <a:lnTo>
                      <a:pt x="453" y="94"/>
                    </a:lnTo>
                    <a:lnTo>
                      <a:pt x="500" y="94"/>
                    </a:lnTo>
                    <a:lnTo>
                      <a:pt x="549" y="92"/>
                    </a:lnTo>
                    <a:lnTo>
                      <a:pt x="600" y="87"/>
                    </a:lnTo>
                    <a:lnTo>
                      <a:pt x="650" y="81"/>
                    </a:lnTo>
                    <a:lnTo>
                      <a:pt x="698" y="73"/>
                    </a:lnTo>
                    <a:lnTo>
                      <a:pt x="746" y="63"/>
                    </a:lnTo>
                    <a:lnTo>
                      <a:pt x="791" y="50"/>
                    </a:lnTo>
                    <a:lnTo>
                      <a:pt x="832" y="36"/>
                    </a:lnTo>
                    <a:lnTo>
                      <a:pt x="871" y="19"/>
                    </a:lnTo>
                    <a:lnTo>
                      <a:pt x="90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6"/>
              <p:cNvSpPr>
                <a:spLocks/>
              </p:cNvSpPr>
              <p:nvPr/>
            </p:nvSpPr>
            <p:spPr bwMode="auto">
              <a:xfrm>
                <a:off x="8131175" y="3468688"/>
                <a:ext cx="287338" cy="87313"/>
              </a:xfrm>
              <a:custGeom>
                <a:avLst/>
                <a:gdLst>
                  <a:gd name="T0" fmla="*/ 453 w 904"/>
                  <a:gd name="T1" fmla="*/ 0 h 278"/>
                  <a:gd name="T2" fmla="*/ 513 w 904"/>
                  <a:gd name="T3" fmla="*/ 1 h 278"/>
                  <a:gd name="T4" fmla="*/ 572 w 904"/>
                  <a:gd name="T5" fmla="*/ 5 h 278"/>
                  <a:gd name="T6" fmla="*/ 628 w 904"/>
                  <a:gd name="T7" fmla="*/ 11 h 278"/>
                  <a:gd name="T8" fmla="*/ 680 w 904"/>
                  <a:gd name="T9" fmla="*/ 19 h 278"/>
                  <a:gd name="T10" fmla="*/ 728 w 904"/>
                  <a:gd name="T11" fmla="*/ 29 h 278"/>
                  <a:gd name="T12" fmla="*/ 772 w 904"/>
                  <a:gd name="T13" fmla="*/ 41 h 278"/>
                  <a:gd name="T14" fmla="*/ 809 w 904"/>
                  <a:gd name="T15" fmla="*/ 54 h 278"/>
                  <a:gd name="T16" fmla="*/ 842 w 904"/>
                  <a:gd name="T17" fmla="*/ 69 h 278"/>
                  <a:gd name="T18" fmla="*/ 869 w 904"/>
                  <a:gd name="T19" fmla="*/ 84 h 278"/>
                  <a:gd name="T20" fmla="*/ 888 w 904"/>
                  <a:gd name="T21" fmla="*/ 101 h 278"/>
                  <a:gd name="T22" fmla="*/ 900 w 904"/>
                  <a:gd name="T23" fmla="*/ 120 h 278"/>
                  <a:gd name="T24" fmla="*/ 904 w 904"/>
                  <a:gd name="T25" fmla="*/ 139 h 278"/>
                  <a:gd name="T26" fmla="*/ 900 w 904"/>
                  <a:gd name="T27" fmla="*/ 157 h 278"/>
                  <a:gd name="T28" fmla="*/ 888 w 904"/>
                  <a:gd name="T29" fmla="*/ 175 h 278"/>
                  <a:gd name="T30" fmla="*/ 869 w 904"/>
                  <a:gd name="T31" fmla="*/ 192 h 278"/>
                  <a:gd name="T32" fmla="*/ 842 w 904"/>
                  <a:gd name="T33" fmla="*/ 209 h 278"/>
                  <a:gd name="T34" fmla="*/ 809 w 904"/>
                  <a:gd name="T35" fmla="*/ 224 h 278"/>
                  <a:gd name="T36" fmla="*/ 772 w 904"/>
                  <a:gd name="T37" fmla="*/ 237 h 278"/>
                  <a:gd name="T38" fmla="*/ 728 w 904"/>
                  <a:gd name="T39" fmla="*/ 249 h 278"/>
                  <a:gd name="T40" fmla="*/ 680 w 904"/>
                  <a:gd name="T41" fmla="*/ 259 h 278"/>
                  <a:gd name="T42" fmla="*/ 628 w 904"/>
                  <a:gd name="T43" fmla="*/ 267 h 278"/>
                  <a:gd name="T44" fmla="*/ 572 w 904"/>
                  <a:gd name="T45" fmla="*/ 273 h 278"/>
                  <a:gd name="T46" fmla="*/ 513 w 904"/>
                  <a:gd name="T47" fmla="*/ 277 h 278"/>
                  <a:gd name="T48" fmla="*/ 453 w 904"/>
                  <a:gd name="T49" fmla="*/ 278 h 278"/>
                  <a:gd name="T50" fmla="*/ 391 w 904"/>
                  <a:gd name="T51" fmla="*/ 277 h 278"/>
                  <a:gd name="T52" fmla="*/ 332 w 904"/>
                  <a:gd name="T53" fmla="*/ 273 h 278"/>
                  <a:gd name="T54" fmla="*/ 276 w 904"/>
                  <a:gd name="T55" fmla="*/ 267 h 278"/>
                  <a:gd name="T56" fmla="*/ 224 w 904"/>
                  <a:gd name="T57" fmla="*/ 259 h 278"/>
                  <a:gd name="T58" fmla="*/ 177 w 904"/>
                  <a:gd name="T59" fmla="*/ 249 h 278"/>
                  <a:gd name="T60" fmla="*/ 133 w 904"/>
                  <a:gd name="T61" fmla="*/ 237 h 278"/>
                  <a:gd name="T62" fmla="*/ 95 w 904"/>
                  <a:gd name="T63" fmla="*/ 224 h 278"/>
                  <a:gd name="T64" fmla="*/ 62 w 904"/>
                  <a:gd name="T65" fmla="*/ 209 h 278"/>
                  <a:gd name="T66" fmla="*/ 37 w 904"/>
                  <a:gd name="T67" fmla="*/ 192 h 278"/>
                  <a:gd name="T68" fmla="*/ 17 w 904"/>
                  <a:gd name="T69" fmla="*/ 175 h 278"/>
                  <a:gd name="T70" fmla="*/ 5 w 904"/>
                  <a:gd name="T71" fmla="*/ 157 h 278"/>
                  <a:gd name="T72" fmla="*/ 0 w 904"/>
                  <a:gd name="T73" fmla="*/ 139 h 278"/>
                  <a:gd name="T74" fmla="*/ 5 w 904"/>
                  <a:gd name="T75" fmla="*/ 120 h 278"/>
                  <a:gd name="T76" fmla="*/ 17 w 904"/>
                  <a:gd name="T77" fmla="*/ 101 h 278"/>
                  <a:gd name="T78" fmla="*/ 37 w 904"/>
                  <a:gd name="T79" fmla="*/ 84 h 278"/>
                  <a:gd name="T80" fmla="*/ 62 w 904"/>
                  <a:gd name="T81" fmla="*/ 69 h 278"/>
                  <a:gd name="T82" fmla="*/ 95 w 904"/>
                  <a:gd name="T83" fmla="*/ 54 h 278"/>
                  <a:gd name="T84" fmla="*/ 133 w 904"/>
                  <a:gd name="T85" fmla="*/ 41 h 278"/>
                  <a:gd name="T86" fmla="*/ 177 w 904"/>
                  <a:gd name="T87" fmla="*/ 29 h 278"/>
                  <a:gd name="T88" fmla="*/ 224 w 904"/>
                  <a:gd name="T89" fmla="*/ 19 h 278"/>
                  <a:gd name="T90" fmla="*/ 276 w 904"/>
                  <a:gd name="T91" fmla="*/ 11 h 278"/>
                  <a:gd name="T92" fmla="*/ 332 w 904"/>
                  <a:gd name="T93" fmla="*/ 5 h 278"/>
                  <a:gd name="T94" fmla="*/ 391 w 904"/>
                  <a:gd name="T95" fmla="*/ 1 h 278"/>
                  <a:gd name="T96" fmla="*/ 453 w 904"/>
                  <a:gd name="T9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04" h="278">
                    <a:moveTo>
                      <a:pt x="453" y="0"/>
                    </a:moveTo>
                    <a:lnTo>
                      <a:pt x="513" y="1"/>
                    </a:lnTo>
                    <a:lnTo>
                      <a:pt x="572" y="5"/>
                    </a:lnTo>
                    <a:lnTo>
                      <a:pt x="628" y="11"/>
                    </a:lnTo>
                    <a:lnTo>
                      <a:pt x="680" y="19"/>
                    </a:lnTo>
                    <a:lnTo>
                      <a:pt x="728" y="29"/>
                    </a:lnTo>
                    <a:lnTo>
                      <a:pt x="772" y="41"/>
                    </a:lnTo>
                    <a:lnTo>
                      <a:pt x="809" y="54"/>
                    </a:lnTo>
                    <a:lnTo>
                      <a:pt x="842" y="69"/>
                    </a:lnTo>
                    <a:lnTo>
                      <a:pt x="869" y="84"/>
                    </a:lnTo>
                    <a:lnTo>
                      <a:pt x="888" y="101"/>
                    </a:lnTo>
                    <a:lnTo>
                      <a:pt x="900" y="120"/>
                    </a:lnTo>
                    <a:lnTo>
                      <a:pt x="904" y="139"/>
                    </a:lnTo>
                    <a:lnTo>
                      <a:pt x="900" y="157"/>
                    </a:lnTo>
                    <a:lnTo>
                      <a:pt x="888" y="175"/>
                    </a:lnTo>
                    <a:lnTo>
                      <a:pt x="869" y="192"/>
                    </a:lnTo>
                    <a:lnTo>
                      <a:pt x="842" y="209"/>
                    </a:lnTo>
                    <a:lnTo>
                      <a:pt x="809" y="224"/>
                    </a:lnTo>
                    <a:lnTo>
                      <a:pt x="772" y="237"/>
                    </a:lnTo>
                    <a:lnTo>
                      <a:pt x="728" y="249"/>
                    </a:lnTo>
                    <a:lnTo>
                      <a:pt x="680" y="259"/>
                    </a:lnTo>
                    <a:lnTo>
                      <a:pt x="628" y="267"/>
                    </a:lnTo>
                    <a:lnTo>
                      <a:pt x="572" y="273"/>
                    </a:lnTo>
                    <a:lnTo>
                      <a:pt x="513" y="277"/>
                    </a:lnTo>
                    <a:lnTo>
                      <a:pt x="453" y="278"/>
                    </a:lnTo>
                    <a:lnTo>
                      <a:pt x="391" y="277"/>
                    </a:lnTo>
                    <a:lnTo>
                      <a:pt x="332" y="273"/>
                    </a:lnTo>
                    <a:lnTo>
                      <a:pt x="276" y="267"/>
                    </a:lnTo>
                    <a:lnTo>
                      <a:pt x="224" y="259"/>
                    </a:lnTo>
                    <a:lnTo>
                      <a:pt x="177" y="249"/>
                    </a:lnTo>
                    <a:lnTo>
                      <a:pt x="133" y="237"/>
                    </a:lnTo>
                    <a:lnTo>
                      <a:pt x="95" y="224"/>
                    </a:lnTo>
                    <a:lnTo>
                      <a:pt x="62" y="209"/>
                    </a:lnTo>
                    <a:lnTo>
                      <a:pt x="37" y="192"/>
                    </a:lnTo>
                    <a:lnTo>
                      <a:pt x="17" y="175"/>
                    </a:lnTo>
                    <a:lnTo>
                      <a:pt x="5" y="157"/>
                    </a:lnTo>
                    <a:lnTo>
                      <a:pt x="0" y="139"/>
                    </a:lnTo>
                    <a:lnTo>
                      <a:pt x="5" y="120"/>
                    </a:lnTo>
                    <a:lnTo>
                      <a:pt x="17" y="101"/>
                    </a:lnTo>
                    <a:lnTo>
                      <a:pt x="37" y="84"/>
                    </a:lnTo>
                    <a:lnTo>
                      <a:pt x="62" y="69"/>
                    </a:lnTo>
                    <a:lnTo>
                      <a:pt x="95" y="54"/>
                    </a:lnTo>
                    <a:lnTo>
                      <a:pt x="133" y="41"/>
                    </a:lnTo>
                    <a:lnTo>
                      <a:pt x="177" y="29"/>
                    </a:lnTo>
                    <a:lnTo>
                      <a:pt x="224" y="19"/>
                    </a:lnTo>
                    <a:lnTo>
                      <a:pt x="276" y="11"/>
                    </a:lnTo>
                    <a:lnTo>
                      <a:pt x="332" y="5"/>
                    </a:lnTo>
                    <a:lnTo>
                      <a:pt x="391" y="1"/>
                    </a:lnTo>
                    <a:lnTo>
                      <a:pt x="45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2" name="Freeform 37"/>
            <p:cNvSpPr>
              <a:spLocks/>
            </p:cNvSpPr>
            <p:nvPr/>
          </p:nvSpPr>
          <p:spPr bwMode="auto">
            <a:xfrm>
              <a:off x="7852280" y="1657919"/>
              <a:ext cx="287338" cy="90488"/>
            </a:xfrm>
            <a:custGeom>
              <a:avLst/>
              <a:gdLst>
                <a:gd name="T0" fmla="*/ 0 w 904"/>
                <a:gd name="T1" fmla="*/ 0 h 284"/>
                <a:gd name="T2" fmla="*/ 28 w 904"/>
                <a:gd name="T3" fmla="*/ 17 h 284"/>
                <a:gd name="T4" fmla="*/ 62 w 904"/>
                <a:gd name="T5" fmla="*/ 34 h 284"/>
                <a:gd name="T6" fmla="*/ 103 w 904"/>
                <a:gd name="T7" fmla="*/ 48 h 284"/>
                <a:gd name="T8" fmla="*/ 150 w 904"/>
                <a:gd name="T9" fmla="*/ 63 h 284"/>
                <a:gd name="T10" fmla="*/ 202 w 904"/>
                <a:gd name="T11" fmla="*/ 75 h 284"/>
                <a:gd name="T12" fmla="*/ 259 w 904"/>
                <a:gd name="T13" fmla="*/ 85 h 284"/>
                <a:gd name="T14" fmla="*/ 321 w 904"/>
                <a:gd name="T15" fmla="*/ 92 h 284"/>
                <a:gd name="T16" fmla="*/ 385 w 904"/>
                <a:gd name="T17" fmla="*/ 97 h 284"/>
                <a:gd name="T18" fmla="*/ 453 w 904"/>
                <a:gd name="T19" fmla="*/ 99 h 284"/>
                <a:gd name="T20" fmla="*/ 519 w 904"/>
                <a:gd name="T21" fmla="*/ 97 h 284"/>
                <a:gd name="T22" fmla="*/ 584 w 904"/>
                <a:gd name="T23" fmla="*/ 92 h 284"/>
                <a:gd name="T24" fmla="*/ 645 w 904"/>
                <a:gd name="T25" fmla="*/ 85 h 284"/>
                <a:gd name="T26" fmla="*/ 702 w 904"/>
                <a:gd name="T27" fmla="*/ 75 h 284"/>
                <a:gd name="T28" fmla="*/ 754 w 904"/>
                <a:gd name="T29" fmla="*/ 63 h 284"/>
                <a:gd name="T30" fmla="*/ 801 w 904"/>
                <a:gd name="T31" fmla="*/ 48 h 284"/>
                <a:gd name="T32" fmla="*/ 842 w 904"/>
                <a:gd name="T33" fmla="*/ 34 h 284"/>
                <a:gd name="T34" fmla="*/ 877 w 904"/>
                <a:gd name="T35" fmla="*/ 17 h 284"/>
                <a:gd name="T36" fmla="*/ 904 w 904"/>
                <a:gd name="T37" fmla="*/ 0 h 284"/>
                <a:gd name="T38" fmla="*/ 904 w 904"/>
                <a:gd name="T39" fmla="*/ 185 h 284"/>
                <a:gd name="T40" fmla="*/ 877 w 904"/>
                <a:gd name="T41" fmla="*/ 202 h 284"/>
                <a:gd name="T42" fmla="*/ 842 w 904"/>
                <a:gd name="T43" fmla="*/ 219 h 284"/>
                <a:gd name="T44" fmla="*/ 801 w 904"/>
                <a:gd name="T45" fmla="*/ 235 h 284"/>
                <a:gd name="T46" fmla="*/ 754 w 904"/>
                <a:gd name="T47" fmla="*/ 248 h 284"/>
                <a:gd name="T48" fmla="*/ 702 w 904"/>
                <a:gd name="T49" fmla="*/ 260 h 284"/>
                <a:gd name="T50" fmla="*/ 645 w 904"/>
                <a:gd name="T51" fmla="*/ 270 h 284"/>
                <a:gd name="T52" fmla="*/ 584 w 904"/>
                <a:gd name="T53" fmla="*/ 278 h 284"/>
                <a:gd name="T54" fmla="*/ 519 w 904"/>
                <a:gd name="T55" fmla="*/ 283 h 284"/>
                <a:gd name="T56" fmla="*/ 453 w 904"/>
                <a:gd name="T57" fmla="*/ 284 h 284"/>
                <a:gd name="T58" fmla="*/ 385 w 904"/>
                <a:gd name="T59" fmla="*/ 283 h 284"/>
                <a:gd name="T60" fmla="*/ 321 w 904"/>
                <a:gd name="T61" fmla="*/ 278 h 284"/>
                <a:gd name="T62" fmla="*/ 259 w 904"/>
                <a:gd name="T63" fmla="*/ 270 h 284"/>
                <a:gd name="T64" fmla="*/ 202 w 904"/>
                <a:gd name="T65" fmla="*/ 260 h 284"/>
                <a:gd name="T66" fmla="*/ 150 w 904"/>
                <a:gd name="T67" fmla="*/ 248 h 284"/>
                <a:gd name="T68" fmla="*/ 103 w 904"/>
                <a:gd name="T69" fmla="*/ 235 h 284"/>
                <a:gd name="T70" fmla="*/ 62 w 904"/>
                <a:gd name="T71" fmla="*/ 219 h 284"/>
                <a:gd name="T72" fmla="*/ 28 w 904"/>
                <a:gd name="T73" fmla="*/ 202 h 284"/>
                <a:gd name="T74" fmla="*/ 0 w 904"/>
                <a:gd name="T75" fmla="*/ 185 h 284"/>
                <a:gd name="T76" fmla="*/ 0 w 904"/>
                <a:gd name="T7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04" h="284">
                  <a:moveTo>
                    <a:pt x="0" y="0"/>
                  </a:moveTo>
                  <a:lnTo>
                    <a:pt x="28" y="17"/>
                  </a:lnTo>
                  <a:lnTo>
                    <a:pt x="62" y="34"/>
                  </a:lnTo>
                  <a:lnTo>
                    <a:pt x="103" y="48"/>
                  </a:lnTo>
                  <a:lnTo>
                    <a:pt x="150" y="63"/>
                  </a:lnTo>
                  <a:lnTo>
                    <a:pt x="202" y="75"/>
                  </a:lnTo>
                  <a:lnTo>
                    <a:pt x="259" y="85"/>
                  </a:lnTo>
                  <a:lnTo>
                    <a:pt x="321" y="92"/>
                  </a:lnTo>
                  <a:lnTo>
                    <a:pt x="385" y="97"/>
                  </a:lnTo>
                  <a:lnTo>
                    <a:pt x="453" y="99"/>
                  </a:lnTo>
                  <a:lnTo>
                    <a:pt x="519" y="97"/>
                  </a:lnTo>
                  <a:lnTo>
                    <a:pt x="584" y="92"/>
                  </a:lnTo>
                  <a:lnTo>
                    <a:pt x="645" y="85"/>
                  </a:lnTo>
                  <a:lnTo>
                    <a:pt x="702" y="75"/>
                  </a:lnTo>
                  <a:lnTo>
                    <a:pt x="754" y="63"/>
                  </a:lnTo>
                  <a:lnTo>
                    <a:pt x="801" y="48"/>
                  </a:lnTo>
                  <a:lnTo>
                    <a:pt x="842" y="34"/>
                  </a:lnTo>
                  <a:lnTo>
                    <a:pt x="877" y="17"/>
                  </a:lnTo>
                  <a:lnTo>
                    <a:pt x="904" y="0"/>
                  </a:lnTo>
                  <a:lnTo>
                    <a:pt x="904" y="185"/>
                  </a:lnTo>
                  <a:lnTo>
                    <a:pt x="877" y="202"/>
                  </a:lnTo>
                  <a:lnTo>
                    <a:pt x="842" y="219"/>
                  </a:lnTo>
                  <a:lnTo>
                    <a:pt x="801" y="235"/>
                  </a:lnTo>
                  <a:lnTo>
                    <a:pt x="754" y="248"/>
                  </a:lnTo>
                  <a:lnTo>
                    <a:pt x="702" y="260"/>
                  </a:lnTo>
                  <a:lnTo>
                    <a:pt x="645" y="270"/>
                  </a:lnTo>
                  <a:lnTo>
                    <a:pt x="584" y="278"/>
                  </a:lnTo>
                  <a:lnTo>
                    <a:pt x="519" y="283"/>
                  </a:lnTo>
                  <a:lnTo>
                    <a:pt x="453" y="284"/>
                  </a:lnTo>
                  <a:lnTo>
                    <a:pt x="385" y="283"/>
                  </a:lnTo>
                  <a:lnTo>
                    <a:pt x="321" y="278"/>
                  </a:lnTo>
                  <a:lnTo>
                    <a:pt x="259" y="270"/>
                  </a:lnTo>
                  <a:lnTo>
                    <a:pt x="202" y="260"/>
                  </a:lnTo>
                  <a:lnTo>
                    <a:pt x="150" y="248"/>
                  </a:lnTo>
                  <a:lnTo>
                    <a:pt x="103" y="235"/>
                  </a:lnTo>
                  <a:lnTo>
                    <a:pt x="62" y="219"/>
                  </a:lnTo>
                  <a:lnTo>
                    <a:pt x="28" y="202"/>
                  </a:lnTo>
                  <a:lnTo>
                    <a:pt x="0" y="185"/>
                  </a:lnTo>
                  <a:lnTo>
                    <a:pt x="0" y="0"/>
                  </a:lnTo>
                  <a:close/>
                </a:path>
              </a:pathLst>
            </a:custGeom>
            <a:solidFill>
              <a:srgbClr val="FABE3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5" name="Group 44"/>
          <p:cNvGrpSpPr>
            <a:grpSpLocks noChangeAspect="1"/>
          </p:cNvGrpSpPr>
          <p:nvPr/>
        </p:nvGrpSpPr>
        <p:grpSpPr>
          <a:xfrm>
            <a:off x="10756671" y="2028123"/>
            <a:ext cx="629292" cy="516842"/>
            <a:chOff x="2971050" y="2497678"/>
            <a:chExt cx="679160" cy="557798"/>
          </a:xfrm>
        </p:grpSpPr>
        <p:sp useBgFill="1">
          <p:nvSpPr>
            <p:cNvPr id="46" name="Freeform 27"/>
            <p:cNvSpPr>
              <a:spLocks/>
            </p:cNvSpPr>
            <p:nvPr/>
          </p:nvSpPr>
          <p:spPr bwMode="auto">
            <a:xfrm>
              <a:off x="2971050" y="2497678"/>
              <a:ext cx="679160" cy="557798"/>
            </a:xfrm>
            <a:custGeom>
              <a:avLst/>
              <a:gdLst>
                <a:gd name="T0" fmla="*/ 2668 w 2906"/>
                <a:gd name="T1" fmla="*/ 0 h 2394"/>
                <a:gd name="T2" fmla="*/ 2752 w 2906"/>
                <a:gd name="T3" fmla="*/ 13 h 2394"/>
                <a:gd name="T4" fmla="*/ 2822 w 2906"/>
                <a:gd name="T5" fmla="*/ 52 h 2394"/>
                <a:gd name="T6" fmla="*/ 2874 w 2906"/>
                <a:gd name="T7" fmla="*/ 110 h 2394"/>
                <a:gd name="T8" fmla="*/ 2903 w 2906"/>
                <a:gd name="T9" fmla="*/ 183 h 2394"/>
                <a:gd name="T10" fmla="*/ 2906 w 2906"/>
                <a:gd name="T11" fmla="*/ 1659 h 2394"/>
                <a:gd name="T12" fmla="*/ 2892 w 2906"/>
                <a:gd name="T13" fmla="*/ 1736 h 2394"/>
                <a:gd name="T14" fmla="*/ 2851 w 2906"/>
                <a:gd name="T15" fmla="*/ 1802 h 2394"/>
                <a:gd name="T16" fmla="*/ 2788 w 2906"/>
                <a:gd name="T17" fmla="*/ 1851 h 2394"/>
                <a:gd name="T18" fmla="*/ 2710 w 2906"/>
                <a:gd name="T19" fmla="*/ 1878 h 2394"/>
                <a:gd name="T20" fmla="*/ 2006 w 2906"/>
                <a:gd name="T21" fmla="*/ 1881 h 2394"/>
                <a:gd name="T22" fmla="*/ 2009 w 2906"/>
                <a:gd name="T23" fmla="*/ 1972 h 2394"/>
                <a:gd name="T24" fmla="*/ 2074 w 2906"/>
                <a:gd name="T25" fmla="*/ 1976 h 2394"/>
                <a:gd name="T26" fmla="*/ 2137 w 2906"/>
                <a:gd name="T27" fmla="*/ 2001 h 2394"/>
                <a:gd name="T28" fmla="*/ 2187 w 2906"/>
                <a:gd name="T29" fmla="*/ 2047 h 2394"/>
                <a:gd name="T30" fmla="*/ 2221 w 2906"/>
                <a:gd name="T31" fmla="*/ 2107 h 2394"/>
                <a:gd name="T32" fmla="*/ 2232 w 2906"/>
                <a:gd name="T33" fmla="*/ 2180 h 2394"/>
                <a:gd name="T34" fmla="*/ 2229 w 2906"/>
                <a:gd name="T35" fmla="*/ 2251 h 2394"/>
                <a:gd name="T36" fmla="*/ 2206 w 2906"/>
                <a:gd name="T37" fmla="*/ 2300 h 2394"/>
                <a:gd name="T38" fmla="*/ 2165 w 2906"/>
                <a:gd name="T39" fmla="*/ 2332 h 2394"/>
                <a:gd name="T40" fmla="*/ 2112 w 2906"/>
                <a:gd name="T41" fmla="*/ 2344 h 2394"/>
                <a:gd name="T42" fmla="*/ 1153 w 2906"/>
                <a:gd name="T43" fmla="*/ 2341 h 2394"/>
                <a:gd name="T44" fmla="*/ 1104 w 2906"/>
                <a:gd name="T45" fmla="*/ 2314 h 2394"/>
                <a:gd name="T46" fmla="*/ 1067 w 2906"/>
                <a:gd name="T47" fmla="*/ 2321 h 2394"/>
                <a:gd name="T48" fmla="*/ 1019 w 2906"/>
                <a:gd name="T49" fmla="*/ 2366 h 2394"/>
                <a:gd name="T50" fmla="*/ 957 w 2906"/>
                <a:gd name="T51" fmla="*/ 2390 h 2394"/>
                <a:gd name="T52" fmla="*/ 183 w 2906"/>
                <a:gd name="T53" fmla="*/ 2394 h 2394"/>
                <a:gd name="T54" fmla="*/ 112 w 2906"/>
                <a:gd name="T55" fmla="*/ 2379 h 2394"/>
                <a:gd name="T56" fmla="*/ 53 w 2906"/>
                <a:gd name="T57" fmla="*/ 2341 h 2394"/>
                <a:gd name="T58" fmla="*/ 14 w 2906"/>
                <a:gd name="T59" fmla="*/ 2282 h 2394"/>
                <a:gd name="T60" fmla="*/ 0 w 2906"/>
                <a:gd name="T61" fmla="*/ 2210 h 2394"/>
                <a:gd name="T62" fmla="*/ 3 w 2906"/>
                <a:gd name="T63" fmla="*/ 832 h 2394"/>
                <a:gd name="T64" fmla="*/ 31 w 2906"/>
                <a:gd name="T65" fmla="*/ 767 h 2394"/>
                <a:gd name="T66" fmla="*/ 81 w 2906"/>
                <a:gd name="T67" fmla="*/ 717 h 2394"/>
                <a:gd name="T68" fmla="*/ 146 w 2906"/>
                <a:gd name="T69" fmla="*/ 689 h 2394"/>
                <a:gd name="T70" fmla="*/ 389 w 2906"/>
                <a:gd name="T71" fmla="*/ 686 h 2394"/>
                <a:gd name="T72" fmla="*/ 388 w 2906"/>
                <a:gd name="T73" fmla="*/ 222 h 2394"/>
                <a:gd name="T74" fmla="*/ 404 w 2906"/>
                <a:gd name="T75" fmla="*/ 145 h 2394"/>
                <a:gd name="T76" fmla="*/ 445 w 2906"/>
                <a:gd name="T77" fmla="*/ 79 h 2394"/>
                <a:gd name="T78" fmla="*/ 506 w 2906"/>
                <a:gd name="T79" fmla="*/ 30 h 2394"/>
                <a:gd name="T80" fmla="*/ 584 w 2906"/>
                <a:gd name="T81" fmla="*/ 4 h 2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06" h="2394">
                  <a:moveTo>
                    <a:pt x="627" y="0"/>
                  </a:moveTo>
                  <a:lnTo>
                    <a:pt x="2668" y="0"/>
                  </a:lnTo>
                  <a:lnTo>
                    <a:pt x="2710" y="4"/>
                  </a:lnTo>
                  <a:lnTo>
                    <a:pt x="2752" y="13"/>
                  </a:lnTo>
                  <a:lnTo>
                    <a:pt x="2788" y="30"/>
                  </a:lnTo>
                  <a:lnTo>
                    <a:pt x="2822" y="52"/>
                  </a:lnTo>
                  <a:lnTo>
                    <a:pt x="2851" y="79"/>
                  </a:lnTo>
                  <a:lnTo>
                    <a:pt x="2874" y="110"/>
                  </a:lnTo>
                  <a:lnTo>
                    <a:pt x="2892" y="145"/>
                  </a:lnTo>
                  <a:lnTo>
                    <a:pt x="2903" y="183"/>
                  </a:lnTo>
                  <a:lnTo>
                    <a:pt x="2906" y="222"/>
                  </a:lnTo>
                  <a:lnTo>
                    <a:pt x="2906" y="1659"/>
                  </a:lnTo>
                  <a:lnTo>
                    <a:pt x="2903" y="1699"/>
                  </a:lnTo>
                  <a:lnTo>
                    <a:pt x="2892" y="1736"/>
                  </a:lnTo>
                  <a:lnTo>
                    <a:pt x="2874" y="1771"/>
                  </a:lnTo>
                  <a:lnTo>
                    <a:pt x="2851" y="1802"/>
                  </a:lnTo>
                  <a:lnTo>
                    <a:pt x="2822" y="1828"/>
                  </a:lnTo>
                  <a:lnTo>
                    <a:pt x="2788" y="1851"/>
                  </a:lnTo>
                  <a:lnTo>
                    <a:pt x="2752" y="1867"/>
                  </a:lnTo>
                  <a:lnTo>
                    <a:pt x="2710" y="1878"/>
                  </a:lnTo>
                  <a:lnTo>
                    <a:pt x="2668" y="1881"/>
                  </a:lnTo>
                  <a:lnTo>
                    <a:pt x="2006" y="1881"/>
                  </a:lnTo>
                  <a:lnTo>
                    <a:pt x="2009" y="1909"/>
                  </a:lnTo>
                  <a:lnTo>
                    <a:pt x="2009" y="1972"/>
                  </a:lnTo>
                  <a:lnTo>
                    <a:pt x="2041" y="1972"/>
                  </a:lnTo>
                  <a:lnTo>
                    <a:pt x="2074" y="1976"/>
                  </a:lnTo>
                  <a:lnTo>
                    <a:pt x="2107" y="1985"/>
                  </a:lnTo>
                  <a:lnTo>
                    <a:pt x="2137" y="2001"/>
                  </a:lnTo>
                  <a:lnTo>
                    <a:pt x="2164" y="2022"/>
                  </a:lnTo>
                  <a:lnTo>
                    <a:pt x="2187" y="2047"/>
                  </a:lnTo>
                  <a:lnTo>
                    <a:pt x="2206" y="2076"/>
                  </a:lnTo>
                  <a:lnTo>
                    <a:pt x="2221" y="2107"/>
                  </a:lnTo>
                  <a:lnTo>
                    <a:pt x="2229" y="2143"/>
                  </a:lnTo>
                  <a:lnTo>
                    <a:pt x="2232" y="2180"/>
                  </a:lnTo>
                  <a:lnTo>
                    <a:pt x="2232" y="2225"/>
                  </a:lnTo>
                  <a:lnTo>
                    <a:pt x="2229" y="2251"/>
                  </a:lnTo>
                  <a:lnTo>
                    <a:pt x="2220" y="2277"/>
                  </a:lnTo>
                  <a:lnTo>
                    <a:pt x="2206" y="2300"/>
                  </a:lnTo>
                  <a:lnTo>
                    <a:pt x="2187" y="2318"/>
                  </a:lnTo>
                  <a:lnTo>
                    <a:pt x="2165" y="2332"/>
                  </a:lnTo>
                  <a:lnTo>
                    <a:pt x="2140" y="2341"/>
                  </a:lnTo>
                  <a:lnTo>
                    <a:pt x="2112" y="2344"/>
                  </a:lnTo>
                  <a:lnTo>
                    <a:pt x="1182" y="2344"/>
                  </a:lnTo>
                  <a:lnTo>
                    <a:pt x="1153" y="2341"/>
                  </a:lnTo>
                  <a:lnTo>
                    <a:pt x="1127" y="2330"/>
                  </a:lnTo>
                  <a:lnTo>
                    <a:pt x="1104" y="2314"/>
                  </a:lnTo>
                  <a:lnTo>
                    <a:pt x="1085" y="2294"/>
                  </a:lnTo>
                  <a:lnTo>
                    <a:pt x="1067" y="2321"/>
                  </a:lnTo>
                  <a:lnTo>
                    <a:pt x="1046" y="2347"/>
                  </a:lnTo>
                  <a:lnTo>
                    <a:pt x="1019" y="2366"/>
                  </a:lnTo>
                  <a:lnTo>
                    <a:pt x="990" y="2382"/>
                  </a:lnTo>
                  <a:lnTo>
                    <a:pt x="957" y="2390"/>
                  </a:lnTo>
                  <a:lnTo>
                    <a:pt x="922" y="2394"/>
                  </a:lnTo>
                  <a:lnTo>
                    <a:pt x="183" y="2394"/>
                  </a:lnTo>
                  <a:lnTo>
                    <a:pt x="146" y="2390"/>
                  </a:lnTo>
                  <a:lnTo>
                    <a:pt x="112" y="2379"/>
                  </a:lnTo>
                  <a:lnTo>
                    <a:pt x="81" y="2363"/>
                  </a:lnTo>
                  <a:lnTo>
                    <a:pt x="53" y="2341"/>
                  </a:lnTo>
                  <a:lnTo>
                    <a:pt x="31" y="2313"/>
                  </a:lnTo>
                  <a:lnTo>
                    <a:pt x="14" y="2282"/>
                  </a:lnTo>
                  <a:lnTo>
                    <a:pt x="3" y="2248"/>
                  </a:lnTo>
                  <a:lnTo>
                    <a:pt x="0" y="2210"/>
                  </a:lnTo>
                  <a:lnTo>
                    <a:pt x="0" y="869"/>
                  </a:lnTo>
                  <a:lnTo>
                    <a:pt x="3" y="832"/>
                  </a:lnTo>
                  <a:lnTo>
                    <a:pt x="14" y="798"/>
                  </a:lnTo>
                  <a:lnTo>
                    <a:pt x="31" y="767"/>
                  </a:lnTo>
                  <a:lnTo>
                    <a:pt x="53" y="739"/>
                  </a:lnTo>
                  <a:lnTo>
                    <a:pt x="81" y="717"/>
                  </a:lnTo>
                  <a:lnTo>
                    <a:pt x="112" y="700"/>
                  </a:lnTo>
                  <a:lnTo>
                    <a:pt x="146" y="689"/>
                  </a:lnTo>
                  <a:lnTo>
                    <a:pt x="183" y="686"/>
                  </a:lnTo>
                  <a:lnTo>
                    <a:pt x="389" y="686"/>
                  </a:lnTo>
                  <a:lnTo>
                    <a:pt x="388" y="682"/>
                  </a:lnTo>
                  <a:lnTo>
                    <a:pt x="388" y="222"/>
                  </a:lnTo>
                  <a:lnTo>
                    <a:pt x="393" y="183"/>
                  </a:lnTo>
                  <a:lnTo>
                    <a:pt x="404" y="145"/>
                  </a:lnTo>
                  <a:lnTo>
                    <a:pt x="420" y="110"/>
                  </a:lnTo>
                  <a:lnTo>
                    <a:pt x="445" y="79"/>
                  </a:lnTo>
                  <a:lnTo>
                    <a:pt x="474" y="52"/>
                  </a:lnTo>
                  <a:lnTo>
                    <a:pt x="506" y="30"/>
                  </a:lnTo>
                  <a:lnTo>
                    <a:pt x="544" y="13"/>
                  </a:lnTo>
                  <a:lnTo>
                    <a:pt x="584" y="4"/>
                  </a:lnTo>
                  <a:lnTo>
                    <a:pt x="627" y="0"/>
                  </a:lnTo>
                  <a:close/>
                </a:path>
              </a:pathLst>
            </a:custGeom>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8"/>
            <p:cNvSpPr>
              <a:spLocks noEditPoints="1"/>
            </p:cNvSpPr>
            <p:nvPr/>
          </p:nvSpPr>
          <p:spPr bwMode="auto">
            <a:xfrm>
              <a:off x="2999057" y="2685556"/>
              <a:ext cx="203048" cy="341914"/>
            </a:xfrm>
            <a:custGeom>
              <a:avLst/>
              <a:gdLst>
                <a:gd name="T0" fmla="*/ 542 w 867"/>
                <a:gd name="T1" fmla="*/ 1114 h 1469"/>
                <a:gd name="T2" fmla="*/ 501 w 867"/>
                <a:gd name="T3" fmla="*/ 1133 h 1469"/>
                <a:gd name="T4" fmla="*/ 472 w 867"/>
                <a:gd name="T5" fmla="*/ 1169 h 1469"/>
                <a:gd name="T6" fmla="*/ 461 w 867"/>
                <a:gd name="T7" fmla="*/ 1215 h 1469"/>
                <a:gd name="T8" fmla="*/ 472 w 867"/>
                <a:gd name="T9" fmla="*/ 1263 h 1469"/>
                <a:gd name="T10" fmla="*/ 501 w 867"/>
                <a:gd name="T11" fmla="*/ 1299 h 1469"/>
                <a:gd name="T12" fmla="*/ 542 w 867"/>
                <a:gd name="T13" fmla="*/ 1318 h 1469"/>
                <a:gd name="T14" fmla="*/ 590 w 867"/>
                <a:gd name="T15" fmla="*/ 1318 h 1469"/>
                <a:gd name="T16" fmla="*/ 633 w 867"/>
                <a:gd name="T17" fmla="*/ 1299 h 1469"/>
                <a:gd name="T18" fmla="*/ 662 w 867"/>
                <a:gd name="T19" fmla="*/ 1263 h 1469"/>
                <a:gd name="T20" fmla="*/ 673 w 867"/>
                <a:gd name="T21" fmla="*/ 1215 h 1469"/>
                <a:gd name="T22" fmla="*/ 662 w 867"/>
                <a:gd name="T23" fmla="*/ 1169 h 1469"/>
                <a:gd name="T24" fmla="*/ 633 w 867"/>
                <a:gd name="T25" fmla="*/ 1133 h 1469"/>
                <a:gd name="T26" fmla="*/ 590 w 867"/>
                <a:gd name="T27" fmla="*/ 1114 h 1469"/>
                <a:gd name="T28" fmla="*/ 185 w 867"/>
                <a:gd name="T29" fmla="*/ 783 h 1469"/>
                <a:gd name="T30" fmla="*/ 685 w 867"/>
                <a:gd name="T31" fmla="*/ 931 h 1469"/>
                <a:gd name="T32" fmla="*/ 185 w 867"/>
                <a:gd name="T33" fmla="*/ 783 h 1469"/>
                <a:gd name="T34" fmla="*/ 185 w 867"/>
                <a:gd name="T35" fmla="*/ 651 h 1469"/>
                <a:gd name="T36" fmla="*/ 685 w 867"/>
                <a:gd name="T37" fmla="*/ 501 h 1469"/>
                <a:gd name="T38" fmla="*/ 185 w 867"/>
                <a:gd name="T39" fmla="*/ 220 h 1469"/>
                <a:gd name="T40" fmla="*/ 685 w 867"/>
                <a:gd name="T41" fmla="*/ 369 h 1469"/>
                <a:gd name="T42" fmla="*/ 185 w 867"/>
                <a:gd name="T43" fmla="*/ 220 h 1469"/>
                <a:gd name="T44" fmla="*/ 803 w 867"/>
                <a:gd name="T45" fmla="*/ 0 h 1469"/>
                <a:gd name="T46" fmla="*/ 841 w 867"/>
                <a:gd name="T47" fmla="*/ 12 h 1469"/>
                <a:gd name="T48" fmla="*/ 864 w 867"/>
                <a:gd name="T49" fmla="*/ 44 h 1469"/>
                <a:gd name="T50" fmla="*/ 867 w 867"/>
                <a:gd name="T51" fmla="*/ 1405 h 1469"/>
                <a:gd name="T52" fmla="*/ 855 w 867"/>
                <a:gd name="T53" fmla="*/ 1444 h 1469"/>
                <a:gd name="T54" fmla="*/ 824 w 867"/>
                <a:gd name="T55" fmla="*/ 1466 h 1469"/>
                <a:gd name="T56" fmla="*/ 64 w 867"/>
                <a:gd name="T57" fmla="*/ 1469 h 1469"/>
                <a:gd name="T58" fmla="*/ 26 w 867"/>
                <a:gd name="T59" fmla="*/ 1457 h 1469"/>
                <a:gd name="T60" fmla="*/ 3 w 867"/>
                <a:gd name="T61" fmla="*/ 1426 h 1469"/>
                <a:gd name="T62" fmla="*/ 0 w 867"/>
                <a:gd name="T63" fmla="*/ 64 h 1469"/>
                <a:gd name="T64" fmla="*/ 12 w 867"/>
                <a:gd name="T65" fmla="*/ 26 h 1469"/>
                <a:gd name="T66" fmla="*/ 44 w 867"/>
                <a:gd name="T67" fmla="*/ 3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67" h="1469">
                  <a:moveTo>
                    <a:pt x="566" y="1110"/>
                  </a:moveTo>
                  <a:lnTo>
                    <a:pt x="542" y="1114"/>
                  </a:lnTo>
                  <a:lnTo>
                    <a:pt x="520" y="1121"/>
                  </a:lnTo>
                  <a:lnTo>
                    <a:pt x="501" y="1133"/>
                  </a:lnTo>
                  <a:lnTo>
                    <a:pt x="484" y="1150"/>
                  </a:lnTo>
                  <a:lnTo>
                    <a:pt x="472" y="1169"/>
                  </a:lnTo>
                  <a:lnTo>
                    <a:pt x="463" y="1191"/>
                  </a:lnTo>
                  <a:lnTo>
                    <a:pt x="461" y="1215"/>
                  </a:lnTo>
                  <a:lnTo>
                    <a:pt x="463" y="1240"/>
                  </a:lnTo>
                  <a:lnTo>
                    <a:pt x="472" y="1263"/>
                  </a:lnTo>
                  <a:lnTo>
                    <a:pt x="484" y="1282"/>
                  </a:lnTo>
                  <a:lnTo>
                    <a:pt x="501" y="1299"/>
                  </a:lnTo>
                  <a:lnTo>
                    <a:pt x="520" y="1311"/>
                  </a:lnTo>
                  <a:lnTo>
                    <a:pt x="542" y="1318"/>
                  </a:lnTo>
                  <a:lnTo>
                    <a:pt x="566" y="1322"/>
                  </a:lnTo>
                  <a:lnTo>
                    <a:pt x="590" y="1318"/>
                  </a:lnTo>
                  <a:lnTo>
                    <a:pt x="613" y="1311"/>
                  </a:lnTo>
                  <a:lnTo>
                    <a:pt x="633" y="1299"/>
                  </a:lnTo>
                  <a:lnTo>
                    <a:pt x="648" y="1282"/>
                  </a:lnTo>
                  <a:lnTo>
                    <a:pt x="662" y="1263"/>
                  </a:lnTo>
                  <a:lnTo>
                    <a:pt x="669" y="1240"/>
                  </a:lnTo>
                  <a:lnTo>
                    <a:pt x="673" y="1215"/>
                  </a:lnTo>
                  <a:lnTo>
                    <a:pt x="669" y="1191"/>
                  </a:lnTo>
                  <a:lnTo>
                    <a:pt x="662" y="1169"/>
                  </a:lnTo>
                  <a:lnTo>
                    <a:pt x="648" y="1150"/>
                  </a:lnTo>
                  <a:lnTo>
                    <a:pt x="633" y="1133"/>
                  </a:lnTo>
                  <a:lnTo>
                    <a:pt x="613" y="1121"/>
                  </a:lnTo>
                  <a:lnTo>
                    <a:pt x="590" y="1114"/>
                  </a:lnTo>
                  <a:lnTo>
                    <a:pt x="566" y="1110"/>
                  </a:lnTo>
                  <a:close/>
                  <a:moveTo>
                    <a:pt x="185" y="783"/>
                  </a:moveTo>
                  <a:lnTo>
                    <a:pt x="185" y="931"/>
                  </a:lnTo>
                  <a:lnTo>
                    <a:pt x="685" y="931"/>
                  </a:lnTo>
                  <a:lnTo>
                    <a:pt x="685" y="783"/>
                  </a:lnTo>
                  <a:lnTo>
                    <a:pt x="185" y="783"/>
                  </a:lnTo>
                  <a:close/>
                  <a:moveTo>
                    <a:pt x="185" y="501"/>
                  </a:moveTo>
                  <a:lnTo>
                    <a:pt x="185" y="651"/>
                  </a:lnTo>
                  <a:lnTo>
                    <a:pt x="685" y="651"/>
                  </a:lnTo>
                  <a:lnTo>
                    <a:pt x="685" y="501"/>
                  </a:lnTo>
                  <a:lnTo>
                    <a:pt x="185" y="501"/>
                  </a:lnTo>
                  <a:close/>
                  <a:moveTo>
                    <a:pt x="185" y="220"/>
                  </a:moveTo>
                  <a:lnTo>
                    <a:pt x="185" y="369"/>
                  </a:lnTo>
                  <a:lnTo>
                    <a:pt x="685" y="369"/>
                  </a:lnTo>
                  <a:lnTo>
                    <a:pt x="685" y="220"/>
                  </a:lnTo>
                  <a:lnTo>
                    <a:pt x="185" y="220"/>
                  </a:lnTo>
                  <a:close/>
                  <a:moveTo>
                    <a:pt x="64" y="0"/>
                  </a:moveTo>
                  <a:lnTo>
                    <a:pt x="803" y="0"/>
                  </a:lnTo>
                  <a:lnTo>
                    <a:pt x="824" y="3"/>
                  </a:lnTo>
                  <a:lnTo>
                    <a:pt x="841" y="12"/>
                  </a:lnTo>
                  <a:lnTo>
                    <a:pt x="855" y="26"/>
                  </a:lnTo>
                  <a:lnTo>
                    <a:pt x="864" y="44"/>
                  </a:lnTo>
                  <a:lnTo>
                    <a:pt x="867" y="64"/>
                  </a:lnTo>
                  <a:lnTo>
                    <a:pt x="867" y="1405"/>
                  </a:lnTo>
                  <a:lnTo>
                    <a:pt x="864" y="1426"/>
                  </a:lnTo>
                  <a:lnTo>
                    <a:pt x="855" y="1444"/>
                  </a:lnTo>
                  <a:lnTo>
                    <a:pt x="841" y="1457"/>
                  </a:lnTo>
                  <a:lnTo>
                    <a:pt x="824" y="1466"/>
                  </a:lnTo>
                  <a:lnTo>
                    <a:pt x="803" y="1469"/>
                  </a:lnTo>
                  <a:lnTo>
                    <a:pt x="64" y="1469"/>
                  </a:lnTo>
                  <a:lnTo>
                    <a:pt x="44" y="1466"/>
                  </a:lnTo>
                  <a:lnTo>
                    <a:pt x="26" y="1457"/>
                  </a:lnTo>
                  <a:lnTo>
                    <a:pt x="12" y="1444"/>
                  </a:lnTo>
                  <a:lnTo>
                    <a:pt x="3" y="1426"/>
                  </a:lnTo>
                  <a:lnTo>
                    <a:pt x="0" y="1405"/>
                  </a:lnTo>
                  <a:lnTo>
                    <a:pt x="0" y="64"/>
                  </a:lnTo>
                  <a:lnTo>
                    <a:pt x="3" y="44"/>
                  </a:lnTo>
                  <a:lnTo>
                    <a:pt x="12" y="26"/>
                  </a:lnTo>
                  <a:lnTo>
                    <a:pt x="26" y="12"/>
                  </a:lnTo>
                  <a:lnTo>
                    <a:pt x="44" y="3"/>
                  </a:lnTo>
                  <a:lnTo>
                    <a:pt x="6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9"/>
            <p:cNvSpPr>
              <a:spLocks noEditPoints="1"/>
            </p:cNvSpPr>
            <p:nvPr/>
          </p:nvSpPr>
          <p:spPr bwMode="auto">
            <a:xfrm>
              <a:off x="3090078" y="2525685"/>
              <a:ext cx="532125" cy="491283"/>
            </a:xfrm>
            <a:custGeom>
              <a:avLst/>
              <a:gdLst>
                <a:gd name="T0" fmla="*/ 901 w 2280"/>
                <a:gd name="T1" fmla="*/ 1789 h 2105"/>
                <a:gd name="T2" fmla="*/ 1382 w 2280"/>
                <a:gd name="T3" fmla="*/ 1789 h 2105"/>
                <a:gd name="T4" fmla="*/ 1382 w 2280"/>
                <a:gd name="T5" fmla="*/ 1972 h 2105"/>
                <a:gd name="T6" fmla="*/ 1534 w 2280"/>
                <a:gd name="T7" fmla="*/ 1972 h 2105"/>
                <a:gd name="T8" fmla="*/ 1553 w 2280"/>
                <a:gd name="T9" fmla="*/ 1975 h 2105"/>
                <a:gd name="T10" fmla="*/ 1570 w 2280"/>
                <a:gd name="T11" fmla="*/ 1984 h 2105"/>
                <a:gd name="T12" fmla="*/ 1584 w 2280"/>
                <a:gd name="T13" fmla="*/ 1998 h 2105"/>
                <a:gd name="T14" fmla="*/ 1595 w 2280"/>
                <a:gd name="T15" fmla="*/ 2015 h 2105"/>
                <a:gd name="T16" fmla="*/ 1603 w 2280"/>
                <a:gd name="T17" fmla="*/ 2037 h 2105"/>
                <a:gd name="T18" fmla="*/ 1605 w 2280"/>
                <a:gd name="T19" fmla="*/ 2060 h 2105"/>
                <a:gd name="T20" fmla="*/ 1605 w 2280"/>
                <a:gd name="T21" fmla="*/ 2105 h 2105"/>
                <a:gd name="T22" fmla="*/ 675 w 2280"/>
                <a:gd name="T23" fmla="*/ 2105 h 2105"/>
                <a:gd name="T24" fmla="*/ 675 w 2280"/>
                <a:gd name="T25" fmla="*/ 2060 h 2105"/>
                <a:gd name="T26" fmla="*/ 678 w 2280"/>
                <a:gd name="T27" fmla="*/ 2037 h 2105"/>
                <a:gd name="T28" fmla="*/ 685 w 2280"/>
                <a:gd name="T29" fmla="*/ 2015 h 2105"/>
                <a:gd name="T30" fmla="*/ 697 w 2280"/>
                <a:gd name="T31" fmla="*/ 1998 h 2105"/>
                <a:gd name="T32" fmla="*/ 711 w 2280"/>
                <a:gd name="T33" fmla="*/ 1984 h 2105"/>
                <a:gd name="T34" fmla="*/ 728 w 2280"/>
                <a:gd name="T35" fmla="*/ 1975 h 2105"/>
                <a:gd name="T36" fmla="*/ 748 w 2280"/>
                <a:gd name="T37" fmla="*/ 1972 h 2105"/>
                <a:gd name="T38" fmla="*/ 901 w 2280"/>
                <a:gd name="T39" fmla="*/ 1972 h 2105"/>
                <a:gd name="T40" fmla="*/ 901 w 2280"/>
                <a:gd name="T41" fmla="*/ 1789 h 2105"/>
                <a:gd name="T42" fmla="*/ 120 w 2280"/>
                <a:gd name="T43" fmla="*/ 0 h 2105"/>
                <a:gd name="T44" fmla="*/ 2161 w 2280"/>
                <a:gd name="T45" fmla="*/ 0 h 2105"/>
                <a:gd name="T46" fmla="*/ 2189 w 2280"/>
                <a:gd name="T47" fmla="*/ 2 h 2105"/>
                <a:gd name="T48" fmla="*/ 2213 w 2280"/>
                <a:gd name="T49" fmla="*/ 9 h 2105"/>
                <a:gd name="T50" fmla="*/ 2235 w 2280"/>
                <a:gd name="T51" fmla="*/ 21 h 2105"/>
                <a:gd name="T52" fmla="*/ 2254 w 2280"/>
                <a:gd name="T53" fmla="*/ 38 h 2105"/>
                <a:gd name="T54" fmla="*/ 2268 w 2280"/>
                <a:gd name="T55" fmla="*/ 57 h 2105"/>
                <a:gd name="T56" fmla="*/ 2277 w 2280"/>
                <a:gd name="T57" fmla="*/ 78 h 2105"/>
                <a:gd name="T58" fmla="*/ 2280 w 2280"/>
                <a:gd name="T59" fmla="*/ 102 h 2105"/>
                <a:gd name="T60" fmla="*/ 2280 w 2280"/>
                <a:gd name="T61" fmla="*/ 1539 h 2105"/>
                <a:gd name="T62" fmla="*/ 2277 w 2280"/>
                <a:gd name="T63" fmla="*/ 1562 h 2105"/>
                <a:gd name="T64" fmla="*/ 2268 w 2280"/>
                <a:gd name="T65" fmla="*/ 1584 h 2105"/>
                <a:gd name="T66" fmla="*/ 2254 w 2280"/>
                <a:gd name="T67" fmla="*/ 1603 h 2105"/>
                <a:gd name="T68" fmla="*/ 2235 w 2280"/>
                <a:gd name="T69" fmla="*/ 1619 h 2105"/>
                <a:gd name="T70" fmla="*/ 2213 w 2280"/>
                <a:gd name="T71" fmla="*/ 1631 h 2105"/>
                <a:gd name="T72" fmla="*/ 2189 w 2280"/>
                <a:gd name="T73" fmla="*/ 1639 h 2105"/>
                <a:gd name="T74" fmla="*/ 2161 w 2280"/>
                <a:gd name="T75" fmla="*/ 1642 h 2105"/>
                <a:gd name="T76" fmla="*/ 603 w 2280"/>
                <a:gd name="T77" fmla="*/ 1642 h 2105"/>
                <a:gd name="T78" fmla="*/ 603 w 2280"/>
                <a:gd name="T79" fmla="*/ 1355 h 2105"/>
                <a:gd name="T80" fmla="*/ 2084 w 2280"/>
                <a:gd name="T81" fmla="*/ 1355 h 2105"/>
                <a:gd name="T82" fmla="*/ 2084 w 2280"/>
                <a:gd name="T83" fmla="*/ 192 h 2105"/>
                <a:gd name="T84" fmla="*/ 190 w 2280"/>
                <a:gd name="T85" fmla="*/ 192 h 2105"/>
                <a:gd name="T86" fmla="*/ 190 w 2280"/>
                <a:gd name="T87" fmla="*/ 562 h 2105"/>
                <a:gd name="T88" fmla="*/ 0 w 2280"/>
                <a:gd name="T89" fmla="*/ 562 h 2105"/>
                <a:gd name="T90" fmla="*/ 0 w 2280"/>
                <a:gd name="T91" fmla="*/ 102 h 2105"/>
                <a:gd name="T92" fmla="*/ 4 w 2280"/>
                <a:gd name="T93" fmla="*/ 78 h 2105"/>
                <a:gd name="T94" fmla="*/ 13 w 2280"/>
                <a:gd name="T95" fmla="*/ 57 h 2105"/>
                <a:gd name="T96" fmla="*/ 27 w 2280"/>
                <a:gd name="T97" fmla="*/ 38 h 2105"/>
                <a:gd name="T98" fmla="*/ 45 w 2280"/>
                <a:gd name="T99" fmla="*/ 21 h 2105"/>
                <a:gd name="T100" fmla="*/ 67 w 2280"/>
                <a:gd name="T101" fmla="*/ 9 h 2105"/>
                <a:gd name="T102" fmla="*/ 92 w 2280"/>
                <a:gd name="T103" fmla="*/ 2 h 2105"/>
                <a:gd name="T104" fmla="*/ 120 w 2280"/>
                <a:gd name="T105" fmla="*/ 0 h 2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80" h="2105">
                  <a:moveTo>
                    <a:pt x="901" y="1789"/>
                  </a:moveTo>
                  <a:lnTo>
                    <a:pt x="1382" y="1789"/>
                  </a:lnTo>
                  <a:lnTo>
                    <a:pt x="1382" y="1972"/>
                  </a:lnTo>
                  <a:lnTo>
                    <a:pt x="1534" y="1972"/>
                  </a:lnTo>
                  <a:lnTo>
                    <a:pt x="1553" y="1975"/>
                  </a:lnTo>
                  <a:lnTo>
                    <a:pt x="1570" y="1984"/>
                  </a:lnTo>
                  <a:lnTo>
                    <a:pt x="1584" y="1998"/>
                  </a:lnTo>
                  <a:lnTo>
                    <a:pt x="1595" y="2015"/>
                  </a:lnTo>
                  <a:lnTo>
                    <a:pt x="1603" y="2037"/>
                  </a:lnTo>
                  <a:lnTo>
                    <a:pt x="1605" y="2060"/>
                  </a:lnTo>
                  <a:lnTo>
                    <a:pt x="1605" y="2105"/>
                  </a:lnTo>
                  <a:lnTo>
                    <a:pt x="675" y="2105"/>
                  </a:lnTo>
                  <a:lnTo>
                    <a:pt x="675" y="2060"/>
                  </a:lnTo>
                  <a:lnTo>
                    <a:pt x="678" y="2037"/>
                  </a:lnTo>
                  <a:lnTo>
                    <a:pt x="685" y="2015"/>
                  </a:lnTo>
                  <a:lnTo>
                    <a:pt x="697" y="1998"/>
                  </a:lnTo>
                  <a:lnTo>
                    <a:pt x="711" y="1984"/>
                  </a:lnTo>
                  <a:lnTo>
                    <a:pt x="728" y="1975"/>
                  </a:lnTo>
                  <a:lnTo>
                    <a:pt x="748" y="1972"/>
                  </a:lnTo>
                  <a:lnTo>
                    <a:pt x="901" y="1972"/>
                  </a:lnTo>
                  <a:lnTo>
                    <a:pt x="901" y="1789"/>
                  </a:lnTo>
                  <a:close/>
                  <a:moveTo>
                    <a:pt x="120" y="0"/>
                  </a:moveTo>
                  <a:lnTo>
                    <a:pt x="2161" y="0"/>
                  </a:lnTo>
                  <a:lnTo>
                    <a:pt x="2189" y="2"/>
                  </a:lnTo>
                  <a:lnTo>
                    <a:pt x="2213" y="9"/>
                  </a:lnTo>
                  <a:lnTo>
                    <a:pt x="2235" y="21"/>
                  </a:lnTo>
                  <a:lnTo>
                    <a:pt x="2254" y="38"/>
                  </a:lnTo>
                  <a:lnTo>
                    <a:pt x="2268" y="57"/>
                  </a:lnTo>
                  <a:lnTo>
                    <a:pt x="2277" y="78"/>
                  </a:lnTo>
                  <a:lnTo>
                    <a:pt x="2280" y="102"/>
                  </a:lnTo>
                  <a:lnTo>
                    <a:pt x="2280" y="1539"/>
                  </a:lnTo>
                  <a:lnTo>
                    <a:pt x="2277" y="1562"/>
                  </a:lnTo>
                  <a:lnTo>
                    <a:pt x="2268" y="1584"/>
                  </a:lnTo>
                  <a:lnTo>
                    <a:pt x="2254" y="1603"/>
                  </a:lnTo>
                  <a:lnTo>
                    <a:pt x="2235" y="1619"/>
                  </a:lnTo>
                  <a:lnTo>
                    <a:pt x="2213" y="1631"/>
                  </a:lnTo>
                  <a:lnTo>
                    <a:pt x="2189" y="1639"/>
                  </a:lnTo>
                  <a:lnTo>
                    <a:pt x="2161" y="1642"/>
                  </a:lnTo>
                  <a:lnTo>
                    <a:pt x="603" y="1642"/>
                  </a:lnTo>
                  <a:lnTo>
                    <a:pt x="603" y="1355"/>
                  </a:lnTo>
                  <a:lnTo>
                    <a:pt x="2084" y="1355"/>
                  </a:lnTo>
                  <a:lnTo>
                    <a:pt x="2084" y="192"/>
                  </a:lnTo>
                  <a:lnTo>
                    <a:pt x="190" y="192"/>
                  </a:lnTo>
                  <a:lnTo>
                    <a:pt x="190" y="562"/>
                  </a:lnTo>
                  <a:lnTo>
                    <a:pt x="0" y="562"/>
                  </a:lnTo>
                  <a:lnTo>
                    <a:pt x="0" y="102"/>
                  </a:lnTo>
                  <a:lnTo>
                    <a:pt x="4" y="78"/>
                  </a:lnTo>
                  <a:lnTo>
                    <a:pt x="13" y="57"/>
                  </a:lnTo>
                  <a:lnTo>
                    <a:pt x="27" y="38"/>
                  </a:lnTo>
                  <a:lnTo>
                    <a:pt x="45" y="21"/>
                  </a:lnTo>
                  <a:lnTo>
                    <a:pt x="67" y="9"/>
                  </a:lnTo>
                  <a:lnTo>
                    <a:pt x="92" y="2"/>
                  </a:lnTo>
                  <a:lnTo>
                    <a:pt x="120" y="0"/>
                  </a:lnTo>
                  <a:close/>
                </a:path>
              </a:pathLst>
            </a:custGeom>
            <a:solidFill>
              <a:srgbClr val="FABE3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9" name="Left-Right Arrow 48"/>
          <p:cNvSpPr>
            <a:spLocks/>
          </p:cNvSpPr>
          <p:nvPr/>
        </p:nvSpPr>
        <p:spPr bwMode="auto">
          <a:xfrm>
            <a:off x="666722" y="2877754"/>
            <a:ext cx="10619134" cy="377377"/>
          </a:xfrm>
          <a:prstGeom prst="leftRightArrow">
            <a:avLst>
              <a:gd name="adj1" fmla="val 41074"/>
              <a:gd name="adj2" fmla="val 57692"/>
            </a:avLst>
          </a:prstGeom>
          <a:solidFill>
            <a:srgbClr val="AAD04B"/>
          </a:solidFill>
          <a:ln w="762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latin typeface="Arial"/>
              <a:ea typeface="ＭＳ Ｐゴシック"/>
              <a:cs typeface="ＭＳ Ｐゴシック"/>
            </a:endParaRPr>
          </a:p>
        </p:txBody>
      </p:sp>
    </p:spTree>
    <p:extLst>
      <p:ext uri="{BB962C8B-B14F-4D97-AF65-F5344CB8AC3E}">
        <p14:creationId xmlns:p14="http://schemas.microsoft.com/office/powerpoint/2010/main" val="394984918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97936"/>
            <a:ext cx="8107680" cy="3560064"/>
          </a:xfrm>
          <a:prstGeom prst="rect">
            <a:avLst/>
          </a:prstGeom>
        </p:spPr>
      </p:pic>
      <p:sp>
        <p:nvSpPr>
          <p:cNvPr id="10" name="Title 9"/>
          <p:cNvSpPr>
            <a:spLocks noGrp="1"/>
          </p:cNvSpPr>
          <p:nvPr>
            <p:ph type="title"/>
          </p:nvPr>
        </p:nvSpPr>
        <p:spPr>
          <a:xfrm>
            <a:off x="682625" y="418550"/>
            <a:ext cx="10826496" cy="553998"/>
          </a:xfrm>
        </p:spPr>
        <p:txBody>
          <a:bodyPr/>
          <a:lstStyle/>
          <a:p>
            <a:r>
              <a:rPr lang="en-US" sz="3600" dirty="0" smtClean="0"/>
              <a:t>User Experience: Interactivity</a:t>
            </a:r>
            <a:endParaRPr lang="en-US" sz="3600" dirty="0"/>
          </a:p>
        </p:txBody>
      </p:sp>
      <p:sp>
        <p:nvSpPr>
          <p:cNvPr id="11" name="Text Placeholder 10"/>
          <p:cNvSpPr>
            <a:spLocks noGrp="1"/>
          </p:cNvSpPr>
          <p:nvPr>
            <p:ph type="body" sz="quarter" idx="11"/>
          </p:nvPr>
        </p:nvSpPr>
        <p:spPr>
          <a:xfrm>
            <a:off x="682625" y="1097309"/>
            <a:ext cx="10826496" cy="369332"/>
          </a:xfrm>
        </p:spPr>
        <p:txBody>
          <a:bodyPr/>
          <a:lstStyle/>
          <a:p>
            <a:r>
              <a:rPr lang="en-US" sz="2400" dirty="0" smtClean="0"/>
              <a:t>Geometry Engine API Call</a:t>
            </a:r>
            <a:endParaRPr lang="en-US" sz="2400" dirty="0"/>
          </a:p>
        </p:txBody>
      </p:sp>
      <p:sp>
        <p:nvSpPr>
          <p:cNvPr id="12" name="Content Placeholder 11"/>
          <p:cNvSpPr>
            <a:spLocks noGrp="1"/>
          </p:cNvSpPr>
          <p:nvPr>
            <p:ph sz="quarter" idx="12"/>
          </p:nvPr>
        </p:nvSpPr>
        <p:spPr/>
        <p:txBody>
          <a:bodyPr/>
          <a:lstStyle/>
          <a:p>
            <a:endParaRPr lang="en-US" dirty="0"/>
          </a:p>
          <a:p>
            <a:endParaRPr lang="en-US" dirty="0"/>
          </a:p>
        </p:txBody>
      </p:sp>
      <p:sp>
        <p:nvSpPr>
          <p:cNvPr id="20" name="Rectangle 61"/>
          <p:cNvSpPr>
            <a:spLocks/>
          </p:cNvSpPr>
          <p:nvPr/>
        </p:nvSpPr>
        <p:spPr bwMode="auto">
          <a:xfrm rot="10800000" flipV="1">
            <a:off x="3581398" y="3389483"/>
            <a:ext cx="4368801" cy="157222"/>
          </a:xfrm>
          <a:custGeom>
            <a:avLst/>
            <a:gdLst>
              <a:gd name="connsiteX0" fmla="*/ 79738 w 2256683"/>
              <a:gd name="connsiteY0" fmla="*/ 118871 h 118871"/>
              <a:gd name="connsiteX1" fmla="*/ 497505 w 2256683"/>
              <a:gd name="connsiteY1" fmla="*/ 118871 h 118871"/>
              <a:gd name="connsiteX2" fmla="*/ 722370 w 2256683"/>
              <a:gd name="connsiteY2" fmla="*/ 118871 h 118871"/>
              <a:gd name="connsiteX3" fmla="*/ 869579 w 2256683"/>
              <a:gd name="connsiteY3" fmla="*/ 118871 h 118871"/>
              <a:gd name="connsiteX4" fmla="*/ 969337 w 2256683"/>
              <a:gd name="connsiteY4" fmla="*/ 118871 h 118871"/>
              <a:gd name="connsiteX5" fmla="*/ 1219003 w 2256683"/>
              <a:gd name="connsiteY5" fmla="*/ 118871 h 118871"/>
              <a:gd name="connsiteX6" fmla="*/ 1287346 w 2256683"/>
              <a:gd name="connsiteY6" fmla="*/ 118871 h 118871"/>
              <a:gd name="connsiteX7" fmla="*/ 1387104 w 2256683"/>
              <a:gd name="connsiteY7" fmla="*/ 118871 h 118871"/>
              <a:gd name="connsiteX8" fmla="*/ 1636770 w 2256683"/>
              <a:gd name="connsiteY8" fmla="*/ 118871 h 118871"/>
              <a:gd name="connsiteX9" fmla="*/ 1759178 w 2256683"/>
              <a:gd name="connsiteY9" fmla="*/ 118871 h 118871"/>
              <a:gd name="connsiteX10" fmla="*/ 2176945 w 2256683"/>
              <a:gd name="connsiteY10" fmla="*/ 118871 h 118871"/>
              <a:gd name="connsiteX11" fmla="*/ 2256683 w 2256683"/>
              <a:gd name="connsiteY11" fmla="*/ 62665 h 118871"/>
              <a:gd name="connsiteX12" fmla="*/ 2256683 w 2256683"/>
              <a:gd name="connsiteY12" fmla="*/ 0 h 118871"/>
              <a:gd name="connsiteX13" fmla="*/ 2176945 w 2256683"/>
              <a:gd name="connsiteY13" fmla="*/ 56206 h 118871"/>
              <a:gd name="connsiteX14" fmla="*/ 1838916 w 2256683"/>
              <a:gd name="connsiteY14" fmla="*/ 56206 h 118871"/>
              <a:gd name="connsiteX15" fmla="*/ 1838916 w 2256683"/>
              <a:gd name="connsiteY15" fmla="*/ 0 h 118871"/>
              <a:gd name="connsiteX16" fmla="*/ 1759178 w 2256683"/>
              <a:gd name="connsiteY16" fmla="*/ 56206 h 118871"/>
              <a:gd name="connsiteX17" fmla="*/ 1387104 w 2256683"/>
              <a:gd name="connsiteY17" fmla="*/ 56206 h 118871"/>
              <a:gd name="connsiteX18" fmla="*/ 1287346 w 2256683"/>
              <a:gd name="connsiteY18" fmla="*/ 56206 h 118871"/>
              <a:gd name="connsiteX19" fmla="*/ 969337 w 2256683"/>
              <a:gd name="connsiteY19" fmla="*/ 56206 h 118871"/>
              <a:gd name="connsiteX20" fmla="*/ 869579 w 2256683"/>
              <a:gd name="connsiteY20" fmla="*/ 56206 h 118871"/>
              <a:gd name="connsiteX21" fmla="*/ 497505 w 2256683"/>
              <a:gd name="connsiteY21" fmla="*/ 56206 h 118871"/>
              <a:gd name="connsiteX22" fmla="*/ 417767 w 2256683"/>
              <a:gd name="connsiteY22" fmla="*/ 0 h 118871"/>
              <a:gd name="connsiteX23" fmla="*/ 417767 w 2256683"/>
              <a:gd name="connsiteY23" fmla="*/ 56206 h 118871"/>
              <a:gd name="connsiteX24" fmla="*/ 79738 w 2256683"/>
              <a:gd name="connsiteY24" fmla="*/ 56206 h 118871"/>
              <a:gd name="connsiteX25" fmla="*/ 0 w 2256683"/>
              <a:gd name="connsiteY25" fmla="*/ 0 h 118871"/>
              <a:gd name="connsiteX26" fmla="*/ 0 w 2256683"/>
              <a:gd name="connsiteY26" fmla="*/ 62665 h 118871"/>
              <a:gd name="connsiteX27" fmla="*/ 79738 w 2256683"/>
              <a:gd name="connsiteY27" fmla="*/ 118871 h 118871"/>
              <a:gd name="connsiteX0" fmla="*/ 79738 w 2256683"/>
              <a:gd name="connsiteY0" fmla="*/ 118871 h 118871"/>
              <a:gd name="connsiteX1" fmla="*/ 722370 w 2256683"/>
              <a:gd name="connsiteY1" fmla="*/ 118871 h 118871"/>
              <a:gd name="connsiteX2" fmla="*/ 869579 w 2256683"/>
              <a:gd name="connsiteY2" fmla="*/ 118871 h 118871"/>
              <a:gd name="connsiteX3" fmla="*/ 969337 w 2256683"/>
              <a:gd name="connsiteY3" fmla="*/ 118871 h 118871"/>
              <a:gd name="connsiteX4" fmla="*/ 1219003 w 2256683"/>
              <a:gd name="connsiteY4" fmla="*/ 118871 h 118871"/>
              <a:gd name="connsiteX5" fmla="*/ 1287346 w 2256683"/>
              <a:gd name="connsiteY5" fmla="*/ 118871 h 118871"/>
              <a:gd name="connsiteX6" fmla="*/ 1387104 w 2256683"/>
              <a:gd name="connsiteY6" fmla="*/ 118871 h 118871"/>
              <a:gd name="connsiteX7" fmla="*/ 1636770 w 2256683"/>
              <a:gd name="connsiteY7" fmla="*/ 118871 h 118871"/>
              <a:gd name="connsiteX8" fmla="*/ 1759178 w 2256683"/>
              <a:gd name="connsiteY8" fmla="*/ 118871 h 118871"/>
              <a:gd name="connsiteX9" fmla="*/ 2176945 w 2256683"/>
              <a:gd name="connsiteY9" fmla="*/ 118871 h 118871"/>
              <a:gd name="connsiteX10" fmla="*/ 2256683 w 2256683"/>
              <a:gd name="connsiteY10" fmla="*/ 62665 h 118871"/>
              <a:gd name="connsiteX11" fmla="*/ 2256683 w 2256683"/>
              <a:gd name="connsiteY11" fmla="*/ 0 h 118871"/>
              <a:gd name="connsiteX12" fmla="*/ 2176945 w 2256683"/>
              <a:gd name="connsiteY12" fmla="*/ 56206 h 118871"/>
              <a:gd name="connsiteX13" fmla="*/ 1838916 w 2256683"/>
              <a:gd name="connsiteY13" fmla="*/ 56206 h 118871"/>
              <a:gd name="connsiteX14" fmla="*/ 1838916 w 2256683"/>
              <a:gd name="connsiteY14" fmla="*/ 0 h 118871"/>
              <a:gd name="connsiteX15" fmla="*/ 1759178 w 2256683"/>
              <a:gd name="connsiteY15" fmla="*/ 56206 h 118871"/>
              <a:gd name="connsiteX16" fmla="*/ 1387104 w 2256683"/>
              <a:gd name="connsiteY16" fmla="*/ 56206 h 118871"/>
              <a:gd name="connsiteX17" fmla="*/ 1287346 w 2256683"/>
              <a:gd name="connsiteY17" fmla="*/ 56206 h 118871"/>
              <a:gd name="connsiteX18" fmla="*/ 969337 w 2256683"/>
              <a:gd name="connsiteY18" fmla="*/ 56206 h 118871"/>
              <a:gd name="connsiteX19" fmla="*/ 869579 w 2256683"/>
              <a:gd name="connsiteY19" fmla="*/ 56206 h 118871"/>
              <a:gd name="connsiteX20" fmla="*/ 497505 w 2256683"/>
              <a:gd name="connsiteY20" fmla="*/ 56206 h 118871"/>
              <a:gd name="connsiteX21" fmla="*/ 417767 w 2256683"/>
              <a:gd name="connsiteY21" fmla="*/ 0 h 118871"/>
              <a:gd name="connsiteX22" fmla="*/ 417767 w 2256683"/>
              <a:gd name="connsiteY22" fmla="*/ 56206 h 118871"/>
              <a:gd name="connsiteX23" fmla="*/ 79738 w 2256683"/>
              <a:gd name="connsiteY23" fmla="*/ 56206 h 118871"/>
              <a:gd name="connsiteX24" fmla="*/ 0 w 2256683"/>
              <a:gd name="connsiteY24" fmla="*/ 0 h 118871"/>
              <a:gd name="connsiteX25" fmla="*/ 0 w 2256683"/>
              <a:gd name="connsiteY25" fmla="*/ 62665 h 118871"/>
              <a:gd name="connsiteX26" fmla="*/ 79738 w 2256683"/>
              <a:gd name="connsiteY26" fmla="*/ 118871 h 118871"/>
              <a:gd name="connsiteX0" fmla="*/ 79738 w 2256683"/>
              <a:gd name="connsiteY0" fmla="*/ 118871 h 118871"/>
              <a:gd name="connsiteX1" fmla="*/ 869579 w 2256683"/>
              <a:gd name="connsiteY1" fmla="*/ 118871 h 118871"/>
              <a:gd name="connsiteX2" fmla="*/ 969337 w 2256683"/>
              <a:gd name="connsiteY2" fmla="*/ 118871 h 118871"/>
              <a:gd name="connsiteX3" fmla="*/ 1219003 w 2256683"/>
              <a:gd name="connsiteY3" fmla="*/ 118871 h 118871"/>
              <a:gd name="connsiteX4" fmla="*/ 1287346 w 2256683"/>
              <a:gd name="connsiteY4" fmla="*/ 118871 h 118871"/>
              <a:gd name="connsiteX5" fmla="*/ 1387104 w 2256683"/>
              <a:gd name="connsiteY5" fmla="*/ 118871 h 118871"/>
              <a:gd name="connsiteX6" fmla="*/ 1636770 w 2256683"/>
              <a:gd name="connsiteY6" fmla="*/ 118871 h 118871"/>
              <a:gd name="connsiteX7" fmla="*/ 1759178 w 2256683"/>
              <a:gd name="connsiteY7" fmla="*/ 118871 h 118871"/>
              <a:gd name="connsiteX8" fmla="*/ 2176945 w 2256683"/>
              <a:gd name="connsiteY8" fmla="*/ 118871 h 118871"/>
              <a:gd name="connsiteX9" fmla="*/ 2256683 w 2256683"/>
              <a:gd name="connsiteY9" fmla="*/ 62665 h 118871"/>
              <a:gd name="connsiteX10" fmla="*/ 2256683 w 2256683"/>
              <a:gd name="connsiteY10" fmla="*/ 0 h 118871"/>
              <a:gd name="connsiteX11" fmla="*/ 2176945 w 2256683"/>
              <a:gd name="connsiteY11" fmla="*/ 56206 h 118871"/>
              <a:gd name="connsiteX12" fmla="*/ 1838916 w 2256683"/>
              <a:gd name="connsiteY12" fmla="*/ 56206 h 118871"/>
              <a:gd name="connsiteX13" fmla="*/ 1838916 w 2256683"/>
              <a:gd name="connsiteY13" fmla="*/ 0 h 118871"/>
              <a:gd name="connsiteX14" fmla="*/ 1759178 w 2256683"/>
              <a:gd name="connsiteY14" fmla="*/ 56206 h 118871"/>
              <a:gd name="connsiteX15" fmla="*/ 1387104 w 2256683"/>
              <a:gd name="connsiteY15" fmla="*/ 56206 h 118871"/>
              <a:gd name="connsiteX16" fmla="*/ 1287346 w 2256683"/>
              <a:gd name="connsiteY16" fmla="*/ 56206 h 118871"/>
              <a:gd name="connsiteX17" fmla="*/ 969337 w 2256683"/>
              <a:gd name="connsiteY17" fmla="*/ 56206 h 118871"/>
              <a:gd name="connsiteX18" fmla="*/ 869579 w 2256683"/>
              <a:gd name="connsiteY18" fmla="*/ 56206 h 118871"/>
              <a:gd name="connsiteX19" fmla="*/ 497505 w 2256683"/>
              <a:gd name="connsiteY19" fmla="*/ 56206 h 118871"/>
              <a:gd name="connsiteX20" fmla="*/ 417767 w 2256683"/>
              <a:gd name="connsiteY20" fmla="*/ 0 h 118871"/>
              <a:gd name="connsiteX21" fmla="*/ 417767 w 2256683"/>
              <a:gd name="connsiteY21" fmla="*/ 56206 h 118871"/>
              <a:gd name="connsiteX22" fmla="*/ 79738 w 2256683"/>
              <a:gd name="connsiteY22" fmla="*/ 56206 h 118871"/>
              <a:gd name="connsiteX23" fmla="*/ 0 w 2256683"/>
              <a:gd name="connsiteY23" fmla="*/ 0 h 118871"/>
              <a:gd name="connsiteX24" fmla="*/ 0 w 2256683"/>
              <a:gd name="connsiteY24" fmla="*/ 62665 h 118871"/>
              <a:gd name="connsiteX25" fmla="*/ 79738 w 2256683"/>
              <a:gd name="connsiteY25" fmla="*/ 118871 h 118871"/>
              <a:gd name="connsiteX0" fmla="*/ 79738 w 2256683"/>
              <a:gd name="connsiteY0" fmla="*/ 118871 h 118871"/>
              <a:gd name="connsiteX1" fmla="*/ 969337 w 2256683"/>
              <a:gd name="connsiteY1" fmla="*/ 118871 h 118871"/>
              <a:gd name="connsiteX2" fmla="*/ 1219003 w 2256683"/>
              <a:gd name="connsiteY2" fmla="*/ 118871 h 118871"/>
              <a:gd name="connsiteX3" fmla="*/ 1287346 w 2256683"/>
              <a:gd name="connsiteY3" fmla="*/ 118871 h 118871"/>
              <a:gd name="connsiteX4" fmla="*/ 1387104 w 2256683"/>
              <a:gd name="connsiteY4" fmla="*/ 118871 h 118871"/>
              <a:gd name="connsiteX5" fmla="*/ 1636770 w 2256683"/>
              <a:gd name="connsiteY5" fmla="*/ 118871 h 118871"/>
              <a:gd name="connsiteX6" fmla="*/ 1759178 w 2256683"/>
              <a:gd name="connsiteY6" fmla="*/ 118871 h 118871"/>
              <a:gd name="connsiteX7" fmla="*/ 2176945 w 2256683"/>
              <a:gd name="connsiteY7" fmla="*/ 118871 h 118871"/>
              <a:gd name="connsiteX8" fmla="*/ 2256683 w 2256683"/>
              <a:gd name="connsiteY8" fmla="*/ 62665 h 118871"/>
              <a:gd name="connsiteX9" fmla="*/ 2256683 w 2256683"/>
              <a:gd name="connsiteY9" fmla="*/ 0 h 118871"/>
              <a:gd name="connsiteX10" fmla="*/ 2176945 w 2256683"/>
              <a:gd name="connsiteY10" fmla="*/ 56206 h 118871"/>
              <a:gd name="connsiteX11" fmla="*/ 1838916 w 2256683"/>
              <a:gd name="connsiteY11" fmla="*/ 56206 h 118871"/>
              <a:gd name="connsiteX12" fmla="*/ 1838916 w 2256683"/>
              <a:gd name="connsiteY12" fmla="*/ 0 h 118871"/>
              <a:gd name="connsiteX13" fmla="*/ 1759178 w 2256683"/>
              <a:gd name="connsiteY13" fmla="*/ 56206 h 118871"/>
              <a:gd name="connsiteX14" fmla="*/ 1387104 w 2256683"/>
              <a:gd name="connsiteY14" fmla="*/ 56206 h 118871"/>
              <a:gd name="connsiteX15" fmla="*/ 1287346 w 2256683"/>
              <a:gd name="connsiteY15" fmla="*/ 56206 h 118871"/>
              <a:gd name="connsiteX16" fmla="*/ 969337 w 2256683"/>
              <a:gd name="connsiteY16" fmla="*/ 56206 h 118871"/>
              <a:gd name="connsiteX17" fmla="*/ 869579 w 2256683"/>
              <a:gd name="connsiteY17" fmla="*/ 56206 h 118871"/>
              <a:gd name="connsiteX18" fmla="*/ 497505 w 2256683"/>
              <a:gd name="connsiteY18" fmla="*/ 56206 h 118871"/>
              <a:gd name="connsiteX19" fmla="*/ 417767 w 2256683"/>
              <a:gd name="connsiteY19" fmla="*/ 0 h 118871"/>
              <a:gd name="connsiteX20" fmla="*/ 417767 w 2256683"/>
              <a:gd name="connsiteY20" fmla="*/ 56206 h 118871"/>
              <a:gd name="connsiteX21" fmla="*/ 79738 w 2256683"/>
              <a:gd name="connsiteY21" fmla="*/ 56206 h 118871"/>
              <a:gd name="connsiteX22" fmla="*/ 0 w 2256683"/>
              <a:gd name="connsiteY22" fmla="*/ 0 h 118871"/>
              <a:gd name="connsiteX23" fmla="*/ 0 w 2256683"/>
              <a:gd name="connsiteY23" fmla="*/ 62665 h 118871"/>
              <a:gd name="connsiteX24" fmla="*/ 79738 w 2256683"/>
              <a:gd name="connsiteY24" fmla="*/ 118871 h 118871"/>
              <a:gd name="connsiteX0" fmla="*/ 79738 w 2256683"/>
              <a:gd name="connsiteY0" fmla="*/ 118871 h 118871"/>
              <a:gd name="connsiteX1" fmla="*/ 1219003 w 2256683"/>
              <a:gd name="connsiteY1" fmla="*/ 118871 h 118871"/>
              <a:gd name="connsiteX2" fmla="*/ 1287346 w 2256683"/>
              <a:gd name="connsiteY2" fmla="*/ 118871 h 118871"/>
              <a:gd name="connsiteX3" fmla="*/ 1387104 w 2256683"/>
              <a:gd name="connsiteY3" fmla="*/ 118871 h 118871"/>
              <a:gd name="connsiteX4" fmla="*/ 1636770 w 2256683"/>
              <a:gd name="connsiteY4" fmla="*/ 118871 h 118871"/>
              <a:gd name="connsiteX5" fmla="*/ 1759178 w 2256683"/>
              <a:gd name="connsiteY5" fmla="*/ 118871 h 118871"/>
              <a:gd name="connsiteX6" fmla="*/ 2176945 w 2256683"/>
              <a:gd name="connsiteY6" fmla="*/ 118871 h 118871"/>
              <a:gd name="connsiteX7" fmla="*/ 2256683 w 2256683"/>
              <a:gd name="connsiteY7" fmla="*/ 62665 h 118871"/>
              <a:gd name="connsiteX8" fmla="*/ 2256683 w 2256683"/>
              <a:gd name="connsiteY8" fmla="*/ 0 h 118871"/>
              <a:gd name="connsiteX9" fmla="*/ 2176945 w 2256683"/>
              <a:gd name="connsiteY9" fmla="*/ 56206 h 118871"/>
              <a:gd name="connsiteX10" fmla="*/ 1838916 w 2256683"/>
              <a:gd name="connsiteY10" fmla="*/ 56206 h 118871"/>
              <a:gd name="connsiteX11" fmla="*/ 1838916 w 2256683"/>
              <a:gd name="connsiteY11" fmla="*/ 0 h 118871"/>
              <a:gd name="connsiteX12" fmla="*/ 1759178 w 2256683"/>
              <a:gd name="connsiteY12" fmla="*/ 56206 h 118871"/>
              <a:gd name="connsiteX13" fmla="*/ 1387104 w 2256683"/>
              <a:gd name="connsiteY13" fmla="*/ 56206 h 118871"/>
              <a:gd name="connsiteX14" fmla="*/ 1287346 w 2256683"/>
              <a:gd name="connsiteY14" fmla="*/ 56206 h 118871"/>
              <a:gd name="connsiteX15" fmla="*/ 969337 w 2256683"/>
              <a:gd name="connsiteY15" fmla="*/ 56206 h 118871"/>
              <a:gd name="connsiteX16" fmla="*/ 869579 w 2256683"/>
              <a:gd name="connsiteY16" fmla="*/ 56206 h 118871"/>
              <a:gd name="connsiteX17" fmla="*/ 497505 w 2256683"/>
              <a:gd name="connsiteY17" fmla="*/ 56206 h 118871"/>
              <a:gd name="connsiteX18" fmla="*/ 417767 w 2256683"/>
              <a:gd name="connsiteY18" fmla="*/ 0 h 118871"/>
              <a:gd name="connsiteX19" fmla="*/ 417767 w 2256683"/>
              <a:gd name="connsiteY19" fmla="*/ 56206 h 118871"/>
              <a:gd name="connsiteX20" fmla="*/ 79738 w 2256683"/>
              <a:gd name="connsiteY20" fmla="*/ 56206 h 118871"/>
              <a:gd name="connsiteX21" fmla="*/ 0 w 2256683"/>
              <a:gd name="connsiteY21" fmla="*/ 0 h 118871"/>
              <a:gd name="connsiteX22" fmla="*/ 0 w 2256683"/>
              <a:gd name="connsiteY22" fmla="*/ 62665 h 118871"/>
              <a:gd name="connsiteX23" fmla="*/ 79738 w 2256683"/>
              <a:gd name="connsiteY23" fmla="*/ 118871 h 118871"/>
              <a:gd name="connsiteX0" fmla="*/ 79738 w 2256683"/>
              <a:gd name="connsiteY0" fmla="*/ 118871 h 118871"/>
              <a:gd name="connsiteX1" fmla="*/ 1287346 w 2256683"/>
              <a:gd name="connsiteY1" fmla="*/ 118871 h 118871"/>
              <a:gd name="connsiteX2" fmla="*/ 1387104 w 2256683"/>
              <a:gd name="connsiteY2" fmla="*/ 118871 h 118871"/>
              <a:gd name="connsiteX3" fmla="*/ 1636770 w 2256683"/>
              <a:gd name="connsiteY3" fmla="*/ 118871 h 118871"/>
              <a:gd name="connsiteX4" fmla="*/ 1759178 w 2256683"/>
              <a:gd name="connsiteY4" fmla="*/ 118871 h 118871"/>
              <a:gd name="connsiteX5" fmla="*/ 2176945 w 2256683"/>
              <a:gd name="connsiteY5" fmla="*/ 118871 h 118871"/>
              <a:gd name="connsiteX6" fmla="*/ 2256683 w 2256683"/>
              <a:gd name="connsiteY6" fmla="*/ 62665 h 118871"/>
              <a:gd name="connsiteX7" fmla="*/ 2256683 w 2256683"/>
              <a:gd name="connsiteY7" fmla="*/ 0 h 118871"/>
              <a:gd name="connsiteX8" fmla="*/ 2176945 w 2256683"/>
              <a:gd name="connsiteY8" fmla="*/ 56206 h 118871"/>
              <a:gd name="connsiteX9" fmla="*/ 1838916 w 2256683"/>
              <a:gd name="connsiteY9" fmla="*/ 56206 h 118871"/>
              <a:gd name="connsiteX10" fmla="*/ 1838916 w 2256683"/>
              <a:gd name="connsiteY10" fmla="*/ 0 h 118871"/>
              <a:gd name="connsiteX11" fmla="*/ 1759178 w 2256683"/>
              <a:gd name="connsiteY11" fmla="*/ 56206 h 118871"/>
              <a:gd name="connsiteX12" fmla="*/ 1387104 w 2256683"/>
              <a:gd name="connsiteY12" fmla="*/ 56206 h 118871"/>
              <a:gd name="connsiteX13" fmla="*/ 1287346 w 2256683"/>
              <a:gd name="connsiteY13" fmla="*/ 56206 h 118871"/>
              <a:gd name="connsiteX14" fmla="*/ 969337 w 2256683"/>
              <a:gd name="connsiteY14" fmla="*/ 56206 h 118871"/>
              <a:gd name="connsiteX15" fmla="*/ 869579 w 2256683"/>
              <a:gd name="connsiteY15" fmla="*/ 56206 h 118871"/>
              <a:gd name="connsiteX16" fmla="*/ 497505 w 2256683"/>
              <a:gd name="connsiteY16" fmla="*/ 56206 h 118871"/>
              <a:gd name="connsiteX17" fmla="*/ 417767 w 2256683"/>
              <a:gd name="connsiteY17" fmla="*/ 0 h 118871"/>
              <a:gd name="connsiteX18" fmla="*/ 417767 w 2256683"/>
              <a:gd name="connsiteY18" fmla="*/ 56206 h 118871"/>
              <a:gd name="connsiteX19" fmla="*/ 79738 w 2256683"/>
              <a:gd name="connsiteY19" fmla="*/ 56206 h 118871"/>
              <a:gd name="connsiteX20" fmla="*/ 0 w 2256683"/>
              <a:gd name="connsiteY20" fmla="*/ 0 h 118871"/>
              <a:gd name="connsiteX21" fmla="*/ 0 w 2256683"/>
              <a:gd name="connsiteY21" fmla="*/ 62665 h 118871"/>
              <a:gd name="connsiteX22" fmla="*/ 79738 w 2256683"/>
              <a:gd name="connsiteY22" fmla="*/ 118871 h 118871"/>
              <a:gd name="connsiteX0" fmla="*/ 79738 w 2256683"/>
              <a:gd name="connsiteY0" fmla="*/ 118871 h 118871"/>
              <a:gd name="connsiteX1" fmla="*/ 1387104 w 2256683"/>
              <a:gd name="connsiteY1" fmla="*/ 118871 h 118871"/>
              <a:gd name="connsiteX2" fmla="*/ 1636770 w 2256683"/>
              <a:gd name="connsiteY2" fmla="*/ 118871 h 118871"/>
              <a:gd name="connsiteX3" fmla="*/ 1759178 w 2256683"/>
              <a:gd name="connsiteY3" fmla="*/ 118871 h 118871"/>
              <a:gd name="connsiteX4" fmla="*/ 2176945 w 2256683"/>
              <a:gd name="connsiteY4" fmla="*/ 118871 h 118871"/>
              <a:gd name="connsiteX5" fmla="*/ 2256683 w 2256683"/>
              <a:gd name="connsiteY5" fmla="*/ 62665 h 118871"/>
              <a:gd name="connsiteX6" fmla="*/ 2256683 w 2256683"/>
              <a:gd name="connsiteY6" fmla="*/ 0 h 118871"/>
              <a:gd name="connsiteX7" fmla="*/ 2176945 w 2256683"/>
              <a:gd name="connsiteY7" fmla="*/ 56206 h 118871"/>
              <a:gd name="connsiteX8" fmla="*/ 1838916 w 2256683"/>
              <a:gd name="connsiteY8" fmla="*/ 56206 h 118871"/>
              <a:gd name="connsiteX9" fmla="*/ 1838916 w 2256683"/>
              <a:gd name="connsiteY9" fmla="*/ 0 h 118871"/>
              <a:gd name="connsiteX10" fmla="*/ 1759178 w 2256683"/>
              <a:gd name="connsiteY10" fmla="*/ 56206 h 118871"/>
              <a:gd name="connsiteX11" fmla="*/ 1387104 w 2256683"/>
              <a:gd name="connsiteY11" fmla="*/ 56206 h 118871"/>
              <a:gd name="connsiteX12" fmla="*/ 1287346 w 2256683"/>
              <a:gd name="connsiteY12" fmla="*/ 56206 h 118871"/>
              <a:gd name="connsiteX13" fmla="*/ 969337 w 2256683"/>
              <a:gd name="connsiteY13" fmla="*/ 56206 h 118871"/>
              <a:gd name="connsiteX14" fmla="*/ 869579 w 2256683"/>
              <a:gd name="connsiteY14" fmla="*/ 56206 h 118871"/>
              <a:gd name="connsiteX15" fmla="*/ 497505 w 2256683"/>
              <a:gd name="connsiteY15" fmla="*/ 56206 h 118871"/>
              <a:gd name="connsiteX16" fmla="*/ 417767 w 2256683"/>
              <a:gd name="connsiteY16" fmla="*/ 0 h 118871"/>
              <a:gd name="connsiteX17" fmla="*/ 417767 w 2256683"/>
              <a:gd name="connsiteY17" fmla="*/ 56206 h 118871"/>
              <a:gd name="connsiteX18" fmla="*/ 79738 w 2256683"/>
              <a:gd name="connsiteY18" fmla="*/ 56206 h 118871"/>
              <a:gd name="connsiteX19" fmla="*/ 0 w 2256683"/>
              <a:gd name="connsiteY19" fmla="*/ 0 h 118871"/>
              <a:gd name="connsiteX20" fmla="*/ 0 w 2256683"/>
              <a:gd name="connsiteY20" fmla="*/ 62665 h 118871"/>
              <a:gd name="connsiteX21" fmla="*/ 79738 w 2256683"/>
              <a:gd name="connsiteY21" fmla="*/ 118871 h 118871"/>
              <a:gd name="connsiteX0" fmla="*/ 79738 w 2256683"/>
              <a:gd name="connsiteY0" fmla="*/ 118871 h 118871"/>
              <a:gd name="connsiteX1" fmla="*/ 1636770 w 2256683"/>
              <a:gd name="connsiteY1" fmla="*/ 118871 h 118871"/>
              <a:gd name="connsiteX2" fmla="*/ 1759178 w 2256683"/>
              <a:gd name="connsiteY2" fmla="*/ 118871 h 118871"/>
              <a:gd name="connsiteX3" fmla="*/ 2176945 w 2256683"/>
              <a:gd name="connsiteY3" fmla="*/ 118871 h 118871"/>
              <a:gd name="connsiteX4" fmla="*/ 2256683 w 2256683"/>
              <a:gd name="connsiteY4" fmla="*/ 62665 h 118871"/>
              <a:gd name="connsiteX5" fmla="*/ 2256683 w 2256683"/>
              <a:gd name="connsiteY5" fmla="*/ 0 h 118871"/>
              <a:gd name="connsiteX6" fmla="*/ 2176945 w 2256683"/>
              <a:gd name="connsiteY6" fmla="*/ 56206 h 118871"/>
              <a:gd name="connsiteX7" fmla="*/ 1838916 w 2256683"/>
              <a:gd name="connsiteY7" fmla="*/ 56206 h 118871"/>
              <a:gd name="connsiteX8" fmla="*/ 1838916 w 2256683"/>
              <a:gd name="connsiteY8" fmla="*/ 0 h 118871"/>
              <a:gd name="connsiteX9" fmla="*/ 1759178 w 2256683"/>
              <a:gd name="connsiteY9" fmla="*/ 56206 h 118871"/>
              <a:gd name="connsiteX10" fmla="*/ 1387104 w 2256683"/>
              <a:gd name="connsiteY10" fmla="*/ 56206 h 118871"/>
              <a:gd name="connsiteX11" fmla="*/ 1287346 w 2256683"/>
              <a:gd name="connsiteY11" fmla="*/ 56206 h 118871"/>
              <a:gd name="connsiteX12" fmla="*/ 969337 w 2256683"/>
              <a:gd name="connsiteY12" fmla="*/ 56206 h 118871"/>
              <a:gd name="connsiteX13" fmla="*/ 869579 w 2256683"/>
              <a:gd name="connsiteY13" fmla="*/ 56206 h 118871"/>
              <a:gd name="connsiteX14" fmla="*/ 497505 w 2256683"/>
              <a:gd name="connsiteY14" fmla="*/ 56206 h 118871"/>
              <a:gd name="connsiteX15" fmla="*/ 417767 w 2256683"/>
              <a:gd name="connsiteY15" fmla="*/ 0 h 118871"/>
              <a:gd name="connsiteX16" fmla="*/ 417767 w 2256683"/>
              <a:gd name="connsiteY16" fmla="*/ 56206 h 118871"/>
              <a:gd name="connsiteX17" fmla="*/ 79738 w 2256683"/>
              <a:gd name="connsiteY17" fmla="*/ 56206 h 118871"/>
              <a:gd name="connsiteX18" fmla="*/ 0 w 2256683"/>
              <a:gd name="connsiteY18" fmla="*/ 0 h 118871"/>
              <a:gd name="connsiteX19" fmla="*/ 0 w 2256683"/>
              <a:gd name="connsiteY19" fmla="*/ 62665 h 118871"/>
              <a:gd name="connsiteX20" fmla="*/ 79738 w 2256683"/>
              <a:gd name="connsiteY20" fmla="*/ 118871 h 118871"/>
              <a:gd name="connsiteX0" fmla="*/ 79738 w 2256683"/>
              <a:gd name="connsiteY0" fmla="*/ 118871 h 118871"/>
              <a:gd name="connsiteX1" fmla="*/ 1759178 w 2256683"/>
              <a:gd name="connsiteY1" fmla="*/ 118871 h 118871"/>
              <a:gd name="connsiteX2" fmla="*/ 2176945 w 2256683"/>
              <a:gd name="connsiteY2" fmla="*/ 118871 h 118871"/>
              <a:gd name="connsiteX3" fmla="*/ 2256683 w 2256683"/>
              <a:gd name="connsiteY3" fmla="*/ 62665 h 118871"/>
              <a:gd name="connsiteX4" fmla="*/ 2256683 w 2256683"/>
              <a:gd name="connsiteY4" fmla="*/ 0 h 118871"/>
              <a:gd name="connsiteX5" fmla="*/ 2176945 w 2256683"/>
              <a:gd name="connsiteY5" fmla="*/ 56206 h 118871"/>
              <a:gd name="connsiteX6" fmla="*/ 1838916 w 2256683"/>
              <a:gd name="connsiteY6" fmla="*/ 56206 h 118871"/>
              <a:gd name="connsiteX7" fmla="*/ 1838916 w 2256683"/>
              <a:gd name="connsiteY7" fmla="*/ 0 h 118871"/>
              <a:gd name="connsiteX8" fmla="*/ 1759178 w 2256683"/>
              <a:gd name="connsiteY8" fmla="*/ 56206 h 118871"/>
              <a:gd name="connsiteX9" fmla="*/ 1387104 w 2256683"/>
              <a:gd name="connsiteY9" fmla="*/ 56206 h 118871"/>
              <a:gd name="connsiteX10" fmla="*/ 1287346 w 2256683"/>
              <a:gd name="connsiteY10" fmla="*/ 56206 h 118871"/>
              <a:gd name="connsiteX11" fmla="*/ 969337 w 2256683"/>
              <a:gd name="connsiteY11" fmla="*/ 56206 h 118871"/>
              <a:gd name="connsiteX12" fmla="*/ 869579 w 2256683"/>
              <a:gd name="connsiteY12" fmla="*/ 56206 h 118871"/>
              <a:gd name="connsiteX13" fmla="*/ 497505 w 2256683"/>
              <a:gd name="connsiteY13" fmla="*/ 56206 h 118871"/>
              <a:gd name="connsiteX14" fmla="*/ 417767 w 2256683"/>
              <a:gd name="connsiteY14" fmla="*/ 0 h 118871"/>
              <a:gd name="connsiteX15" fmla="*/ 417767 w 2256683"/>
              <a:gd name="connsiteY15" fmla="*/ 56206 h 118871"/>
              <a:gd name="connsiteX16" fmla="*/ 79738 w 2256683"/>
              <a:gd name="connsiteY16" fmla="*/ 56206 h 118871"/>
              <a:gd name="connsiteX17" fmla="*/ 0 w 2256683"/>
              <a:gd name="connsiteY17" fmla="*/ 0 h 118871"/>
              <a:gd name="connsiteX18" fmla="*/ 0 w 2256683"/>
              <a:gd name="connsiteY18" fmla="*/ 62665 h 118871"/>
              <a:gd name="connsiteX19" fmla="*/ 79738 w 2256683"/>
              <a:gd name="connsiteY19"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1838916 w 2256683"/>
              <a:gd name="connsiteY5" fmla="*/ 56206 h 118871"/>
              <a:gd name="connsiteX6" fmla="*/ 1838916 w 2256683"/>
              <a:gd name="connsiteY6" fmla="*/ 0 h 118871"/>
              <a:gd name="connsiteX7" fmla="*/ 1759178 w 2256683"/>
              <a:gd name="connsiteY7" fmla="*/ 56206 h 118871"/>
              <a:gd name="connsiteX8" fmla="*/ 1387104 w 2256683"/>
              <a:gd name="connsiteY8" fmla="*/ 56206 h 118871"/>
              <a:gd name="connsiteX9" fmla="*/ 1287346 w 2256683"/>
              <a:gd name="connsiteY9" fmla="*/ 56206 h 118871"/>
              <a:gd name="connsiteX10" fmla="*/ 969337 w 2256683"/>
              <a:gd name="connsiteY10" fmla="*/ 56206 h 118871"/>
              <a:gd name="connsiteX11" fmla="*/ 869579 w 2256683"/>
              <a:gd name="connsiteY11" fmla="*/ 56206 h 118871"/>
              <a:gd name="connsiteX12" fmla="*/ 497505 w 2256683"/>
              <a:gd name="connsiteY12" fmla="*/ 56206 h 118871"/>
              <a:gd name="connsiteX13" fmla="*/ 417767 w 2256683"/>
              <a:gd name="connsiteY13" fmla="*/ 0 h 118871"/>
              <a:gd name="connsiteX14" fmla="*/ 417767 w 2256683"/>
              <a:gd name="connsiteY14" fmla="*/ 56206 h 118871"/>
              <a:gd name="connsiteX15" fmla="*/ 79738 w 2256683"/>
              <a:gd name="connsiteY15" fmla="*/ 56206 h 118871"/>
              <a:gd name="connsiteX16" fmla="*/ 0 w 2256683"/>
              <a:gd name="connsiteY16" fmla="*/ 0 h 118871"/>
              <a:gd name="connsiteX17" fmla="*/ 0 w 2256683"/>
              <a:gd name="connsiteY17" fmla="*/ 62665 h 118871"/>
              <a:gd name="connsiteX18" fmla="*/ 79738 w 2256683"/>
              <a:gd name="connsiteY18"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1838916 w 2256683"/>
              <a:gd name="connsiteY5" fmla="*/ 56206 h 118871"/>
              <a:gd name="connsiteX6" fmla="*/ 1759178 w 2256683"/>
              <a:gd name="connsiteY6" fmla="*/ 56206 h 118871"/>
              <a:gd name="connsiteX7" fmla="*/ 1387104 w 2256683"/>
              <a:gd name="connsiteY7" fmla="*/ 56206 h 118871"/>
              <a:gd name="connsiteX8" fmla="*/ 1287346 w 2256683"/>
              <a:gd name="connsiteY8" fmla="*/ 56206 h 118871"/>
              <a:gd name="connsiteX9" fmla="*/ 969337 w 2256683"/>
              <a:gd name="connsiteY9" fmla="*/ 56206 h 118871"/>
              <a:gd name="connsiteX10" fmla="*/ 869579 w 2256683"/>
              <a:gd name="connsiteY10" fmla="*/ 56206 h 118871"/>
              <a:gd name="connsiteX11" fmla="*/ 497505 w 2256683"/>
              <a:gd name="connsiteY11" fmla="*/ 56206 h 118871"/>
              <a:gd name="connsiteX12" fmla="*/ 417767 w 2256683"/>
              <a:gd name="connsiteY12" fmla="*/ 0 h 118871"/>
              <a:gd name="connsiteX13" fmla="*/ 417767 w 2256683"/>
              <a:gd name="connsiteY13" fmla="*/ 56206 h 118871"/>
              <a:gd name="connsiteX14" fmla="*/ 79738 w 2256683"/>
              <a:gd name="connsiteY14" fmla="*/ 56206 h 118871"/>
              <a:gd name="connsiteX15" fmla="*/ 0 w 2256683"/>
              <a:gd name="connsiteY15" fmla="*/ 0 h 118871"/>
              <a:gd name="connsiteX16" fmla="*/ 0 w 2256683"/>
              <a:gd name="connsiteY16" fmla="*/ 62665 h 118871"/>
              <a:gd name="connsiteX17" fmla="*/ 79738 w 2256683"/>
              <a:gd name="connsiteY17"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1759178 w 2256683"/>
              <a:gd name="connsiteY5" fmla="*/ 56206 h 118871"/>
              <a:gd name="connsiteX6" fmla="*/ 1387104 w 2256683"/>
              <a:gd name="connsiteY6" fmla="*/ 56206 h 118871"/>
              <a:gd name="connsiteX7" fmla="*/ 1287346 w 2256683"/>
              <a:gd name="connsiteY7" fmla="*/ 56206 h 118871"/>
              <a:gd name="connsiteX8" fmla="*/ 969337 w 2256683"/>
              <a:gd name="connsiteY8" fmla="*/ 56206 h 118871"/>
              <a:gd name="connsiteX9" fmla="*/ 869579 w 2256683"/>
              <a:gd name="connsiteY9" fmla="*/ 56206 h 118871"/>
              <a:gd name="connsiteX10" fmla="*/ 497505 w 2256683"/>
              <a:gd name="connsiteY10" fmla="*/ 56206 h 118871"/>
              <a:gd name="connsiteX11" fmla="*/ 417767 w 2256683"/>
              <a:gd name="connsiteY11" fmla="*/ 0 h 118871"/>
              <a:gd name="connsiteX12" fmla="*/ 417767 w 2256683"/>
              <a:gd name="connsiteY12" fmla="*/ 56206 h 118871"/>
              <a:gd name="connsiteX13" fmla="*/ 79738 w 2256683"/>
              <a:gd name="connsiteY13" fmla="*/ 56206 h 118871"/>
              <a:gd name="connsiteX14" fmla="*/ 0 w 2256683"/>
              <a:gd name="connsiteY14" fmla="*/ 0 h 118871"/>
              <a:gd name="connsiteX15" fmla="*/ 0 w 2256683"/>
              <a:gd name="connsiteY15" fmla="*/ 62665 h 118871"/>
              <a:gd name="connsiteX16" fmla="*/ 79738 w 2256683"/>
              <a:gd name="connsiteY16"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1387104 w 2256683"/>
              <a:gd name="connsiteY5" fmla="*/ 56206 h 118871"/>
              <a:gd name="connsiteX6" fmla="*/ 1287346 w 2256683"/>
              <a:gd name="connsiteY6" fmla="*/ 56206 h 118871"/>
              <a:gd name="connsiteX7" fmla="*/ 969337 w 2256683"/>
              <a:gd name="connsiteY7" fmla="*/ 56206 h 118871"/>
              <a:gd name="connsiteX8" fmla="*/ 869579 w 2256683"/>
              <a:gd name="connsiteY8" fmla="*/ 56206 h 118871"/>
              <a:gd name="connsiteX9" fmla="*/ 497505 w 2256683"/>
              <a:gd name="connsiteY9" fmla="*/ 56206 h 118871"/>
              <a:gd name="connsiteX10" fmla="*/ 417767 w 2256683"/>
              <a:gd name="connsiteY10" fmla="*/ 0 h 118871"/>
              <a:gd name="connsiteX11" fmla="*/ 417767 w 2256683"/>
              <a:gd name="connsiteY11" fmla="*/ 56206 h 118871"/>
              <a:gd name="connsiteX12" fmla="*/ 79738 w 2256683"/>
              <a:gd name="connsiteY12" fmla="*/ 56206 h 118871"/>
              <a:gd name="connsiteX13" fmla="*/ 0 w 2256683"/>
              <a:gd name="connsiteY13" fmla="*/ 0 h 118871"/>
              <a:gd name="connsiteX14" fmla="*/ 0 w 2256683"/>
              <a:gd name="connsiteY14" fmla="*/ 62665 h 118871"/>
              <a:gd name="connsiteX15" fmla="*/ 79738 w 2256683"/>
              <a:gd name="connsiteY15"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1287346 w 2256683"/>
              <a:gd name="connsiteY5" fmla="*/ 56206 h 118871"/>
              <a:gd name="connsiteX6" fmla="*/ 969337 w 2256683"/>
              <a:gd name="connsiteY6" fmla="*/ 56206 h 118871"/>
              <a:gd name="connsiteX7" fmla="*/ 869579 w 2256683"/>
              <a:gd name="connsiteY7" fmla="*/ 56206 h 118871"/>
              <a:gd name="connsiteX8" fmla="*/ 497505 w 2256683"/>
              <a:gd name="connsiteY8" fmla="*/ 56206 h 118871"/>
              <a:gd name="connsiteX9" fmla="*/ 417767 w 2256683"/>
              <a:gd name="connsiteY9" fmla="*/ 0 h 118871"/>
              <a:gd name="connsiteX10" fmla="*/ 417767 w 2256683"/>
              <a:gd name="connsiteY10" fmla="*/ 56206 h 118871"/>
              <a:gd name="connsiteX11" fmla="*/ 79738 w 2256683"/>
              <a:gd name="connsiteY11" fmla="*/ 56206 h 118871"/>
              <a:gd name="connsiteX12" fmla="*/ 0 w 2256683"/>
              <a:gd name="connsiteY12" fmla="*/ 0 h 118871"/>
              <a:gd name="connsiteX13" fmla="*/ 0 w 2256683"/>
              <a:gd name="connsiteY13" fmla="*/ 62665 h 118871"/>
              <a:gd name="connsiteX14" fmla="*/ 79738 w 2256683"/>
              <a:gd name="connsiteY14"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969337 w 2256683"/>
              <a:gd name="connsiteY5" fmla="*/ 56206 h 118871"/>
              <a:gd name="connsiteX6" fmla="*/ 869579 w 2256683"/>
              <a:gd name="connsiteY6" fmla="*/ 56206 h 118871"/>
              <a:gd name="connsiteX7" fmla="*/ 497505 w 2256683"/>
              <a:gd name="connsiteY7" fmla="*/ 56206 h 118871"/>
              <a:gd name="connsiteX8" fmla="*/ 417767 w 2256683"/>
              <a:gd name="connsiteY8" fmla="*/ 0 h 118871"/>
              <a:gd name="connsiteX9" fmla="*/ 417767 w 2256683"/>
              <a:gd name="connsiteY9" fmla="*/ 56206 h 118871"/>
              <a:gd name="connsiteX10" fmla="*/ 79738 w 2256683"/>
              <a:gd name="connsiteY10" fmla="*/ 56206 h 118871"/>
              <a:gd name="connsiteX11" fmla="*/ 0 w 2256683"/>
              <a:gd name="connsiteY11" fmla="*/ 0 h 118871"/>
              <a:gd name="connsiteX12" fmla="*/ 0 w 2256683"/>
              <a:gd name="connsiteY12" fmla="*/ 62665 h 118871"/>
              <a:gd name="connsiteX13" fmla="*/ 79738 w 2256683"/>
              <a:gd name="connsiteY13"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869579 w 2256683"/>
              <a:gd name="connsiteY5" fmla="*/ 56206 h 118871"/>
              <a:gd name="connsiteX6" fmla="*/ 497505 w 2256683"/>
              <a:gd name="connsiteY6" fmla="*/ 56206 h 118871"/>
              <a:gd name="connsiteX7" fmla="*/ 417767 w 2256683"/>
              <a:gd name="connsiteY7" fmla="*/ 0 h 118871"/>
              <a:gd name="connsiteX8" fmla="*/ 417767 w 2256683"/>
              <a:gd name="connsiteY8" fmla="*/ 56206 h 118871"/>
              <a:gd name="connsiteX9" fmla="*/ 79738 w 2256683"/>
              <a:gd name="connsiteY9" fmla="*/ 56206 h 118871"/>
              <a:gd name="connsiteX10" fmla="*/ 0 w 2256683"/>
              <a:gd name="connsiteY10" fmla="*/ 0 h 118871"/>
              <a:gd name="connsiteX11" fmla="*/ 0 w 2256683"/>
              <a:gd name="connsiteY11" fmla="*/ 62665 h 118871"/>
              <a:gd name="connsiteX12" fmla="*/ 79738 w 2256683"/>
              <a:gd name="connsiteY12"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497505 w 2256683"/>
              <a:gd name="connsiteY5" fmla="*/ 56206 h 118871"/>
              <a:gd name="connsiteX6" fmla="*/ 417767 w 2256683"/>
              <a:gd name="connsiteY6" fmla="*/ 0 h 118871"/>
              <a:gd name="connsiteX7" fmla="*/ 417767 w 2256683"/>
              <a:gd name="connsiteY7" fmla="*/ 56206 h 118871"/>
              <a:gd name="connsiteX8" fmla="*/ 79738 w 2256683"/>
              <a:gd name="connsiteY8" fmla="*/ 56206 h 118871"/>
              <a:gd name="connsiteX9" fmla="*/ 0 w 2256683"/>
              <a:gd name="connsiteY9" fmla="*/ 0 h 118871"/>
              <a:gd name="connsiteX10" fmla="*/ 0 w 2256683"/>
              <a:gd name="connsiteY10" fmla="*/ 62665 h 118871"/>
              <a:gd name="connsiteX11" fmla="*/ 79738 w 2256683"/>
              <a:gd name="connsiteY11"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497505 w 2256683"/>
              <a:gd name="connsiteY5" fmla="*/ 56206 h 118871"/>
              <a:gd name="connsiteX6" fmla="*/ 417767 w 2256683"/>
              <a:gd name="connsiteY6" fmla="*/ 56206 h 118871"/>
              <a:gd name="connsiteX7" fmla="*/ 79738 w 2256683"/>
              <a:gd name="connsiteY7" fmla="*/ 56206 h 118871"/>
              <a:gd name="connsiteX8" fmla="*/ 0 w 2256683"/>
              <a:gd name="connsiteY8" fmla="*/ 0 h 118871"/>
              <a:gd name="connsiteX9" fmla="*/ 0 w 2256683"/>
              <a:gd name="connsiteY9" fmla="*/ 62665 h 118871"/>
              <a:gd name="connsiteX10" fmla="*/ 79738 w 2256683"/>
              <a:gd name="connsiteY10"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417767 w 2256683"/>
              <a:gd name="connsiteY5" fmla="*/ 56206 h 118871"/>
              <a:gd name="connsiteX6" fmla="*/ 79738 w 2256683"/>
              <a:gd name="connsiteY6" fmla="*/ 56206 h 118871"/>
              <a:gd name="connsiteX7" fmla="*/ 0 w 2256683"/>
              <a:gd name="connsiteY7" fmla="*/ 0 h 118871"/>
              <a:gd name="connsiteX8" fmla="*/ 0 w 2256683"/>
              <a:gd name="connsiteY8" fmla="*/ 62665 h 118871"/>
              <a:gd name="connsiteX9" fmla="*/ 79738 w 2256683"/>
              <a:gd name="connsiteY9" fmla="*/ 118871 h 118871"/>
              <a:gd name="connsiteX0" fmla="*/ 79738 w 2256683"/>
              <a:gd name="connsiteY0" fmla="*/ 118871 h 118871"/>
              <a:gd name="connsiteX1" fmla="*/ 2176945 w 2256683"/>
              <a:gd name="connsiteY1" fmla="*/ 118871 h 118871"/>
              <a:gd name="connsiteX2" fmla="*/ 2256683 w 2256683"/>
              <a:gd name="connsiteY2" fmla="*/ 62665 h 118871"/>
              <a:gd name="connsiteX3" fmla="*/ 2256683 w 2256683"/>
              <a:gd name="connsiteY3" fmla="*/ 0 h 118871"/>
              <a:gd name="connsiteX4" fmla="*/ 2176945 w 2256683"/>
              <a:gd name="connsiteY4" fmla="*/ 56206 h 118871"/>
              <a:gd name="connsiteX5" fmla="*/ 79738 w 2256683"/>
              <a:gd name="connsiteY5" fmla="*/ 56206 h 118871"/>
              <a:gd name="connsiteX6" fmla="*/ 0 w 2256683"/>
              <a:gd name="connsiteY6" fmla="*/ 0 h 118871"/>
              <a:gd name="connsiteX7" fmla="*/ 0 w 2256683"/>
              <a:gd name="connsiteY7" fmla="*/ 62665 h 118871"/>
              <a:gd name="connsiteX8" fmla="*/ 79738 w 2256683"/>
              <a:gd name="connsiteY8" fmla="*/ 118871 h 11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6683" h="118871">
                <a:moveTo>
                  <a:pt x="79738" y="118871"/>
                </a:moveTo>
                <a:lnTo>
                  <a:pt x="2176945" y="118871"/>
                </a:lnTo>
                <a:cubicBezTo>
                  <a:pt x="2220983" y="118871"/>
                  <a:pt x="2256683" y="93707"/>
                  <a:pt x="2256683" y="62665"/>
                </a:cubicBezTo>
                <a:lnTo>
                  <a:pt x="2256683" y="0"/>
                </a:lnTo>
                <a:cubicBezTo>
                  <a:pt x="2256683" y="31042"/>
                  <a:pt x="2220983" y="56206"/>
                  <a:pt x="2176945" y="56206"/>
                </a:cubicBezTo>
                <a:lnTo>
                  <a:pt x="79738" y="56206"/>
                </a:lnTo>
                <a:cubicBezTo>
                  <a:pt x="35700" y="56206"/>
                  <a:pt x="0" y="31042"/>
                  <a:pt x="0" y="0"/>
                </a:cubicBezTo>
                <a:lnTo>
                  <a:pt x="0" y="62665"/>
                </a:lnTo>
                <a:cubicBezTo>
                  <a:pt x="0" y="93707"/>
                  <a:pt x="35700" y="118871"/>
                  <a:pt x="79738" y="118871"/>
                </a:cubicBezTo>
                <a:close/>
              </a:path>
            </a:pathLst>
          </a:custGeom>
          <a:solidFill>
            <a:srgbClr val="FABE3C"/>
          </a:solid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en-US" b="1" dirty="0">
              <a:solidFill>
                <a:srgbClr val="FFFFFF"/>
              </a:solidFill>
            </a:endParaRPr>
          </a:p>
        </p:txBody>
      </p:sp>
      <p:sp>
        <p:nvSpPr>
          <p:cNvPr id="21" name="TextBox 20"/>
          <p:cNvSpPr txBox="1"/>
          <p:nvPr/>
        </p:nvSpPr>
        <p:spPr>
          <a:xfrm>
            <a:off x="4012914" y="3726739"/>
            <a:ext cx="2958529" cy="914400"/>
          </a:xfrm>
          <a:prstGeom prst="rect">
            <a:avLst/>
          </a:prstGeom>
          <a:noFill/>
          <a:effectLst/>
        </p:spPr>
        <p:txBody>
          <a:bodyPr wrap="none" lIns="0" tIns="0" rIns="0" bIns="0" rtlCol="0">
            <a:noAutofit/>
          </a:bodyPr>
          <a:lstStyle/>
          <a:p>
            <a:pPr algn="l" eaLnBrk="0" hangingPunct="0">
              <a:lnSpc>
                <a:spcPts val="1800"/>
              </a:lnSpc>
            </a:pPr>
            <a:r>
              <a:rPr lang="en-GB" sz="2000" b="1" dirty="0" smtClean="0"/>
              <a:t>Running Geometry Operation</a:t>
            </a:r>
          </a:p>
          <a:p>
            <a:pPr algn="l" eaLnBrk="0" hangingPunct="0">
              <a:lnSpc>
                <a:spcPts val="1800"/>
              </a:lnSpc>
            </a:pPr>
            <a:endParaRPr lang="en-GB" sz="2000" b="1" dirty="0" smtClean="0"/>
          </a:p>
          <a:p>
            <a:pPr algn="l" eaLnBrk="0" hangingPunct="0">
              <a:lnSpc>
                <a:spcPts val="1800"/>
              </a:lnSpc>
            </a:pPr>
            <a:endParaRPr lang="en-GB" sz="2000" b="1" dirty="0"/>
          </a:p>
          <a:p>
            <a:pPr algn="l" eaLnBrk="0" hangingPunct="0">
              <a:lnSpc>
                <a:spcPts val="1800"/>
              </a:lnSpc>
            </a:pPr>
            <a:r>
              <a:rPr lang="en-GB" sz="2000" b="1" dirty="0"/>
              <a:t>2</a:t>
            </a:r>
            <a:r>
              <a:rPr lang="en-GB" sz="2000" b="1" dirty="0" smtClean="0"/>
              <a:t>00+ </a:t>
            </a:r>
            <a:r>
              <a:rPr lang="en-GB" sz="2000" b="1" dirty="0" err="1" smtClean="0"/>
              <a:t>ms</a:t>
            </a:r>
            <a:endParaRPr lang="en-GB" sz="2000" b="1" dirty="0" smtClean="0"/>
          </a:p>
        </p:txBody>
      </p:sp>
      <p:grpSp>
        <p:nvGrpSpPr>
          <p:cNvPr id="29" name="Group 28"/>
          <p:cNvGrpSpPr>
            <a:grpSpLocks noChangeAspect="1"/>
          </p:cNvGrpSpPr>
          <p:nvPr/>
        </p:nvGrpSpPr>
        <p:grpSpPr>
          <a:xfrm>
            <a:off x="3266754" y="2134060"/>
            <a:ext cx="629292" cy="516842"/>
            <a:chOff x="2971050" y="2497678"/>
            <a:chExt cx="679160" cy="557798"/>
          </a:xfrm>
        </p:grpSpPr>
        <p:sp useBgFill="1">
          <p:nvSpPr>
            <p:cNvPr id="30" name="Freeform 27"/>
            <p:cNvSpPr>
              <a:spLocks/>
            </p:cNvSpPr>
            <p:nvPr/>
          </p:nvSpPr>
          <p:spPr bwMode="auto">
            <a:xfrm>
              <a:off x="2971050" y="2497678"/>
              <a:ext cx="679160" cy="557798"/>
            </a:xfrm>
            <a:custGeom>
              <a:avLst/>
              <a:gdLst>
                <a:gd name="T0" fmla="*/ 2668 w 2906"/>
                <a:gd name="T1" fmla="*/ 0 h 2394"/>
                <a:gd name="T2" fmla="*/ 2752 w 2906"/>
                <a:gd name="T3" fmla="*/ 13 h 2394"/>
                <a:gd name="T4" fmla="*/ 2822 w 2906"/>
                <a:gd name="T5" fmla="*/ 52 h 2394"/>
                <a:gd name="T6" fmla="*/ 2874 w 2906"/>
                <a:gd name="T7" fmla="*/ 110 h 2394"/>
                <a:gd name="T8" fmla="*/ 2903 w 2906"/>
                <a:gd name="T9" fmla="*/ 183 h 2394"/>
                <a:gd name="T10" fmla="*/ 2906 w 2906"/>
                <a:gd name="T11" fmla="*/ 1659 h 2394"/>
                <a:gd name="T12" fmla="*/ 2892 w 2906"/>
                <a:gd name="T13" fmla="*/ 1736 h 2394"/>
                <a:gd name="T14" fmla="*/ 2851 w 2906"/>
                <a:gd name="T15" fmla="*/ 1802 h 2394"/>
                <a:gd name="T16" fmla="*/ 2788 w 2906"/>
                <a:gd name="T17" fmla="*/ 1851 h 2394"/>
                <a:gd name="T18" fmla="*/ 2710 w 2906"/>
                <a:gd name="T19" fmla="*/ 1878 h 2394"/>
                <a:gd name="T20" fmla="*/ 2006 w 2906"/>
                <a:gd name="T21" fmla="*/ 1881 h 2394"/>
                <a:gd name="T22" fmla="*/ 2009 w 2906"/>
                <a:gd name="T23" fmla="*/ 1972 h 2394"/>
                <a:gd name="T24" fmla="*/ 2074 w 2906"/>
                <a:gd name="T25" fmla="*/ 1976 h 2394"/>
                <a:gd name="T26" fmla="*/ 2137 w 2906"/>
                <a:gd name="T27" fmla="*/ 2001 h 2394"/>
                <a:gd name="T28" fmla="*/ 2187 w 2906"/>
                <a:gd name="T29" fmla="*/ 2047 h 2394"/>
                <a:gd name="T30" fmla="*/ 2221 w 2906"/>
                <a:gd name="T31" fmla="*/ 2107 h 2394"/>
                <a:gd name="T32" fmla="*/ 2232 w 2906"/>
                <a:gd name="T33" fmla="*/ 2180 h 2394"/>
                <a:gd name="T34" fmla="*/ 2229 w 2906"/>
                <a:gd name="T35" fmla="*/ 2251 h 2394"/>
                <a:gd name="T36" fmla="*/ 2206 w 2906"/>
                <a:gd name="T37" fmla="*/ 2300 h 2394"/>
                <a:gd name="T38" fmla="*/ 2165 w 2906"/>
                <a:gd name="T39" fmla="*/ 2332 h 2394"/>
                <a:gd name="T40" fmla="*/ 2112 w 2906"/>
                <a:gd name="T41" fmla="*/ 2344 h 2394"/>
                <a:gd name="T42" fmla="*/ 1153 w 2906"/>
                <a:gd name="T43" fmla="*/ 2341 h 2394"/>
                <a:gd name="T44" fmla="*/ 1104 w 2906"/>
                <a:gd name="T45" fmla="*/ 2314 h 2394"/>
                <a:gd name="T46" fmla="*/ 1067 w 2906"/>
                <a:gd name="T47" fmla="*/ 2321 h 2394"/>
                <a:gd name="T48" fmla="*/ 1019 w 2906"/>
                <a:gd name="T49" fmla="*/ 2366 h 2394"/>
                <a:gd name="T50" fmla="*/ 957 w 2906"/>
                <a:gd name="T51" fmla="*/ 2390 h 2394"/>
                <a:gd name="T52" fmla="*/ 183 w 2906"/>
                <a:gd name="T53" fmla="*/ 2394 h 2394"/>
                <a:gd name="T54" fmla="*/ 112 w 2906"/>
                <a:gd name="T55" fmla="*/ 2379 h 2394"/>
                <a:gd name="T56" fmla="*/ 53 w 2906"/>
                <a:gd name="T57" fmla="*/ 2341 h 2394"/>
                <a:gd name="T58" fmla="*/ 14 w 2906"/>
                <a:gd name="T59" fmla="*/ 2282 h 2394"/>
                <a:gd name="T60" fmla="*/ 0 w 2906"/>
                <a:gd name="T61" fmla="*/ 2210 h 2394"/>
                <a:gd name="T62" fmla="*/ 3 w 2906"/>
                <a:gd name="T63" fmla="*/ 832 h 2394"/>
                <a:gd name="T64" fmla="*/ 31 w 2906"/>
                <a:gd name="T65" fmla="*/ 767 h 2394"/>
                <a:gd name="T66" fmla="*/ 81 w 2906"/>
                <a:gd name="T67" fmla="*/ 717 h 2394"/>
                <a:gd name="T68" fmla="*/ 146 w 2906"/>
                <a:gd name="T69" fmla="*/ 689 h 2394"/>
                <a:gd name="T70" fmla="*/ 389 w 2906"/>
                <a:gd name="T71" fmla="*/ 686 h 2394"/>
                <a:gd name="T72" fmla="*/ 388 w 2906"/>
                <a:gd name="T73" fmla="*/ 222 h 2394"/>
                <a:gd name="T74" fmla="*/ 404 w 2906"/>
                <a:gd name="T75" fmla="*/ 145 h 2394"/>
                <a:gd name="T76" fmla="*/ 445 w 2906"/>
                <a:gd name="T77" fmla="*/ 79 h 2394"/>
                <a:gd name="T78" fmla="*/ 506 w 2906"/>
                <a:gd name="T79" fmla="*/ 30 h 2394"/>
                <a:gd name="T80" fmla="*/ 584 w 2906"/>
                <a:gd name="T81" fmla="*/ 4 h 2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06" h="2394">
                  <a:moveTo>
                    <a:pt x="627" y="0"/>
                  </a:moveTo>
                  <a:lnTo>
                    <a:pt x="2668" y="0"/>
                  </a:lnTo>
                  <a:lnTo>
                    <a:pt x="2710" y="4"/>
                  </a:lnTo>
                  <a:lnTo>
                    <a:pt x="2752" y="13"/>
                  </a:lnTo>
                  <a:lnTo>
                    <a:pt x="2788" y="30"/>
                  </a:lnTo>
                  <a:lnTo>
                    <a:pt x="2822" y="52"/>
                  </a:lnTo>
                  <a:lnTo>
                    <a:pt x="2851" y="79"/>
                  </a:lnTo>
                  <a:lnTo>
                    <a:pt x="2874" y="110"/>
                  </a:lnTo>
                  <a:lnTo>
                    <a:pt x="2892" y="145"/>
                  </a:lnTo>
                  <a:lnTo>
                    <a:pt x="2903" y="183"/>
                  </a:lnTo>
                  <a:lnTo>
                    <a:pt x="2906" y="222"/>
                  </a:lnTo>
                  <a:lnTo>
                    <a:pt x="2906" y="1659"/>
                  </a:lnTo>
                  <a:lnTo>
                    <a:pt x="2903" y="1699"/>
                  </a:lnTo>
                  <a:lnTo>
                    <a:pt x="2892" y="1736"/>
                  </a:lnTo>
                  <a:lnTo>
                    <a:pt x="2874" y="1771"/>
                  </a:lnTo>
                  <a:lnTo>
                    <a:pt x="2851" y="1802"/>
                  </a:lnTo>
                  <a:lnTo>
                    <a:pt x="2822" y="1828"/>
                  </a:lnTo>
                  <a:lnTo>
                    <a:pt x="2788" y="1851"/>
                  </a:lnTo>
                  <a:lnTo>
                    <a:pt x="2752" y="1867"/>
                  </a:lnTo>
                  <a:lnTo>
                    <a:pt x="2710" y="1878"/>
                  </a:lnTo>
                  <a:lnTo>
                    <a:pt x="2668" y="1881"/>
                  </a:lnTo>
                  <a:lnTo>
                    <a:pt x="2006" y="1881"/>
                  </a:lnTo>
                  <a:lnTo>
                    <a:pt x="2009" y="1909"/>
                  </a:lnTo>
                  <a:lnTo>
                    <a:pt x="2009" y="1972"/>
                  </a:lnTo>
                  <a:lnTo>
                    <a:pt x="2041" y="1972"/>
                  </a:lnTo>
                  <a:lnTo>
                    <a:pt x="2074" y="1976"/>
                  </a:lnTo>
                  <a:lnTo>
                    <a:pt x="2107" y="1985"/>
                  </a:lnTo>
                  <a:lnTo>
                    <a:pt x="2137" y="2001"/>
                  </a:lnTo>
                  <a:lnTo>
                    <a:pt x="2164" y="2022"/>
                  </a:lnTo>
                  <a:lnTo>
                    <a:pt x="2187" y="2047"/>
                  </a:lnTo>
                  <a:lnTo>
                    <a:pt x="2206" y="2076"/>
                  </a:lnTo>
                  <a:lnTo>
                    <a:pt x="2221" y="2107"/>
                  </a:lnTo>
                  <a:lnTo>
                    <a:pt x="2229" y="2143"/>
                  </a:lnTo>
                  <a:lnTo>
                    <a:pt x="2232" y="2180"/>
                  </a:lnTo>
                  <a:lnTo>
                    <a:pt x="2232" y="2225"/>
                  </a:lnTo>
                  <a:lnTo>
                    <a:pt x="2229" y="2251"/>
                  </a:lnTo>
                  <a:lnTo>
                    <a:pt x="2220" y="2277"/>
                  </a:lnTo>
                  <a:lnTo>
                    <a:pt x="2206" y="2300"/>
                  </a:lnTo>
                  <a:lnTo>
                    <a:pt x="2187" y="2318"/>
                  </a:lnTo>
                  <a:lnTo>
                    <a:pt x="2165" y="2332"/>
                  </a:lnTo>
                  <a:lnTo>
                    <a:pt x="2140" y="2341"/>
                  </a:lnTo>
                  <a:lnTo>
                    <a:pt x="2112" y="2344"/>
                  </a:lnTo>
                  <a:lnTo>
                    <a:pt x="1182" y="2344"/>
                  </a:lnTo>
                  <a:lnTo>
                    <a:pt x="1153" y="2341"/>
                  </a:lnTo>
                  <a:lnTo>
                    <a:pt x="1127" y="2330"/>
                  </a:lnTo>
                  <a:lnTo>
                    <a:pt x="1104" y="2314"/>
                  </a:lnTo>
                  <a:lnTo>
                    <a:pt x="1085" y="2294"/>
                  </a:lnTo>
                  <a:lnTo>
                    <a:pt x="1067" y="2321"/>
                  </a:lnTo>
                  <a:lnTo>
                    <a:pt x="1046" y="2347"/>
                  </a:lnTo>
                  <a:lnTo>
                    <a:pt x="1019" y="2366"/>
                  </a:lnTo>
                  <a:lnTo>
                    <a:pt x="990" y="2382"/>
                  </a:lnTo>
                  <a:lnTo>
                    <a:pt x="957" y="2390"/>
                  </a:lnTo>
                  <a:lnTo>
                    <a:pt x="922" y="2394"/>
                  </a:lnTo>
                  <a:lnTo>
                    <a:pt x="183" y="2394"/>
                  </a:lnTo>
                  <a:lnTo>
                    <a:pt x="146" y="2390"/>
                  </a:lnTo>
                  <a:lnTo>
                    <a:pt x="112" y="2379"/>
                  </a:lnTo>
                  <a:lnTo>
                    <a:pt x="81" y="2363"/>
                  </a:lnTo>
                  <a:lnTo>
                    <a:pt x="53" y="2341"/>
                  </a:lnTo>
                  <a:lnTo>
                    <a:pt x="31" y="2313"/>
                  </a:lnTo>
                  <a:lnTo>
                    <a:pt x="14" y="2282"/>
                  </a:lnTo>
                  <a:lnTo>
                    <a:pt x="3" y="2248"/>
                  </a:lnTo>
                  <a:lnTo>
                    <a:pt x="0" y="2210"/>
                  </a:lnTo>
                  <a:lnTo>
                    <a:pt x="0" y="869"/>
                  </a:lnTo>
                  <a:lnTo>
                    <a:pt x="3" y="832"/>
                  </a:lnTo>
                  <a:lnTo>
                    <a:pt x="14" y="798"/>
                  </a:lnTo>
                  <a:lnTo>
                    <a:pt x="31" y="767"/>
                  </a:lnTo>
                  <a:lnTo>
                    <a:pt x="53" y="739"/>
                  </a:lnTo>
                  <a:lnTo>
                    <a:pt x="81" y="717"/>
                  </a:lnTo>
                  <a:lnTo>
                    <a:pt x="112" y="700"/>
                  </a:lnTo>
                  <a:lnTo>
                    <a:pt x="146" y="689"/>
                  </a:lnTo>
                  <a:lnTo>
                    <a:pt x="183" y="686"/>
                  </a:lnTo>
                  <a:lnTo>
                    <a:pt x="389" y="686"/>
                  </a:lnTo>
                  <a:lnTo>
                    <a:pt x="388" y="682"/>
                  </a:lnTo>
                  <a:lnTo>
                    <a:pt x="388" y="222"/>
                  </a:lnTo>
                  <a:lnTo>
                    <a:pt x="393" y="183"/>
                  </a:lnTo>
                  <a:lnTo>
                    <a:pt x="404" y="145"/>
                  </a:lnTo>
                  <a:lnTo>
                    <a:pt x="420" y="110"/>
                  </a:lnTo>
                  <a:lnTo>
                    <a:pt x="445" y="79"/>
                  </a:lnTo>
                  <a:lnTo>
                    <a:pt x="474" y="52"/>
                  </a:lnTo>
                  <a:lnTo>
                    <a:pt x="506" y="30"/>
                  </a:lnTo>
                  <a:lnTo>
                    <a:pt x="544" y="13"/>
                  </a:lnTo>
                  <a:lnTo>
                    <a:pt x="584" y="4"/>
                  </a:lnTo>
                  <a:lnTo>
                    <a:pt x="627" y="0"/>
                  </a:lnTo>
                  <a:close/>
                </a:path>
              </a:pathLst>
            </a:custGeom>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8"/>
            <p:cNvSpPr>
              <a:spLocks noEditPoints="1"/>
            </p:cNvSpPr>
            <p:nvPr/>
          </p:nvSpPr>
          <p:spPr bwMode="auto">
            <a:xfrm>
              <a:off x="2999057" y="2685556"/>
              <a:ext cx="203048" cy="341914"/>
            </a:xfrm>
            <a:custGeom>
              <a:avLst/>
              <a:gdLst>
                <a:gd name="T0" fmla="*/ 542 w 867"/>
                <a:gd name="T1" fmla="*/ 1114 h 1469"/>
                <a:gd name="T2" fmla="*/ 501 w 867"/>
                <a:gd name="T3" fmla="*/ 1133 h 1469"/>
                <a:gd name="T4" fmla="*/ 472 w 867"/>
                <a:gd name="T5" fmla="*/ 1169 h 1469"/>
                <a:gd name="T6" fmla="*/ 461 w 867"/>
                <a:gd name="T7" fmla="*/ 1215 h 1469"/>
                <a:gd name="T8" fmla="*/ 472 w 867"/>
                <a:gd name="T9" fmla="*/ 1263 h 1469"/>
                <a:gd name="T10" fmla="*/ 501 w 867"/>
                <a:gd name="T11" fmla="*/ 1299 h 1469"/>
                <a:gd name="T12" fmla="*/ 542 w 867"/>
                <a:gd name="T13" fmla="*/ 1318 h 1469"/>
                <a:gd name="T14" fmla="*/ 590 w 867"/>
                <a:gd name="T15" fmla="*/ 1318 h 1469"/>
                <a:gd name="T16" fmla="*/ 633 w 867"/>
                <a:gd name="T17" fmla="*/ 1299 h 1469"/>
                <a:gd name="T18" fmla="*/ 662 w 867"/>
                <a:gd name="T19" fmla="*/ 1263 h 1469"/>
                <a:gd name="T20" fmla="*/ 673 w 867"/>
                <a:gd name="T21" fmla="*/ 1215 h 1469"/>
                <a:gd name="T22" fmla="*/ 662 w 867"/>
                <a:gd name="T23" fmla="*/ 1169 h 1469"/>
                <a:gd name="T24" fmla="*/ 633 w 867"/>
                <a:gd name="T25" fmla="*/ 1133 h 1469"/>
                <a:gd name="T26" fmla="*/ 590 w 867"/>
                <a:gd name="T27" fmla="*/ 1114 h 1469"/>
                <a:gd name="T28" fmla="*/ 185 w 867"/>
                <a:gd name="T29" fmla="*/ 783 h 1469"/>
                <a:gd name="T30" fmla="*/ 685 w 867"/>
                <a:gd name="T31" fmla="*/ 931 h 1469"/>
                <a:gd name="T32" fmla="*/ 185 w 867"/>
                <a:gd name="T33" fmla="*/ 783 h 1469"/>
                <a:gd name="T34" fmla="*/ 185 w 867"/>
                <a:gd name="T35" fmla="*/ 651 h 1469"/>
                <a:gd name="T36" fmla="*/ 685 w 867"/>
                <a:gd name="T37" fmla="*/ 501 h 1469"/>
                <a:gd name="T38" fmla="*/ 185 w 867"/>
                <a:gd name="T39" fmla="*/ 220 h 1469"/>
                <a:gd name="T40" fmla="*/ 685 w 867"/>
                <a:gd name="T41" fmla="*/ 369 h 1469"/>
                <a:gd name="T42" fmla="*/ 185 w 867"/>
                <a:gd name="T43" fmla="*/ 220 h 1469"/>
                <a:gd name="T44" fmla="*/ 803 w 867"/>
                <a:gd name="T45" fmla="*/ 0 h 1469"/>
                <a:gd name="T46" fmla="*/ 841 w 867"/>
                <a:gd name="T47" fmla="*/ 12 h 1469"/>
                <a:gd name="T48" fmla="*/ 864 w 867"/>
                <a:gd name="T49" fmla="*/ 44 h 1469"/>
                <a:gd name="T50" fmla="*/ 867 w 867"/>
                <a:gd name="T51" fmla="*/ 1405 h 1469"/>
                <a:gd name="T52" fmla="*/ 855 w 867"/>
                <a:gd name="T53" fmla="*/ 1444 h 1469"/>
                <a:gd name="T54" fmla="*/ 824 w 867"/>
                <a:gd name="T55" fmla="*/ 1466 h 1469"/>
                <a:gd name="T56" fmla="*/ 64 w 867"/>
                <a:gd name="T57" fmla="*/ 1469 h 1469"/>
                <a:gd name="T58" fmla="*/ 26 w 867"/>
                <a:gd name="T59" fmla="*/ 1457 h 1469"/>
                <a:gd name="T60" fmla="*/ 3 w 867"/>
                <a:gd name="T61" fmla="*/ 1426 h 1469"/>
                <a:gd name="T62" fmla="*/ 0 w 867"/>
                <a:gd name="T63" fmla="*/ 64 h 1469"/>
                <a:gd name="T64" fmla="*/ 12 w 867"/>
                <a:gd name="T65" fmla="*/ 26 h 1469"/>
                <a:gd name="T66" fmla="*/ 44 w 867"/>
                <a:gd name="T67" fmla="*/ 3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67" h="1469">
                  <a:moveTo>
                    <a:pt x="566" y="1110"/>
                  </a:moveTo>
                  <a:lnTo>
                    <a:pt x="542" y="1114"/>
                  </a:lnTo>
                  <a:lnTo>
                    <a:pt x="520" y="1121"/>
                  </a:lnTo>
                  <a:lnTo>
                    <a:pt x="501" y="1133"/>
                  </a:lnTo>
                  <a:lnTo>
                    <a:pt x="484" y="1150"/>
                  </a:lnTo>
                  <a:lnTo>
                    <a:pt x="472" y="1169"/>
                  </a:lnTo>
                  <a:lnTo>
                    <a:pt x="463" y="1191"/>
                  </a:lnTo>
                  <a:lnTo>
                    <a:pt x="461" y="1215"/>
                  </a:lnTo>
                  <a:lnTo>
                    <a:pt x="463" y="1240"/>
                  </a:lnTo>
                  <a:lnTo>
                    <a:pt x="472" y="1263"/>
                  </a:lnTo>
                  <a:lnTo>
                    <a:pt x="484" y="1282"/>
                  </a:lnTo>
                  <a:lnTo>
                    <a:pt x="501" y="1299"/>
                  </a:lnTo>
                  <a:lnTo>
                    <a:pt x="520" y="1311"/>
                  </a:lnTo>
                  <a:lnTo>
                    <a:pt x="542" y="1318"/>
                  </a:lnTo>
                  <a:lnTo>
                    <a:pt x="566" y="1322"/>
                  </a:lnTo>
                  <a:lnTo>
                    <a:pt x="590" y="1318"/>
                  </a:lnTo>
                  <a:lnTo>
                    <a:pt x="613" y="1311"/>
                  </a:lnTo>
                  <a:lnTo>
                    <a:pt x="633" y="1299"/>
                  </a:lnTo>
                  <a:lnTo>
                    <a:pt x="648" y="1282"/>
                  </a:lnTo>
                  <a:lnTo>
                    <a:pt x="662" y="1263"/>
                  </a:lnTo>
                  <a:lnTo>
                    <a:pt x="669" y="1240"/>
                  </a:lnTo>
                  <a:lnTo>
                    <a:pt x="673" y="1215"/>
                  </a:lnTo>
                  <a:lnTo>
                    <a:pt x="669" y="1191"/>
                  </a:lnTo>
                  <a:lnTo>
                    <a:pt x="662" y="1169"/>
                  </a:lnTo>
                  <a:lnTo>
                    <a:pt x="648" y="1150"/>
                  </a:lnTo>
                  <a:lnTo>
                    <a:pt x="633" y="1133"/>
                  </a:lnTo>
                  <a:lnTo>
                    <a:pt x="613" y="1121"/>
                  </a:lnTo>
                  <a:lnTo>
                    <a:pt x="590" y="1114"/>
                  </a:lnTo>
                  <a:lnTo>
                    <a:pt x="566" y="1110"/>
                  </a:lnTo>
                  <a:close/>
                  <a:moveTo>
                    <a:pt x="185" y="783"/>
                  </a:moveTo>
                  <a:lnTo>
                    <a:pt x="185" y="931"/>
                  </a:lnTo>
                  <a:lnTo>
                    <a:pt x="685" y="931"/>
                  </a:lnTo>
                  <a:lnTo>
                    <a:pt x="685" y="783"/>
                  </a:lnTo>
                  <a:lnTo>
                    <a:pt x="185" y="783"/>
                  </a:lnTo>
                  <a:close/>
                  <a:moveTo>
                    <a:pt x="185" y="501"/>
                  </a:moveTo>
                  <a:lnTo>
                    <a:pt x="185" y="651"/>
                  </a:lnTo>
                  <a:lnTo>
                    <a:pt x="685" y="651"/>
                  </a:lnTo>
                  <a:lnTo>
                    <a:pt x="685" y="501"/>
                  </a:lnTo>
                  <a:lnTo>
                    <a:pt x="185" y="501"/>
                  </a:lnTo>
                  <a:close/>
                  <a:moveTo>
                    <a:pt x="185" y="220"/>
                  </a:moveTo>
                  <a:lnTo>
                    <a:pt x="185" y="369"/>
                  </a:lnTo>
                  <a:lnTo>
                    <a:pt x="685" y="369"/>
                  </a:lnTo>
                  <a:lnTo>
                    <a:pt x="685" y="220"/>
                  </a:lnTo>
                  <a:lnTo>
                    <a:pt x="185" y="220"/>
                  </a:lnTo>
                  <a:close/>
                  <a:moveTo>
                    <a:pt x="64" y="0"/>
                  </a:moveTo>
                  <a:lnTo>
                    <a:pt x="803" y="0"/>
                  </a:lnTo>
                  <a:lnTo>
                    <a:pt x="824" y="3"/>
                  </a:lnTo>
                  <a:lnTo>
                    <a:pt x="841" y="12"/>
                  </a:lnTo>
                  <a:lnTo>
                    <a:pt x="855" y="26"/>
                  </a:lnTo>
                  <a:lnTo>
                    <a:pt x="864" y="44"/>
                  </a:lnTo>
                  <a:lnTo>
                    <a:pt x="867" y="64"/>
                  </a:lnTo>
                  <a:lnTo>
                    <a:pt x="867" y="1405"/>
                  </a:lnTo>
                  <a:lnTo>
                    <a:pt x="864" y="1426"/>
                  </a:lnTo>
                  <a:lnTo>
                    <a:pt x="855" y="1444"/>
                  </a:lnTo>
                  <a:lnTo>
                    <a:pt x="841" y="1457"/>
                  </a:lnTo>
                  <a:lnTo>
                    <a:pt x="824" y="1466"/>
                  </a:lnTo>
                  <a:lnTo>
                    <a:pt x="803" y="1469"/>
                  </a:lnTo>
                  <a:lnTo>
                    <a:pt x="64" y="1469"/>
                  </a:lnTo>
                  <a:lnTo>
                    <a:pt x="44" y="1466"/>
                  </a:lnTo>
                  <a:lnTo>
                    <a:pt x="26" y="1457"/>
                  </a:lnTo>
                  <a:lnTo>
                    <a:pt x="12" y="1444"/>
                  </a:lnTo>
                  <a:lnTo>
                    <a:pt x="3" y="1426"/>
                  </a:lnTo>
                  <a:lnTo>
                    <a:pt x="0" y="1405"/>
                  </a:lnTo>
                  <a:lnTo>
                    <a:pt x="0" y="64"/>
                  </a:lnTo>
                  <a:lnTo>
                    <a:pt x="3" y="44"/>
                  </a:lnTo>
                  <a:lnTo>
                    <a:pt x="12" y="26"/>
                  </a:lnTo>
                  <a:lnTo>
                    <a:pt x="26" y="12"/>
                  </a:lnTo>
                  <a:lnTo>
                    <a:pt x="44" y="3"/>
                  </a:lnTo>
                  <a:lnTo>
                    <a:pt x="6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9"/>
            <p:cNvSpPr>
              <a:spLocks noEditPoints="1"/>
            </p:cNvSpPr>
            <p:nvPr/>
          </p:nvSpPr>
          <p:spPr bwMode="auto">
            <a:xfrm>
              <a:off x="3090078" y="2525685"/>
              <a:ext cx="532125" cy="491283"/>
            </a:xfrm>
            <a:custGeom>
              <a:avLst/>
              <a:gdLst>
                <a:gd name="T0" fmla="*/ 901 w 2280"/>
                <a:gd name="T1" fmla="*/ 1789 h 2105"/>
                <a:gd name="T2" fmla="*/ 1382 w 2280"/>
                <a:gd name="T3" fmla="*/ 1789 h 2105"/>
                <a:gd name="T4" fmla="*/ 1382 w 2280"/>
                <a:gd name="T5" fmla="*/ 1972 h 2105"/>
                <a:gd name="T6" fmla="*/ 1534 w 2280"/>
                <a:gd name="T7" fmla="*/ 1972 h 2105"/>
                <a:gd name="T8" fmla="*/ 1553 w 2280"/>
                <a:gd name="T9" fmla="*/ 1975 h 2105"/>
                <a:gd name="T10" fmla="*/ 1570 w 2280"/>
                <a:gd name="T11" fmla="*/ 1984 h 2105"/>
                <a:gd name="T12" fmla="*/ 1584 w 2280"/>
                <a:gd name="T13" fmla="*/ 1998 h 2105"/>
                <a:gd name="T14" fmla="*/ 1595 w 2280"/>
                <a:gd name="T15" fmla="*/ 2015 h 2105"/>
                <a:gd name="T16" fmla="*/ 1603 w 2280"/>
                <a:gd name="T17" fmla="*/ 2037 h 2105"/>
                <a:gd name="T18" fmla="*/ 1605 w 2280"/>
                <a:gd name="T19" fmla="*/ 2060 h 2105"/>
                <a:gd name="T20" fmla="*/ 1605 w 2280"/>
                <a:gd name="T21" fmla="*/ 2105 h 2105"/>
                <a:gd name="T22" fmla="*/ 675 w 2280"/>
                <a:gd name="T23" fmla="*/ 2105 h 2105"/>
                <a:gd name="T24" fmla="*/ 675 w 2280"/>
                <a:gd name="T25" fmla="*/ 2060 h 2105"/>
                <a:gd name="T26" fmla="*/ 678 w 2280"/>
                <a:gd name="T27" fmla="*/ 2037 h 2105"/>
                <a:gd name="T28" fmla="*/ 685 w 2280"/>
                <a:gd name="T29" fmla="*/ 2015 h 2105"/>
                <a:gd name="T30" fmla="*/ 697 w 2280"/>
                <a:gd name="T31" fmla="*/ 1998 h 2105"/>
                <a:gd name="T32" fmla="*/ 711 w 2280"/>
                <a:gd name="T33" fmla="*/ 1984 h 2105"/>
                <a:gd name="T34" fmla="*/ 728 w 2280"/>
                <a:gd name="T35" fmla="*/ 1975 h 2105"/>
                <a:gd name="T36" fmla="*/ 748 w 2280"/>
                <a:gd name="T37" fmla="*/ 1972 h 2105"/>
                <a:gd name="T38" fmla="*/ 901 w 2280"/>
                <a:gd name="T39" fmla="*/ 1972 h 2105"/>
                <a:gd name="T40" fmla="*/ 901 w 2280"/>
                <a:gd name="T41" fmla="*/ 1789 h 2105"/>
                <a:gd name="T42" fmla="*/ 120 w 2280"/>
                <a:gd name="T43" fmla="*/ 0 h 2105"/>
                <a:gd name="T44" fmla="*/ 2161 w 2280"/>
                <a:gd name="T45" fmla="*/ 0 h 2105"/>
                <a:gd name="T46" fmla="*/ 2189 w 2280"/>
                <a:gd name="T47" fmla="*/ 2 h 2105"/>
                <a:gd name="T48" fmla="*/ 2213 w 2280"/>
                <a:gd name="T49" fmla="*/ 9 h 2105"/>
                <a:gd name="T50" fmla="*/ 2235 w 2280"/>
                <a:gd name="T51" fmla="*/ 21 h 2105"/>
                <a:gd name="T52" fmla="*/ 2254 w 2280"/>
                <a:gd name="T53" fmla="*/ 38 h 2105"/>
                <a:gd name="T54" fmla="*/ 2268 w 2280"/>
                <a:gd name="T55" fmla="*/ 57 h 2105"/>
                <a:gd name="T56" fmla="*/ 2277 w 2280"/>
                <a:gd name="T57" fmla="*/ 78 h 2105"/>
                <a:gd name="T58" fmla="*/ 2280 w 2280"/>
                <a:gd name="T59" fmla="*/ 102 h 2105"/>
                <a:gd name="T60" fmla="*/ 2280 w 2280"/>
                <a:gd name="T61" fmla="*/ 1539 h 2105"/>
                <a:gd name="T62" fmla="*/ 2277 w 2280"/>
                <a:gd name="T63" fmla="*/ 1562 h 2105"/>
                <a:gd name="T64" fmla="*/ 2268 w 2280"/>
                <a:gd name="T65" fmla="*/ 1584 h 2105"/>
                <a:gd name="T66" fmla="*/ 2254 w 2280"/>
                <a:gd name="T67" fmla="*/ 1603 h 2105"/>
                <a:gd name="T68" fmla="*/ 2235 w 2280"/>
                <a:gd name="T69" fmla="*/ 1619 h 2105"/>
                <a:gd name="T70" fmla="*/ 2213 w 2280"/>
                <a:gd name="T71" fmla="*/ 1631 h 2105"/>
                <a:gd name="T72" fmla="*/ 2189 w 2280"/>
                <a:gd name="T73" fmla="*/ 1639 h 2105"/>
                <a:gd name="T74" fmla="*/ 2161 w 2280"/>
                <a:gd name="T75" fmla="*/ 1642 h 2105"/>
                <a:gd name="T76" fmla="*/ 603 w 2280"/>
                <a:gd name="T77" fmla="*/ 1642 h 2105"/>
                <a:gd name="T78" fmla="*/ 603 w 2280"/>
                <a:gd name="T79" fmla="*/ 1355 h 2105"/>
                <a:gd name="T80" fmla="*/ 2084 w 2280"/>
                <a:gd name="T81" fmla="*/ 1355 h 2105"/>
                <a:gd name="T82" fmla="*/ 2084 w 2280"/>
                <a:gd name="T83" fmla="*/ 192 h 2105"/>
                <a:gd name="T84" fmla="*/ 190 w 2280"/>
                <a:gd name="T85" fmla="*/ 192 h 2105"/>
                <a:gd name="T86" fmla="*/ 190 w 2280"/>
                <a:gd name="T87" fmla="*/ 562 h 2105"/>
                <a:gd name="T88" fmla="*/ 0 w 2280"/>
                <a:gd name="T89" fmla="*/ 562 h 2105"/>
                <a:gd name="T90" fmla="*/ 0 w 2280"/>
                <a:gd name="T91" fmla="*/ 102 h 2105"/>
                <a:gd name="T92" fmla="*/ 4 w 2280"/>
                <a:gd name="T93" fmla="*/ 78 h 2105"/>
                <a:gd name="T94" fmla="*/ 13 w 2280"/>
                <a:gd name="T95" fmla="*/ 57 h 2105"/>
                <a:gd name="T96" fmla="*/ 27 w 2280"/>
                <a:gd name="T97" fmla="*/ 38 h 2105"/>
                <a:gd name="T98" fmla="*/ 45 w 2280"/>
                <a:gd name="T99" fmla="*/ 21 h 2105"/>
                <a:gd name="T100" fmla="*/ 67 w 2280"/>
                <a:gd name="T101" fmla="*/ 9 h 2105"/>
                <a:gd name="T102" fmla="*/ 92 w 2280"/>
                <a:gd name="T103" fmla="*/ 2 h 2105"/>
                <a:gd name="T104" fmla="*/ 120 w 2280"/>
                <a:gd name="T105" fmla="*/ 0 h 2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80" h="2105">
                  <a:moveTo>
                    <a:pt x="901" y="1789"/>
                  </a:moveTo>
                  <a:lnTo>
                    <a:pt x="1382" y="1789"/>
                  </a:lnTo>
                  <a:lnTo>
                    <a:pt x="1382" y="1972"/>
                  </a:lnTo>
                  <a:lnTo>
                    <a:pt x="1534" y="1972"/>
                  </a:lnTo>
                  <a:lnTo>
                    <a:pt x="1553" y="1975"/>
                  </a:lnTo>
                  <a:lnTo>
                    <a:pt x="1570" y="1984"/>
                  </a:lnTo>
                  <a:lnTo>
                    <a:pt x="1584" y="1998"/>
                  </a:lnTo>
                  <a:lnTo>
                    <a:pt x="1595" y="2015"/>
                  </a:lnTo>
                  <a:lnTo>
                    <a:pt x="1603" y="2037"/>
                  </a:lnTo>
                  <a:lnTo>
                    <a:pt x="1605" y="2060"/>
                  </a:lnTo>
                  <a:lnTo>
                    <a:pt x="1605" y="2105"/>
                  </a:lnTo>
                  <a:lnTo>
                    <a:pt x="675" y="2105"/>
                  </a:lnTo>
                  <a:lnTo>
                    <a:pt x="675" y="2060"/>
                  </a:lnTo>
                  <a:lnTo>
                    <a:pt x="678" y="2037"/>
                  </a:lnTo>
                  <a:lnTo>
                    <a:pt x="685" y="2015"/>
                  </a:lnTo>
                  <a:lnTo>
                    <a:pt x="697" y="1998"/>
                  </a:lnTo>
                  <a:lnTo>
                    <a:pt x="711" y="1984"/>
                  </a:lnTo>
                  <a:lnTo>
                    <a:pt x="728" y="1975"/>
                  </a:lnTo>
                  <a:lnTo>
                    <a:pt x="748" y="1972"/>
                  </a:lnTo>
                  <a:lnTo>
                    <a:pt x="901" y="1972"/>
                  </a:lnTo>
                  <a:lnTo>
                    <a:pt x="901" y="1789"/>
                  </a:lnTo>
                  <a:close/>
                  <a:moveTo>
                    <a:pt x="120" y="0"/>
                  </a:moveTo>
                  <a:lnTo>
                    <a:pt x="2161" y="0"/>
                  </a:lnTo>
                  <a:lnTo>
                    <a:pt x="2189" y="2"/>
                  </a:lnTo>
                  <a:lnTo>
                    <a:pt x="2213" y="9"/>
                  </a:lnTo>
                  <a:lnTo>
                    <a:pt x="2235" y="21"/>
                  </a:lnTo>
                  <a:lnTo>
                    <a:pt x="2254" y="38"/>
                  </a:lnTo>
                  <a:lnTo>
                    <a:pt x="2268" y="57"/>
                  </a:lnTo>
                  <a:lnTo>
                    <a:pt x="2277" y="78"/>
                  </a:lnTo>
                  <a:lnTo>
                    <a:pt x="2280" y="102"/>
                  </a:lnTo>
                  <a:lnTo>
                    <a:pt x="2280" y="1539"/>
                  </a:lnTo>
                  <a:lnTo>
                    <a:pt x="2277" y="1562"/>
                  </a:lnTo>
                  <a:lnTo>
                    <a:pt x="2268" y="1584"/>
                  </a:lnTo>
                  <a:lnTo>
                    <a:pt x="2254" y="1603"/>
                  </a:lnTo>
                  <a:lnTo>
                    <a:pt x="2235" y="1619"/>
                  </a:lnTo>
                  <a:lnTo>
                    <a:pt x="2213" y="1631"/>
                  </a:lnTo>
                  <a:lnTo>
                    <a:pt x="2189" y="1639"/>
                  </a:lnTo>
                  <a:lnTo>
                    <a:pt x="2161" y="1642"/>
                  </a:lnTo>
                  <a:lnTo>
                    <a:pt x="603" y="1642"/>
                  </a:lnTo>
                  <a:lnTo>
                    <a:pt x="603" y="1355"/>
                  </a:lnTo>
                  <a:lnTo>
                    <a:pt x="2084" y="1355"/>
                  </a:lnTo>
                  <a:lnTo>
                    <a:pt x="2084" y="192"/>
                  </a:lnTo>
                  <a:lnTo>
                    <a:pt x="190" y="192"/>
                  </a:lnTo>
                  <a:lnTo>
                    <a:pt x="190" y="562"/>
                  </a:lnTo>
                  <a:lnTo>
                    <a:pt x="0" y="562"/>
                  </a:lnTo>
                  <a:lnTo>
                    <a:pt x="0" y="102"/>
                  </a:lnTo>
                  <a:lnTo>
                    <a:pt x="4" y="78"/>
                  </a:lnTo>
                  <a:lnTo>
                    <a:pt x="13" y="57"/>
                  </a:lnTo>
                  <a:lnTo>
                    <a:pt x="27" y="38"/>
                  </a:lnTo>
                  <a:lnTo>
                    <a:pt x="45" y="21"/>
                  </a:lnTo>
                  <a:lnTo>
                    <a:pt x="67" y="9"/>
                  </a:lnTo>
                  <a:lnTo>
                    <a:pt x="92" y="2"/>
                  </a:lnTo>
                  <a:lnTo>
                    <a:pt x="120" y="0"/>
                  </a:lnTo>
                  <a:close/>
                </a:path>
              </a:pathLst>
            </a:custGeom>
            <a:solidFill>
              <a:srgbClr val="FABE3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9" name="Left-Right Arrow 48"/>
          <p:cNvSpPr>
            <a:spLocks/>
          </p:cNvSpPr>
          <p:nvPr/>
        </p:nvSpPr>
        <p:spPr bwMode="auto">
          <a:xfrm>
            <a:off x="3454400" y="2877755"/>
            <a:ext cx="4526280" cy="285830"/>
          </a:xfrm>
          <a:prstGeom prst="leftRightArrow">
            <a:avLst>
              <a:gd name="adj1" fmla="val 41074"/>
              <a:gd name="adj2" fmla="val 57692"/>
            </a:avLst>
          </a:prstGeom>
          <a:solidFill>
            <a:srgbClr val="AAD04B"/>
          </a:solidFill>
          <a:ln w="762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latin typeface="Arial"/>
              <a:ea typeface="ＭＳ Ｐゴシック"/>
              <a:cs typeface="ＭＳ Ｐゴシック"/>
            </a:endParaRPr>
          </a:p>
        </p:txBody>
      </p:sp>
      <p:grpSp>
        <p:nvGrpSpPr>
          <p:cNvPr id="33" name="Group 32"/>
          <p:cNvGrpSpPr>
            <a:grpSpLocks noChangeAspect="1"/>
          </p:cNvGrpSpPr>
          <p:nvPr/>
        </p:nvGrpSpPr>
        <p:grpSpPr>
          <a:xfrm>
            <a:off x="7635553" y="2108110"/>
            <a:ext cx="629292" cy="516842"/>
            <a:chOff x="2971050" y="2497678"/>
            <a:chExt cx="679160" cy="557798"/>
          </a:xfrm>
        </p:grpSpPr>
        <p:sp useBgFill="1">
          <p:nvSpPr>
            <p:cNvPr id="34" name="Freeform 27"/>
            <p:cNvSpPr>
              <a:spLocks/>
            </p:cNvSpPr>
            <p:nvPr/>
          </p:nvSpPr>
          <p:spPr bwMode="auto">
            <a:xfrm>
              <a:off x="2971050" y="2497678"/>
              <a:ext cx="679160" cy="557798"/>
            </a:xfrm>
            <a:custGeom>
              <a:avLst/>
              <a:gdLst>
                <a:gd name="T0" fmla="*/ 2668 w 2906"/>
                <a:gd name="T1" fmla="*/ 0 h 2394"/>
                <a:gd name="T2" fmla="*/ 2752 w 2906"/>
                <a:gd name="T3" fmla="*/ 13 h 2394"/>
                <a:gd name="T4" fmla="*/ 2822 w 2906"/>
                <a:gd name="T5" fmla="*/ 52 h 2394"/>
                <a:gd name="T6" fmla="*/ 2874 w 2906"/>
                <a:gd name="T7" fmla="*/ 110 h 2394"/>
                <a:gd name="T8" fmla="*/ 2903 w 2906"/>
                <a:gd name="T9" fmla="*/ 183 h 2394"/>
                <a:gd name="T10" fmla="*/ 2906 w 2906"/>
                <a:gd name="T11" fmla="*/ 1659 h 2394"/>
                <a:gd name="T12" fmla="*/ 2892 w 2906"/>
                <a:gd name="T13" fmla="*/ 1736 h 2394"/>
                <a:gd name="T14" fmla="*/ 2851 w 2906"/>
                <a:gd name="T15" fmla="*/ 1802 h 2394"/>
                <a:gd name="T16" fmla="*/ 2788 w 2906"/>
                <a:gd name="T17" fmla="*/ 1851 h 2394"/>
                <a:gd name="T18" fmla="*/ 2710 w 2906"/>
                <a:gd name="T19" fmla="*/ 1878 h 2394"/>
                <a:gd name="T20" fmla="*/ 2006 w 2906"/>
                <a:gd name="T21" fmla="*/ 1881 h 2394"/>
                <a:gd name="T22" fmla="*/ 2009 w 2906"/>
                <a:gd name="T23" fmla="*/ 1972 h 2394"/>
                <a:gd name="T24" fmla="*/ 2074 w 2906"/>
                <a:gd name="T25" fmla="*/ 1976 h 2394"/>
                <a:gd name="T26" fmla="*/ 2137 w 2906"/>
                <a:gd name="T27" fmla="*/ 2001 h 2394"/>
                <a:gd name="T28" fmla="*/ 2187 w 2906"/>
                <a:gd name="T29" fmla="*/ 2047 h 2394"/>
                <a:gd name="T30" fmla="*/ 2221 w 2906"/>
                <a:gd name="T31" fmla="*/ 2107 h 2394"/>
                <a:gd name="T32" fmla="*/ 2232 w 2906"/>
                <a:gd name="T33" fmla="*/ 2180 h 2394"/>
                <a:gd name="T34" fmla="*/ 2229 w 2906"/>
                <a:gd name="T35" fmla="*/ 2251 h 2394"/>
                <a:gd name="T36" fmla="*/ 2206 w 2906"/>
                <a:gd name="T37" fmla="*/ 2300 h 2394"/>
                <a:gd name="T38" fmla="*/ 2165 w 2906"/>
                <a:gd name="T39" fmla="*/ 2332 h 2394"/>
                <a:gd name="T40" fmla="*/ 2112 w 2906"/>
                <a:gd name="T41" fmla="*/ 2344 h 2394"/>
                <a:gd name="T42" fmla="*/ 1153 w 2906"/>
                <a:gd name="T43" fmla="*/ 2341 h 2394"/>
                <a:gd name="T44" fmla="*/ 1104 w 2906"/>
                <a:gd name="T45" fmla="*/ 2314 h 2394"/>
                <a:gd name="T46" fmla="*/ 1067 w 2906"/>
                <a:gd name="T47" fmla="*/ 2321 h 2394"/>
                <a:gd name="T48" fmla="*/ 1019 w 2906"/>
                <a:gd name="T49" fmla="*/ 2366 h 2394"/>
                <a:gd name="T50" fmla="*/ 957 w 2906"/>
                <a:gd name="T51" fmla="*/ 2390 h 2394"/>
                <a:gd name="T52" fmla="*/ 183 w 2906"/>
                <a:gd name="T53" fmla="*/ 2394 h 2394"/>
                <a:gd name="T54" fmla="*/ 112 w 2906"/>
                <a:gd name="T55" fmla="*/ 2379 h 2394"/>
                <a:gd name="T56" fmla="*/ 53 w 2906"/>
                <a:gd name="T57" fmla="*/ 2341 h 2394"/>
                <a:gd name="T58" fmla="*/ 14 w 2906"/>
                <a:gd name="T59" fmla="*/ 2282 h 2394"/>
                <a:gd name="T60" fmla="*/ 0 w 2906"/>
                <a:gd name="T61" fmla="*/ 2210 h 2394"/>
                <a:gd name="T62" fmla="*/ 3 w 2906"/>
                <a:gd name="T63" fmla="*/ 832 h 2394"/>
                <a:gd name="T64" fmla="*/ 31 w 2906"/>
                <a:gd name="T65" fmla="*/ 767 h 2394"/>
                <a:gd name="T66" fmla="*/ 81 w 2906"/>
                <a:gd name="T67" fmla="*/ 717 h 2394"/>
                <a:gd name="T68" fmla="*/ 146 w 2906"/>
                <a:gd name="T69" fmla="*/ 689 h 2394"/>
                <a:gd name="T70" fmla="*/ 389 w 2906"/>
                <a:gd name="T71" fmla="*/ 686 h 2394"/>
                <a:gd name="T72" fmla="*/ 388 w 2906"/>
                <a:gd name="T73" fmla="*/ 222 h 2394"/>
                <a:gd name="T74" fmla="*/ 404 w 2906"/>
                <a:gd name="T75" fmla="*/ 145 h 2394"/>
                <a:gd name="T76" fmla="*/ 445 w 2906"/>
                <a:gd name="T77" fmla="*/ 79 h 2394"/>
                <a:gd name="T78" fmla="*/ 506 w 2906"/>
                <a:gd name="T79" fmla="*/ 30 h 2394"/>
                <a:gd name="T80" fmla="*/ 584 w 2906"/>
                <a:gd name="T81" fmla="*/ 4 h 2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06" h="2394">
                  <a:moveTo>
                    <a:pt x="627" y="0"/>
                  </a:moveTo>
                  <a:lnTo>
                    <a:pt x="2668" y="0"/>
                  </a:lnTo>
                  <a:lnTo>
                    <a:pt x="2710" y="4"/>
                  </a:lnTo>
                  <a:lnTo>
                    <a:pt x="2752" y="13"/>
                  </a:lnTo>
                  <a:lnTo>
                    <a:pt x="2788" y="30"/>
                  </a:lnTo>
                  <a:lnTo>
                    <a:pt x="2822" y="52"/>
                  </a:lnTo>
                  <a:lnTo>
                    <a:pt x="2851" y="79"/>
                  </a:lnTo>
                  <a:lnTo>
                    <a:pt x="2874" y="110"/>
                  </a:lnTo>
                  <a:lnTo>
                    <a:pt x="2892" y="145"/>
                  </a:lnTo>
                  <a:lnTo>
                    <a:pt x="2903" y="183"/>
                  </a:lnTo>
                  <a:lnTo>
                    <a:pt x="2906" y="222"/>
                  </a:lnTo>
                  <a:lnTo>
                    <a:pt x="2906" y="1659"/>
                  </a:lnTo>
                  <a:lnTo>
                    <a:pt x="2903" y="1699"/>
                  </a:lnTo>
                  <a:lnTo>
                    <a:pt x="2892" y="1736"/>
                  </a:lnTo>
                  <a:lnTo>
                    <a:pt x="2874" y="1771"/>
                  </a:lnTo>
                  <a:lnTo>
                    <a:pt x="2851" y="1802"/>
                  </a:lnTo>
                  <a:lnTo>
                    <a:pt x="2822" y="1828"/>
                  </a:lnTo>
                  <a:lnTo>
                    <a:pt x="2788" y="1851"/>
                  </a:lnTo>
                  <a:lnTo>
                    <a:pt x="2752" y="1867"/>
                  </a:lnTo>
                  <a:lnTo>
                    <a:pt x="2710" y="1878"/>
                  </a:lnTo>
                  <a:lnTo>
                    <a:pt x="2668" y="1881"/>
                  </a:lnTo>
                  <a:lnTo>
                    <a:pt x="2006" y="1881"/>
                  </a:lnTo>
                  <a:lnTo>
                    <a:pt x="2009" y="1909"/>
                  </a:lnTo>
                  <a:lnTo>
                    <a:pt x="2009" y="1972"/>
                  </a:lnTo>
                  <a:lnTo>
                    <a:pt x="2041" y="1972"/>
                  </a:lnTo>
                  <a:lnTo>
                    <a:pt x="2074" y="1976"/>
                  </a:lnTo>
                  <a:lnTo>
                    <a:pt x="2107" y="1985"/>
                  </a:lnTo>
                  <a:lnTo>
                    <a:pt x="2137" y="2001"/>
                  </a:lnTo>
                  <a:lnTo>
                    <a:pt x="2164" y="2022"/>
                  </a:lnTo>
                  <a:lnTo>
                    <a:pt x="2187" y="2047"/>
                  </a:lnTo>
                  <a:lnTo>
                    <a:pt x="2206" y="2076"/>
                  </a:lnTo>
                  <a:lnTo>
                    <a:pt x="2221" y="2107"/>
                  </a:lnTo>
                  <a:lnTo>
                    <a:pt x="2229" y="2143"/>
                  </a:lnTo>
                  <a:lnTo>
                    <a:pt x="2232" y="2180"/>
                  </a:lnTo>
                  <a:lnTo>
                    <a:pt x="2232" y="2225"/>
                  </a:lnTo>
                  <a:lnTo>
                    <a:pt x="2229" y="2251"/>
                  </a:lnTo>
                  <a:lnTo>
                    <a:pt x="2220" y="2277"/>
                  </a:lnTo>
                  <a:lnTo>
                    <a:pt x="2206" y="2300"/>
                  </a:lnTo>
                  <a:lnTo>
                    <a:pt x="2187" y="2318"/>
                  </a:lnTo>
                  <a:lnTo>
                    <a:pt x="2165" y="2332"/>
                  </a:lnTo>
                  <a:lnTo>
                    <a:pt x="2140" y="2341"/>
                  </a:lnTo>
                  <a:lnTo>
                    <a:pt x="2112" y="2344"/>
                  </a:lnTo>
                  <a:lnTo>
                    <a:pt x="1182" y="2344"/>
                  </a:lnTo>
                  <a:lnTo>
                    <a:pt x="1153" y="2341"/>
                  </a:lnTo>
                  <a:lnTo>
                    <a:pt x="1127" y="2330"/>
                  </a:lnTo>
                  <a:lnTo>
                    <a:pt x="1104" y="2314"/>
                  </a:lnTo>
                  <a:lnTo>
                    <a:pt x="1085" y="2294"/>
                  </a:lnTo>
                  <a:lnTo>
                    <a:pt x="1067" y="2321"/>
                  </a:lnTo>
                  <a:lnTo>
                    <a:pt x="1046" y="2347"/>
                  </a:lnTo>
                  <a:lnTo>
                    <a:pt x="1019" y="2366"/>
                  </a:lnTo>
                  <a:lnTo>
                    <a:pt x="990" y="2382"/>
                  </a:lnTo>
                  <a:lnTo>
                    <a:pt x="957" y="2390"/>
                  </a:lnTo>
                  <a:lnTo>
                    <a:pt x="922" y="2394"/>
                  </a:lnTo>
                  <a:lnTo>
                    <a:pt x="183" y="2394"/>
                  </a:lnTo>
                  <a:lnTo>
                    <a:pt x="146" y="2390"/>
                  </a:lnTo>
                  <a:lnTo>
                    <a:pt x="112" y="2379"/>
                  </a:lnTo>
                  <a:lnTo>
                    <a:pt x="81" y="2363"/>
                  </a:lnTo>
                  <a:lnTo>
                    <a:pt x="53" y="2341"/>
                  </a:lnTo>
                  <a:lnTo>
                    <a:pt x="31" y="2313"/>
                  </a:lnTo>
                  <a:lnTo>
                    <a:pt x="14" y="2282"/>
                  </a:lnTo>
                  <a:lnTo>
                    <a:pt x="3" y="2248"/>
                  </a:lnTo>
                  <a:lnTo>
                    <a:pt x="0" y="2210"/>
                  </a:lnTo>
                  <a:lnTo>
                    <a:pt x="0" y="869"/>
                  </a:lnTo>
                  <a:lnTo>
                    <a:pt x="3" y="832"/>
                  </a:lnTo>
                  <a:lnTo>
                    <a:pt x="14" y="798"/>
                  </a:lnTo>
                  <a:lnTo>
                    <a:pt x="31" y="767"/>
                  </a:lnTo>
                  <a:lnTo>
                    <a:pt x="53" y="739"/>
                  </a:lnTo>
                  <a:lnTo>
                    <a:pt x="81" y="717"/>
                  </a:lnTo>
                  <a:lnTo>
                    <a:pt x="112" y="700"/>
                  </a:lnTo>
                  <a:lnTo>
                    <a:pt x="146" y="689"/>
                  </a:lnTo>
                  <a:lnTo>
                    <a:pt x="183" y="686"/>
                  </a:lnTo>
                  <a:lnTo>
                    <a:pt x="389" y="686"/>
                  </a:lnTo>
                  <a:lnTo>
                    <a:pt x="388" y="682"/>
                  </a:lnTo>
                  <a:lnTo>
                    <a:pt x="388" y="222"/>
                  </a:lnTo>
                  <a:lnTo>
                    <a:pt x="393" y="183"/>
                  </a:lnTo>
                  <a:lnTo>
                    <a:pt x="404" y="145"/>
                  </a:lnTo>
                  <a:lnTo>
                    <a:pt x="420" y="110"/>
                  </a:lnTo>
                  <a:lnTo>
                    <a:pt x="445" y="79"/>
                  </a:lnTo>
                  <a:lnTo>
                    <a:pt x="474" y="52"/>
                  </a:lnTo>
                  <a:lnTo>
                    <a:pt x="506" y="30"/>
                  </a:lnTo>
                  <a:lnTo>
                    <a:pt x="544" y="13"/>
                  </a:lnTo>
                  <a:lnTo>
                    <a:pt x="584" y="4"/>
                  </a:lnTo>
                  <a:lnTo>
                    <a:pt x="627" y="0"/>
                  </a:lnTo>
                  <a:close/>
                </a:path>
              </a:pathLst>
            </a:custGeom>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8"/>
            <p:cNvSpPr>
              <a:spLocks noEditPoints="1"/>
            </p:cNvSpPr>
            <p:nvPr/>
          </p:nvSpPr>
          <p:spPr bwMode="auto">
            <a:xfrm>
              <a:off x="2999057" y="2685556"/>
              <a:ext cx="203048" cy="341914"/>
            </a:xfrm>
            <a:custGeom>
              <a:avLst/>
              <a:gdLst>
                <a:gd name="T0" fmla="*/ 542 w 867"/>
                <a:gd name="T1" fmla="*/ 1114 h 1469"/>
                <a:gd name="T2" fmla="*/ 501 w 867"/>
                <a:gd name="T3" fmla="*/ 1133 h 1469"/>
                <a:gd name="T4" fmla="*/ 472 w 867"/>
                <a:gd name="T5" fmla="*/ 1169 h 1469"/>
                <a:gd name="T6" fmla="*/ 461 w 867"/>
                <a:gd name="T7" fmla="*/ 1215 h 1469"/>
                <a:gd name="T8" fmla="*/ 472 w 867"/>
                <a:gd name="T9" fmla="*/ 1263 h 1469"/>
                <a:gd name="T10" fmla="*/ 501 w 867"/>
                <a:gd name="T11" fmla="*/ 1299 h 1469"/>
                <a:gd name="T12" fmla="*/ 542 w 867"/>
                <a:gd name="T13" fmla="*/ 1318 h 1469"/>
                <a:gd name="T14" fmla="*/ 590 w 867"/>
                <a:gd name="T15" fmla="*/ 1318 h 1469"/>
                <a:gd name="T16" fmla="*/ 633 w 867"/>
                <a:gd name="T17" fmla="*/ 1299 h 1469"/>
                <a:gd name="T18" fmla="*/ 662 w 867"/>
                <a:gd name="T19" fmla="*/ 1263 h 1469"/>
                <a:gd name="T20" fmla="*/ 673 w 867"/>
                <a:gd name="T21" fmla="*/ 1215 h 1469"/>
                <a:gd name="T22" fmla="*/ 662 w 867"/>
                <a:gd name="T23" fmla="*/ 1169 h 1469"/>
                <a:gd name="T24" fmla="*/ 633 w 867"/>
                <a:gd name="T25" fmla="*/ 1133 h 1469"/>
                <a:gd name="T26" fmla="*/ 590 w 867"/>
                <a:gd name="T27" fmla="*/ 1114 h 1469"/>
                <a:gd name="T28" fmla="*/ 185 w 867"/>
                <a:gd name="T29" fmla="*/ 783 h 1469"/>
                <a:gd name="T30" fmla="*/ 685 w 867"/>
                <a:gd name="T31" fmla="*/ 931 h 1469"/>
                <a:gd name="T32" fmla="*/ 185 w 867"/>
                <a:gd name="T33" fmla="*/ 783 h 1469"/>
                <a:gd name="T34" fmla="*/ 185 w 867"/>
                <a:gd name="T35" fmla="*/ 651 h 1469"/>
                <a:gd name="T36" fmla="*/ 685 w 867"/>
                <a:gd name="T37" fmla="*/ 501 h 1469"/>
                <a:gd name="T38" fmla="*/ 185 w 867"/>
                <a:gd name="T39" fmla="*/ 220 h 1469"/>
                <a:gd name="T40" fmla="*/ 685 w 867"/>
                <a:gd name="T41" fmla="*/ 369 h 1469"/>
                <a:gd name="T42" fmla="*/ 185 w 867"/>
                <a:gd name="T43" fmla="*/ 220 h 1469"/>
                <a:gd name="T44" fmla="*/ 803 w 867"/>
                <a:gd name="T45" fmla="*/ 0 h 1469"/>
                <a:gd name="T46" fmla="*/ 841 w 867"/>
                <a:gd name="T47" fmla="*/ 12 h 1469"/>
                <a:gd name="T48" fmla="*/ 864 w 867"/>
                <a:gd name="T49" fmla="*/ 44 h 1469"/>
                <a:gd name="T50" fmla="*/ 867 w 867"/>
                <a:gd name="T51" fmla="*/ 1405 h 1469"/>
                <a:gd name="T52" fmla="*/ 855 w 867"/>
                <a:gd name="T53" fmla="*/ 1444 h 1469"/>
                <a:gd name="T54" fmla="*/ 824 w 867"/>
                <a:gd name="T55" fmla="*/ 1466 h 1469"/>
                <a:gd name="T56" fmla="*/ 64 w 867"/>
                <a:gd name="T57" fmla="*/ 1469 h 1469"/>
                <a:gd name="T58" fmla="*/ 26 w 867"/>
                <a:gd name="T59" fmla="*/ 1457 h 1469"/>
                <a:gd name="T60" fmla="*/ 3 w 867"/>
                <a:gd name="T61" fmla="*/ 1426 h 1469"/>
                <a:gd name="T62" fmla="*/ 0 w 867"/>
                <a:gd name="T63" fmla="*/ 64 h 1469"/>
                <a:gd name="T64" fmla="*/ 12 w 867"/>
                <a:gd name="T65" fmla="*/ 26 h 1469"/>
                <a:gd name="T66" fmla="*/ 44 w 867"/>
                <a:gd name="T67" fmla="*/ 3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67" h="1469">
                  <a:moveTo>
                    <a:pt x="566" y="1110"/>
                  </a:moveTo>
                  <a:lnTo>
                    <a:pt x="542" y="1114"/>
                  </a:lnTo>
                  <a:lnTo>
                    <a:pt x="520" y="1121"/>
                  </a:lnTo>
                  <a:lnTo>
                    <a:pt x="501" y="1133"/>
                  </a:lnTo>
                  <a:lnTo>
                    <a:pt x="484" y="1150"/>
                  </a:lnTo>
                  <a:lnTo>
                    <a:pt x="472" y="1169"/>
                  </a:lnTo>
                  <a:lnTo>
                    <a:pt x="463" y="1191"/>
                  </a:lnTo>
                  <a:lnTo>
                    <a:pt x="461" y="1215"/>
                  </a:lnTo>
                  <a:lnTo>
                    <a:pt x="463" y="1240"/>
                  </a:lnTo>
                  <a:lnTo>
                    <a:pt x="472" y="1263"/>
                  </a:lnTo>
                  <a:lnTo>
                    <a:pt x="484" y="1282"/>
                  </a:lnTo>
                  <a:lnTo>
                    <a:pt x="501" y="1299"/>
                  </a:lnTo>
                  <a:lnTo>
                    <a:pt x="520" y="1311"/>
                  </a:lnTo>
                  <a:lnTo>
                    <a:pt x="542" y="1318"/>
                  </a:lnTo>
                  <a:lnTo>
                    <a:pt x="566" y="1322"/>
                  </a:lnTo>
                  <a:lnTo>
                    <a:pt x="590" y="1318"/>
                  </a:lnTo>
                  <a:lnTo>
                    <a:pt x="613" y="1311"/>
                  </a:lnTo>
                  <a:lnTo>
                    <a:pt x="633" y="1299"/>
                  </a:lnTo>
                  <a:lnTo>
                    <a:pt x="648" y="1282"/>
                  </a:lnTo>
                  <a:lnTo>
                    <a:pt x="662" y="1263"/>
                  </a:lnTo>
                  <a:lnTo>
                    <a:pt x="669" y="1240"/>
                  </a:lnTo>
                  <a:lnTo>
                    <a:pt x="673" y="1215"/>
                  </a:lnTo>
                  <a:lnTo>
                    <a:pt x="669" y="1191"/>
                  </a:lnTo>
                  <a:lnTo>
                    <a:pt x="662" y="1169"/>
                  </a:lnTo>
                  <a:lnTo>
                    <a:pt x="648" y="1150"/>
                  </a:lnTo>
                  <a:lnTo>
                    <a:pt x="633" y="1133"/>
                  </a:lnTo>
                  <a:lnTo>
                    <a:pt x="613" y="1121"/>
                  </a:lnTo>
                  <a:lnTo>
                    <a:pt x="590" y="1114"/>
                  </a:lnTo>
                  <a:lnTo>
                    <a:pt x="566" y="1110"/>
                  </a:lnTo>
                  <a:close/>
                  <a:moveTo>
                    <a:pt x="185" y="783"/>
                  </a:moveTo>
                  <a:lnTo>
                    <a:pt x="185" y="931"/>
                  </a:lnTo>
                  <a:lnTo>
                    <a:pt x="685" y="931"/>
                  </a:lnTo>
                  <a:lnTo>
                    <a:pt x="685" y="783"/>
                  </a:lnTo>
                  <a:lnTo>
                    <a:pt x="185" y="783"/>
                  </a:lnTo>
                  <a:close/>
                  <a:moveTo>
                    <a:pt x="185" y="501"/>
                  </a:moveTo>
                  <a:lnTo>
                    <a:pt x="185" y="651"/>
                  </a:lnTo>
                  <a:lnTo>
                    <a:pt x="685" y="651"/>
                  </a:lnTo>
                  <a:lnTo>
                    <a:pt x="685" y="501"/>
                  </a:lnTo>
                  <a:lnTo>
                    <a:pt x="185" y="501"/>
                  </a:lnTo>
                  <a:close/>
                  <a:moveTo>
                    <a:pt x="185" y="220"/>
                  </a:moveTo>
                  <a:lnTo>
                    <a:pt x="185" y="369"/>
                  </a:lnTo>
                  <a:lnTo>
                    <a:pt x="685" y="369"/>
                  </a:lnTo>
                  <a:lnTo>
                    <a:pt x="685" y="220"/>
                  </a:lnTo>
                  <a:lnTo>
                    <a:pt x="185" y="220"/>
                  </a:lnTo>
                  <a:close/>
                  <a:moveTo>
                    <a:pt x="64" y="0"/>
                  </a:moveTo>
                  <a:lnTo>
                    <a:pt x="803" y="0"/>
                  </a:lnTo>
                  <a:lnTo>
                    <a:pt x="824" y="3"/>
                  </a:lnTo>
                  <a:lnTo>
                    <a:pt x="841" y="12"/>
                  </a:lnTo>
                  <a:lnTo>
                    <a:pt x="855" y="26"/>
                  </a:lnTo>
                  <a:lnTo>
                    <a:pt x="864" y="44"/>
                  </a:lnTo>
                  <a:lnTo>
                    <a:pt x="867" y="64"/>
                  </a:lnTo>
                  <a:lnTo>
                    <a:pt x="867" y="1405"/>
                  </a:lnTo>
                  <a:lnTo>
                    <a:pt x="864" y="1426"/>
                  </a:lnTo>
                  <a:lnTo>
                    <a:pt x="855" y="1444"/>
                  </a:lnTo>
                  <a:lnTo>
                    <a:pt x="841" y="1457"/>
                  </a:lnTo>
                  <a:lnTo>
                    <a:pt x="824" y="1466"/>
                  </a:lnTo>
                  <a:lnTo>
                    <a:pt x="803" y="1469"/>
                  </a:lnTo>
                  <a:lnTo>
                    <a:pt x="64" y="1469"/>
                  </a:lnTo>
                  <a:lnTo>
                    <a:pt x="44" y="1466"/>
                  </a:lnTo>
                  <a:lnTo>
                    <a:pt x="26" y="1457"/>
                  </a:lnTo>
                  <a:lnTo>
                    <a:pt x="12" y="1444"/>
                  </a:lnTo>
                  <a:lnTo>
                    <a:pt x="3" y="1426"/>
                  </a:lnTo>
                  <a:lnTo>
                    <a:pt x="0" y="1405"/>
                  </a:lnTo>
                  <a:lnTo>
                    <a:pt x="0" y="64"/>
                  </a:lnTo>
                  <a:lnTo>
                    <a:pt x="3" y="44"/>
                  </a:lnTo>
                  <a:lnTo>
                    <a:pt x="12" y="26"/>
                  </a:lnTo>
                  <a:lnTo>
                    <a:pt x="26" y="12"/>
                  </a:lnTo>
                  <a:lnTo>
                    <a:pt x="44" y="3"/>
                  </a:lnTo>
                  <a:lnTo>
                    <a:pt x="6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29"/>
            <p:cNvSpPr>
              <a:spLocks noEditPoints="1"/>
            </p:cNvSpPr>
            <p:nvPr/>
          </p:nvSpPr>
          <p:spPr bwMode="auto">
            <a:xfrm>
              <a:off x="3090078" y="2525685"/>
              <a:ext cx="532125" cy="491283"/>
            </a:xfrm>
            <a:custGeom>
              <a:avLst/>
              <a:gdLst>
                <a:gd name="T0" fmla="*/ 901 w 2280"/>
                <a:gd name="T1" fmla="*/ 1789 h 2105"/>
                <a:gd name="T2" fmla="*/ 1382 w 2280"/>
                <a:gd name="T3" fmla="*/ 1789 h 2105"/>
                <a:gd name="T4" fmla="*/ 1382 w 2280"/>
                <a:gd name="T5" fmla="*/ 1972 h 2105"/>
                <a:gd name="T6" fmla="*/ 1534 w 2280"/>
                <a:gd name="T7" fmla="*/ 1972 h 2105"/>
                <a:gd name="T8" fmla="*/ 1553 w 2280"/>
                <a:gd name="T9" fmla="*/ 1975 h 2105"/>
                <a:gd name="T10" fmla="*/ 1570 w 2280"/>
                <a:gd name="T11" fmla="*/ 1984 h 2105"/>
                <a:gd name="T12" fmla="*/ 1584 w 2280"/>
                <a:gd name="T13" fmla="*/ 1998 h 2105"/>
                <a:gd name="T14" fmla="*/ 1595 w 2280"/>
                <a:gd name="T15" fmla="*/ 2015 h 2105"/>
                <a:gd name="T16" fmla="*/ 1603 w 2280"/>
                <a:gd name="T17" fmla="*/ 2037 h 2105"/>
                <a:gd name="T18" fmla="*/ 1605 w 2280"/>
                <a:gd name="T19" fmla="*/ 2060 h 2105"/>
                <a:gd name="T20" fmla="*/ 1605 w 2280"/>
                <a:gd name="T21" fmla="*/ 2105 h 2105"/>
                <a:gd name="T22" fmla="*/ 675 w 2280"/>
                <a:gd name="T23" fmla="*/ 2105 h 2105"/>
                <a:gd name="T24" fmla="*/ 675 w 2280"/>
                <a:gd name="T25" fmla="*/ 2060 h 2105"/>
                <a:gd name="T26" fmla="*/ 678 w 2280"/>
                <a:gd name="T27" fmla="*/ 2037 h 2105"/>
                <a:gd name="T28" fmla="*/ 685 w 2280"/>
                <a:gd name="T29" fmla="*/ 2015 h 2105"/>
                <a:gd name="T30" fmla="*/ 697 w 2280"/>
                <a:gd name="T31" fmla="*/ 1998 h 2105"/>
                <a:gd name="T32" fmla="*/ 711 w 2280"/>
                <a:gd name="T33" fmla="*/ 1984 h 2105"/>
                <a:gd name="T34" fmla="*/ 728 w 2280"/>
                <a:gd name="T35" fmla="*/ 1975 h 2105"/>
                <a:gd name="T36" fmla="*/ 748 w 2280"/>
                <a:gd name="T37" fmla="*/ 1972 h 2105"/>
                <a:gd name="T38" fmla="*/ 901 w 2280"/>
                <a:gd name="T39" fmla="*/ 1972 h 2105"/>
                <a:gd name="T40" fmla="*/ 901 w 2280"/>
                <a:gd name="T41" fmla="*/ 1789 h 2105"/>
                <a:gd name="T42" fmla="*/ 120 w 2280"/>
                <a:gd name="T43" fmla="*/ 0 h 2105"/>
                <a:gd name="T44" fmla="*/ 2161 w 2280"/>
                <a:gd name="T45" fmla="*/ 0 h 2105"/>
                <a:gd name="T46" fmla="*/ 2189 w 2280"/>
                <a:gd name="T47" fmla="*/ 2 h 2105"/>
                <a:gd name="T48" fmla="*/ 2213 w 2280"/>
                <a:gd name="T49" fmla="*/ 9 h 2105"/>
                <a:gd name="T50" fmla="*/ 2235 w 2280"/>
                <a:gd name="T51" fmla="*/ 21 h 2105"/>
                <a:gd name="T52" fmla="*/ 2254 w 2280"/>
                <a:gd name="T53" fmla="*/ 38 h 2105"/>
                <a:gd name="T54" fmla="*/ 2268 w 2280"/>
                <a:gd name="T55" fmla="*/ 57 h 2105"/>
                <a:gd name="T56" fmla="*/ 2277 w 2280"/>
                <a:gd name="T57" fmla="*/ 78 h 2105"/>
                <a:gd name="T58" fmla="*/ 2280 w 2280"/>
                <a:gd name="T59" fmla="*/ 102 h 2105"/>
                <a:gd name="T60" fmla="*/ 2280 w 2280"/>
                <a:gd name="T61" fmla="*/ 1539 h 2105"/>
                <a:gd name="T62" fmla="*/ 2277 w 2280"/>
                <a:gd name="T63" fmla="*/ 1562 h 2105"/>
                <a:gd name="T64" fmla="*/ 2268 w 2280"/>
                <a:gd name="T65" fmla="*/ 1584 h 2105"/>
                <a:gd name="T66" fmla="*/ 2254 w 2280"/>
                <a:gd name="T67" fmla="*/ 1603 h 2105"/>
                <a:gd name="T68" fmla="*/ 2235 w 2280"/>
                <a:gd name="T69" fmla="*/ 1619 h 2105"/>
                <a:gd name="T70" fmla="*/ 2213 w 2280"/>
                <a:gd name="T71" fmla="*/ 1631 h 2105"/>
                <a:gd name="T72" fmla="*/ 2189 w 2280"/>
                <a:gd name="T73" fmla="*/ 1639 h 2105"/>
                <a:gd name="T74" fmla="*/ 2161 w 2280"/>
                <a:gd name="T75" fmla="*/ 1642 h 2105"/>
                <a:gd name="T76" fmla="*/ 603 w 2280"/>
                <a:gd name="T77" fmla="*/ 1642 h 2105"/>
                <a:gd name="T78" fmla="*/ 603 w 2280"/>
                <a:gd name="T79" fmla="*/ 1355 h 2105"/>
                <a:gd name="T80" fmla="*/ 2084 w 2280"/>
                <a:gd name="T81" fmla="*/ 1355 h 2105"/>
                <a:gd name="T82" fmla="*/ 2084 w 2280"/>
                <a:gd name="T83" fmla="*/ 192 h 2105"/>
                <a:gd name="T84" fmla="*/ 190 w 2280"/>
                <a:gd name="T85" fmla="*/ 192 h 2105"/>
                <a:gd name="T86" fmla="*/ 190 w 2280"/>
                <a:gd name="T87" fmla="*/ 562 h 2105"/>
                <a:gd name="T88" fmla="*/ 0 w 2280"/>
                <a:gd name="T89" fmla="*/ 562 h 2105"/>
                <a:gd name="T90" fmla="*/ 0 w 2280"/>
                <a:gd name="T91" fmla="*/ 102 h 2105"/>
                <a:gd name="T92" fmla="*/ 4 w 2280"/>
                <a:gd name="T93" fmla="*/ 78 h 2105"/>
                <a:gd name="T94" fmla="*/ 13 w 2280"/>
                <a:gd name="T95" fmla="*/ 57 h 2105"/>
                <a:gd name="T96" fmla="*/ 27 w 2280"/>
                <a:gd name="T97" fmla="*/ 38 h 2105"/>
                <a:gd name="T98" fmla="*/ 45 w 2280"/>
                <a:gd name="T99" fmla="*/ 21 h 2105"/>
                <a:gd name="T100" fmla="*/ 67 w 2280"/>
                <a:gd name="T101" fmla="*/ 9 h 2105"/>
                <a:gd name="T102" fmla="*/ 92 w 2280"/>
                <a:gd name="T103" fmla="*/ 2 h 2105"/>
                <a:gd name="T104" fmla="*/ 120 w 2280"/>
                <a:gd name="T105" fmla="*/ 0 h 2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80" h="2105">
                  <a:moveTo>
                    <a:pt x="901" y="1789"/>
                  </a:moveTo>
                  <a:lnTo>
                    <a:pt x="1382" y="1789"/>
                  </a:lnTo>
                  <a:lnTo>
                    <a:pt x="1382" y="1972"/>
                  </a:lnTo>
                  <a:lnTo>
                    <a:pt x="1534" y="1972"/>
                  </a:lnTo>
                  <a:lnTo>
                    <a:pt x="1553" y="1975"/>
                  </a:lnTo>
                  <a:lnTo>
                    <a:pt x="1570" y="1984"/>
                  </a:lnTo>
                  <a:lnTo>
                    <a:pt x="1584" y="1998"/>
                  </a:lnTo>
                  <a:lnTo>
                    <a:pt x="1595" y="2015"/>
                  </a:lnTo>
                  <a:lnTo>
                    <a:pt x="1603" y="2037"/>
                  </a:lnTo>
                  <a:lnTo>
                    <a:pt x="1605" y="2060"/>
                  </a:lnTo>
                  <a:lnTo>
                    <a:pt x="1605" y="2105"/>
                  </a:lnTo>
                  <a:lnTo>
                    <a:pt x="675" y="2105"/>
                  </a:lnTo>
                  <a:lnTo>
                    <a:pt x="675" y="2060"/>
                  </a:lnTo>
                  <a:lnTo>
                    <a:pt x="678" y="2037"/>
                  </a:lnTo>
                  <a:lnTo>
                    <a:pt x="685" y="2015"/>
                  </a:lnTo>
                  <a:lnTo>
                    <a:pt x="697" y="1998"/>
                  </a:lnTo>
                  <a:lnTo>
                    <a:pt x="711" y="1984"/>
                  </a:lnTo>
                  <a:lnTo>
                    <a:pt x="728" y="1975"/>
                  </a:lnTo>
                  <a:lnTo>
                    <a:pt x="748" y="1972"/>
                  </a:lnTo>
                  <a:lnTo>
                    <a:pt x="901" y="1972"/>
                  </a:lnTo>
                  <a:lnTo>
                    <a:pt x="901" y="1789"/>
                  </a:lnTo>
                  <a:close/>
                  <a:moveTo>
                    <a:pt x="120" y="0"/>
                  </a:moveTo>
                  <a:lnTo>
                    <a:pt x="2161" y="0"/>
                  </a:lnTo>
                  <a:lnTo>
                    <a:pt x="2189" y="2"/>
                  </a:lnTo>
                  <a:lnTo>
                    <a:pt x="2213" y="9"/>
                  </a:lnTo>
                  <a:lnTo>
                    <a:pt x="2235" y="21"/>
                  </a:lnTo>
                  <a:lnTo>
                    <a:pt x="2254" y="38"/>
                  </a:lnTo>
                  <a:lnTo>
                    <a:pt x="2268" y="57"/>
                  </a:lnTo>
                  <a:lnTo>
                    <a:pt x="2277" y="78"/>
                  </a:lnTo>
                  <a:lnTo>
                    <a:pt x="2280" y="102"/>
                  </a:lnTo>
                  <a:lnTo>
                    <a:pt x="2280" y="1539"/>
                  </a:lnTo>
                  <a:lnTo>
                    <a:pt x="2277" y="1562"/>
                  </a:lnTo>
                  <a:lnTo>
                    <a:pt x="2268" y="1584"/>
                  </a:lnTo>
                  <a:lnTo>
                    <a:pt x="2254" y="1603"/>
                  </a:lnTo>
                  <a:lnTo>
                    <a:pt x="2235" y="1619"/>
                  </a:lnTo>
                  <a:lnTo>
                    <a:pt x="2213" y="1631"/>
                  </a:lnTo>
                  <a:lnTo>
                    <a:pt x="2189" y="1639"/>
                  </a:lnTo>
                  <a:lnTo>
                    <a:pt x="2161" y="1642"/>
                  </a:lnTo>
                  <a:lnTo>
                    <a:pt x="603" y="1642"/>
                  </a:lnTo>
                  <a:lnTo>
                    <a:pt x="603" y="1355"/>
                  </a:lnTo>
                  <a:lnTo>
                    <a:pt x="2084" y="1355"/>
                  </a:lnTo>
                  <a:lnTo>
                    <a:pt x="2084" y="192"/>
                  </a:lnTo>
                  <a:lnTo>
                    <a:pt x="190" y="192"/>
                  </a:lnTo>
                  <a:lnTo>
                    <a:pt x="190" y="562"/>
                  </a:lnTo>
                  <a:lnTo>
                    <a:pt x="0" y="562"/>
                  </a:lnTo>
                  <a:lnTo>
                    <a:pt x="0" y="102"/>
                  </a:lnTo>
                  <a:lnTo>
                    <a:pt x="4" y="78"/>
                  </a:lnTo>
                  <a:lnTo>
                    <a:pt x="13" y="57"/>
                  </a:lnTo>
                  <a:lnTo>
                    <a:pt x="27" y="38"/>
                  </a:lnTo>
                  <a:lnTo>
                    <a:pt x="45" y="21"/>
                  </a:lnTo>
                  <a:lnTo>
                    <a:pt x="67" y="9"/>
                  </a:lnTo>
                  <a:lnTo>
                    <a:pt x="92" y="2"/>
                  </a:lnTo>
                  <a:lnTo>
                    <a:pt x="120" y="0"/>
                  </a:lnTo>
                  <a:close/>
                </a:path>
              </a:pathLst>
            </a:custGeom>
            <a:solidFill>
              <a:srgbClr val="FABE3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7069804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GB" dirty="0" smtClean="0"/>
              <a:t>How many REST calls can I save?</a:t>
            </a:r>
            <a:endParaRPr lang="en-GB" dirty="0"/>
          </a:p>
        </p:txBody>
      </p:sp>
      <p:sp>
        <p:nvSpPr>
          <p:cNvPr id="3" name="Title 2"/>
          <p:cNvSpPr>
            <a:spLocks noGrp="1"/>
          </p:cNvSpPr>
          <p:nvPr>
            <p:ph type="title"/>
          </p:nvPr>
        </p:nvSpPr>
        <p:spPr/>
        <p:txBody>
          <a:bodyPr/>
          <a:lstStyle/>
          <a:p>
            <a:r>
              <a:rPr lang="en-GB" dirty="0" smtClean="0"/>
              <a:t>Demo</a:t>
            </a:r>
            <a:endParaRPr lang="en-GB" dirty="0"/>
          </a:p>
        </p:txBody>
      </p:sp>
      <p:sp>
        <p:nvSpPr>
          <p:cNvPr id="4" name="Text Placeholder 1"/>
          <p:cNvSpPr txBox="1">
            <a:spLocks/>
          </p:cNvSpPr>
          <p:nvPr/>
        </p:nvSpPr>
        <p:spPr>
          <a:xfrm>
            <a:off x="596901" y="6108415"/>
            <a:ext cx="8221903" cy="338554"/>
          </a:xfrm>
          <a:prstGeom prst="rect">
            <a:avLst/>
          </a:prstGeom>
          <a:noFill/>
        </p:spPr>
        <p:txBody>
          <a:bodyPr vert="horz" wrap="square" lIns="0" tIns="0" rIns="0" bIns="0" rtlCol="0" anchor="t">
            <a:spAutoFit/>
          </a:bodyPr>
          <a:lstStyle>
            <a:lvl1pPr marL="0" indent="0" algn="l" defTabSz="457200" rtl="0" eaLnBrk="1" latinLnBrk="0" hangingPunct="1">
              <a:lnSpc>
                <a:spcPct val="100000"/>
              </a:lnSpc>
              <a:spcBef>
                <a:spcPts val="0"/>
              </a:spcBef>
              <a:spcAft>
                <a:spcPts val="0"/>
              </a:spcAft>
              <a:buClr>
                <a:schemeClr val="accent4">
                  <a:lumMod val="60000"/>
                  <a:lumOff val="40000"/>
                </a:schemeClr>
              </a:buClr>
              <a:buSzPct val="80000"/>
              <a:buFont typeface="Arial"/>
              <a:buNone/>
              <a:defRPr sz="2200" b="0" kern="1200">
                <a:solidFill>
                  <a:schemeClr val="accent4">
                    <a:lumMod val="20000"/>
                    <a:lumOff val="80000"/>
                  </a:schemeClr>
                </a:solidFill>
                <a:latin typeface="+mn-lt"/>
                <a:ea typeface="+mn-ea"/>
                <a:cs typeface="Arial"/>
              </a:defRPr>
            </a:lvl1pPr>
            <a:lvl2pPr marL="457200" indent="0"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None/>
              <a:defRPr sz="1800" b="1" kern="1200">
                <a:solidFill>
                  <a:schemeClr val="tx1">
                    <a:tint val="75000"/>
                  </a:schemeClr>
                </a:solidFill>
                <a:latin typeface="+mn-lt"/>
                <a:ea typeface="+mn-ea"/>
                <a:cs typeface="Arial"/>
              </a:defRPr>
            </a:lvl2pPr>
            <a:lvl3pPr marL="914400" indent="0"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None/>
              <a:defRPr sz="1600" b="1" kern="1200">
                <a:solidFill>
                  <a:schemeClr val="tx1">
                    <a:tint val="75000"/>
                  </a:schemeClr>
                </a:solidFill>
                <a:latin typeface="+mn-lt"/>
                <a:ea typeface="+mn-ea"/>
                <a:cs typeface="Arial"/>
              </a:defRPr>
            </a:lvl3pPr>
            <a:lvl4pPr marL="1371600" indent="0" algn="l" defTabSz="457200" rtl="0" eaLnBrk="1" latinLnBrk="0" hangingPunct="1">
              <a:lnSpc>
                <a:spcPts val="1800"/>
              </a:lnSpc>
              <a:spcBef>
                <a:spcPts val="0"/>
              </a:spcBef>
              <a:spcAft>
                <a:spcPts val="600"/>
              </a:spcAft>
              <a:buClr>
                <a:schemeClr val="accent4">
                  <a:lumMod val="60000"/>
                  <a:lumOff val="40000"/>
                </a:schemeClr>
              </a:buClr>
              <a:buSzPct val="80000"/>
              <a:buFont typeface="Lucida Grande"/>
              <a:buNone/>
              <a:defRPr sz="1400" b="1" kern="1200">
                <a:solidFill>
                  <a:schemeClr val="tx1">
                    <a:tint val="75000"/>
                  </a:schemeClr>
                </a:solidFill>
                <a:latin typeface="+mn-lt"/>
                <a:ea typeface="+mn-ea"/>
                <a:cs typeface="Arial"/>
              </a:defRPr>
            </a:lvl4pPr>
            <a:lvl5pPr marL="1828800" indent="0" algn="l" defTabSz="457200" rtl="0" eaLnBrk="1" latinLnBrk="0" hangingPunct="1">
              <a:lnSpc>
                <a:spcPts val="1900"/>
              </a:lnSpc>
              <a:spcBef>
                <a:spcPts val="0"/>
              </a:spcBef>
              <a:spcAft>
                <a:spcPts val="600"/>
              </a:spcAft>
              <a:buClr>
                <a:schemeClr val="accent4">
                  <a:lumMod val="60000"/>
                  <a:lumOff val="40000"/>
                </a:schemeClr>
              </a:buClr>
              <a:buSzPct val="80000"/>
              <a:buFont typeface="Lucida Grande"/>
              <a:buNone/>
              <a:defRPr lang="en-US" sz="1400" b="1" kern="1200">
                <a:solidFill>
                  <a:schemeClr val="tx1">
                    <a:tint val="75000"/>
                  </a:schemeClr>
                </a:solidFill>
                <a:latin typeface="+mn-lt"/>
                <a:ea typeface="+mn-ea"/>
                <a:cs typeface="Arial"/>
              </a:defRPr>
            </a:lvl5pPr>
            <a:lvl6pPr marL="2286000" indent="0" algn="l" defTabSz="401638" rtl="0" eaLnBrk="1" latinLnBrk="0" hangingPunct="1">
              <a:lnSpc>
                <a:spcPts val="1700"/>
              </a:lnSpc>
              <a:spcBef>
                <a:spcPts val="300"/>
              </a:spcBef>
              <a:spcAft>
                <a:spcPts val="300"/>
              </a:spcAft>
              <a:buSzPct val="80000"/>
              <a:buFont typeface="Lucida Grande"/>
              <a:buNone/>
              <a:tabLst>
                <a:tab pos="1484313" algn="l"/>
              </a:tabLst>
              <a:defRPr sz="1400" b="1" kern="1200">
                <a:solidFill>
                  <a:schemeClr val="tx1">
                    <a:tint val="75000"/>
                  </a:schemeClr>
                </a:solidFill>
                <a:latin typeface="Arial"/>
                <a:ea typeface="+mn-ea"/>
                <a:cs typeface="Arial"/>
              </a:defRPr>
            </a:lvl6pPr>
            <a:lvl7pPr marL="2743200" indent="0" algn="l" defTabSz="457200" rtl="0" eaLnBrk="1" latinLnBrk="0" hangingPunct="1">
              <a:lnSpc>
                <a:spcPts val="1700"/>
              </a:lnSpc>
              <a:spcBef>
                <a:spcPts val="300"/>
              </a:spcBef>
              <a:spcAft>
                <a:spcPts val="300"/>
              </a:spcAft>
              <a:buSzPct val="80000"/>
              <a:buFont typeface="Lucida Grande"/>
              <a:buNone/>
              <a:defRPr sz="1400" b="1" kern="1200">
                <a:solidFill>
                  <a:schemeClr val="tx1">
                    <a:tint val="75000"/>
                  </a:schemeClr>
                </a:solidFill>
                <a:latin typeface="Arial"/>
                <a:ea typeface="+mn-ea"/>
                <a:cs typeface="Arial"/>
              </a:defRPr>
            </a:lvl7pPr>
            <a:lvl8pPr marL="3200400" indent="0" algn="l" defTabSz="457200" rtl="0" eaLnBrk="1" latinLnBrk="0" hangingPunct="1">
              <a:lnSpc>
                <a:spcPts val="1700"/>
              </a:lnSpc>
              <a:spcBef>
                <a:spcPts val="300"/>
              </a:spcBef>
              <a:spcAft>
                <a:spcPts val="300"/>
              </a:spcAft>
              <a:buSzPct val="80000"/>
              <a:buFont typeface="Lucida Grande"/>
              <a:buNone/>
              <a:defRPr sz="1400" b="1" kern="1200">
                <a:solidFill>
                  <a:schemeClr val="tx1">
                    <a:tint val="75000"/>
                  </a:schemeClr>
                </a:solidFill>
                <a:latin typeface="Arial"/>
                <a:ea typeface="+mn-ea"/>
                <a:cs typeface="Arial"/>
              </a:defRPr>
            </a:lvl8pPr>
            <a:lvl9pPr marL="3657600" indent="0" algn="l" defTabSz="457200" rtl="0" eaLnBrk="1" latinLnBrk="0" hangingPunct="1">
              <a:lnSpc>
                <a:spcPts val="1700"/>
              </a:lnSpc>
              <a:spcBef>
                <a:spcPts val="300"/>
              </a:spcBef>
              <a:spcAft>
                <a:spcPts val="300"/>
              </a:spcAft>
              <a:buSzPct val="80000"/>
              <a:buFont typeface="Lucida Grande"/>
              <a:buNone/>
              <a:defRPr sz="1400" b="1" kern="1200">
                <a:solidFill>
                  <a:schemeClr val="tx1">
                    <a:tint val="75000"/>
                  </a:schemeClr>
                </a:solidFill>
                <a:latin typeface="Arial"/>
                <a:ea typeface="+mn-ea"/>
                <a:cs typeface="Arial"/>
              </a:defRPr>
            </a:lvl9pPr>
          </a:lstStyle>
          <a:p>
            <a:r>
              <a:rPr lang="en-US" dirty="0" smtClean="0">
                <a:hlinkClick r:id="rId3"/>
              </a:rPr>
              <a:t>Orchards demo: number of GS requests avoided</a:t>
            </a:r>
            <a:endParaRPr lang="en-GB" dirty="0"/>
          </a:p>
        </p:txBody>
      </p:sp>
    </p:spTree>
    <p:extLst>
      <p:ext uri="{BB962C8B-B14F-4D97-AF65-F5344CB8AC3E}">
        <p14:creationId xmlns:p14="http://schemas.microsoft.com/office/powerpoint/2010/main" val="147187357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994006"/>
            <a:ext cx="8683723" cy="1477328"/>
          </a:xfrm>
        </p:spPr>
        <p:txBody>
          <a:bodyPr/>
          <a:lstStyle/>
          <a:p>
            <a:r>
              <a:rPr lang="en-GB" dirty="0" smtClean="0"/>
              <a:t>Writing Apps with the Geometry Engine</a:t>
            </a:r>
            <a:endParaRPr lang="en-GB" dirty="0"/>
          </a:p>
        </p:txBody>
      </p:sp>
    </p:spTree>
    <p:extLst>
      <p:ext uri="{BB962C8B-B14F-4D97-AF65-F5344CB8AC3E}">
        <p14:creationId xmlns:p14="http://schemas.microsoft.com/office/powerpoint/2010/main" val="69315180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97936"/>
            <a:ext cx="8107680" cy="3560064"/>
          </a:xfrm>
          <a:prstGeom prst="rect">
            <a:avLst/>
          </a:prstGeom>
        </p:spPr>
      </p:pic>
      <p:sp>
        <p:nvSpPr>
          <p:cNvPr id="10" name="Title 9"/>
          <p:cNvSpPr>
            <a:spLocks noGrp="1"/>
          </p:cNvSpPr>
          <p:nvPr>
            <p:ph type="title"/>
          </p:nvPr>
        </p:nvSpPr>
        <p:spPr>
          <a:xfrm>
            <a:off x="682625" y="462339"/>
            <a:ext cx="10826496" cy="553998"/>
          </a:xfrm>
        </p:spPr>
        <p:txBody>
          <a:bodyPr/>
          <a:lstStyle/>
          <a:p>
            <a:r>
              <a:rPr lang="en-US" sz="3600" dirty="0" smtClean="0"/>
              <a:t>Geometry Engine : Writing Code</a:t>
            </a:r>
            <a:endParaRPr lang="en-US" sz="3600" dirty="0"/>
          </a:p>
        </p:txBody>
      </p:sp>
      <p:sp>
        <p:nvSpPr>
          <p:cNvPr id="11" name="Text Placeholder 10"/>
          <p:cNvSpPr>
            <a:spLocks noGrp="1"/>
          </p:cNvSpPr>
          <p:nvPr>
            <p:ph type="body" sz="quarter" idx="11"/>
          </p:nvPr>
        </p:nvSpPr>
        <p:spPr>
          <a:xfrm>
            <a:off x="682625" y="1097309"/>
            <a:ext cx="10826496" cy="369332"/>
          </a:xfrm>
        </p:spPr>
        <p:txBody>
          <a:bodyPr/>
          <a:lstStyle/>
          <a:p>
            <a:r>
              <a:rPr lang="en-US" sz="2400" dirty="0" smtClean="0"/>
              <a:t>Calling the methods</a:t>
            </a:r>
            <a:endParaRPr lang="en-US" sz="2400" dirty="0"/>
          </a:p>
        </p:txBody>
      </p:sp>
      <p:sp>
        <p:nvSpPr>
          <p:cNvPr id="2" name="TextBox 1"/>
          <p:cNvSpPr txBox="1"/>
          <p:nvPr/>
        </p:nvSpPr>
        <p:spPr>
          <a:xfrm>
            <a:off x="1625600" y="2289354"/>
            <a:ext cx="7871691" cy="2266771"/>
          </a:xfrm>
          <a:prstGeom prst="rect">
            <a:avLst/>
          </a:prstGeom>
          <a:solidFill>
            <a:schemeClr val="tx1"/>
          </a:solidFill>
          <a:effectLst/>
        </p:spPr>
        <p:txBody>
          <a:bodyPr wrap="none" lIns="0" tIns="0" rIns="0" bIns="0" rtlCol="0">
            <a:noAutofit/>
          </a:bodyPr>
          <a:lstStyle/>
          <a:p>
            <a:pPr algn="l" eaLnBrk="0" hangingPunct="0"/>
            <a:r>
              <a:rPr lang="en-GB" sz="1600" dirty="0" smtClean="0">
                <a:solidFill>
                  <a:schemeClr val="bg1"/>
                </a:solidFill>
              </a:rPr>
              <a:t>  </a:t>
            </a:r>
          </a:p>
          <a:p>
            <a:pPr algn="l" eaLnBrk="0" hangingPunct="0">
              <a:spcAft>
                <a:spcPts val="200"/>
              </a:spcAft>
            </a:pPr>
            <a:r>
              <a:rPr lang="en-GB" sz="1600" dirty="0" smtClean="0">
                <a:solidFill>
                  <a:schemeClr val="bg1"/>
                </a:solidFill>
              </a:rPr>
              <a:t>  </a:t>
            </a:r>
            <a:r>
              <a:rPr lang="en-GB" dirty="0" smtClean="0">
                <a:solidFill>
                  <a:schemeClr val="bg1"/>
                </a:solidFill>
              </a:rPr>
              <a:t>require( [ “</a:t>
            </a:r>
            <a:r>
              <a:rPr lang="en-GB" dirty="0" err="1" smtClean="0">
                <a:solidFill>
                  <a:schemeClr val="bg1"/>
                </a:solidFill>
              </a:rPr>
              <a:t>esri</a:t>
            </a:r>
            <a:r>
              <a:rPr lang="en-GB" dirty="0" smtClean="0">
                <a:solidFill>
                  <a:schemeClr val="bg1"/>
                </a:solidFill>
              </a:rPr>
              <a:t>/geometry/</a:t>
            </a:r>
            <a:r>
              <a:rPr lang="en-GB" dirty="0" err="1" smtClean="0">
                <a:solidFill>
                  <a:schemeClr val="bg1"/>
                </a:solidFill>
              </a:rPr>
              <a:t>geometryEngine</a:t>
            </a:r>
            <a:r>
              <a:rPr lang="en-GB" dirty="0" smtClean="0">
                <a:solidFill>
                  <a:schemeClr val="bg1"/>
                </a:solidFill>
              </a:rPr>
              <a:t>” ], </a:t>
            </a:r>
          </a:p>
          <a:p>
            <a:pPr algn="l" eaLnBrk="0" hangingPunct="0">
              <a:spcAft>
                <a:spcPts val="200"/>
              </a:spcAft>
            </a:pPr>
            <a:r>
              <a:rPr lang="en-GB" dirty="0">
                <a:solidFill>
                  <a:schemeClr val="bg1"/>
                </a:solidFill>
              </a:rPr>
              <a:t> </a:t>
            </a:r>
            <a:r>
              <a:rPr lang="en-GB" dirty="0" smtClean="0">
                <a:solidFill>
                  <a:schemeClr val="bg1"/>
                </a:solidFill>
              </a:rPr>
              <a:t>   function( </a:t>
            </a:r>
            <a:r>
              <a:rPr lang="en-GB" dirty="0" err="1" smtClean="0">
                <a:solidFill>
                  <a:schemeClr val="bg1"/>
                </a:solidFill>
              </a:rPr>
              <a:t>geometryEngine</a:t>
            </a:r>
            <a:r>
              <a:rPr lang="en-GB" dirty="0" smtClean="0">
                <a:solidFill>
                  <a:schemeClr val="bg1"/>
                </a:solidFill>
              </a:rPr>
              <a:t> ) {  </a:t>
            </a:r>
          </a:p>
          <a:p>
            <a:pPr algn="l" eaLnBrk="0" hangingPunct="0">
              <a:spcAft>
                <a:spcPts val="200"/>
              </a:spcAft>
            </a:pPr>
            <a:endParaRPr lang="en-GB" sz="1600" dirty="0">
              <a:solidFill>
                <a:schemeClr val="bg1"/>
              </a:solidFill>
            </a:endParaRPr>
          </a:p>
          <a:p>
            <a:pPr algn="l" eaLnBrk="0" hangingPunct="0">
              <a:spcAft>
                <a:spcPts val="200"/>
              </a:spcAft>
            </a:pPr>
            <a:r>
              <a:rPr lang="en-GB" dirty="0" smtClean="0">
                <a:solidFill>
                  <a:schemeClr val="bg2">
                    <a:lumMod val="75000"/>
                  </a:schemeClr>
                </a:solidFill>
              </a:rPr>
              <a:t>      </a:t>
            </a:r>
            <a:r>
              <a:rPr lang="en-GB" dirty="0" err="1" smtClean="0">
                <a:solidFill>
                  <a:schemeClr val="bg2">
                    <a:lumMod val="75000"/>
                  </a:schemeClr>
                </a:solidFill>
              </a:rPr>
              <a:t>var</a:t>
            </a:r>
            <a:r>
              <a:rPr lang="en-GB" dirty="0" smtClean="0">
                <a:solidFill>
                  <a:schemeClr val="bg2">
                    <a:lumMod val="75000"/>
                  </a:schemeClr>
                </a:solidFill>
              </a:rPr>
              <a:t> </a:t>
            </a:r>
            <a:r>
              <a:rPr lang="en-GB" dirty="0" smtClean="0">
                <a:solidFill>
                  <a:srgbClr val="FF6600"/>
                </a:solidFill>
              </a:rPr>
              <a:t>buffer </a:t>
            </a:r>
            <a:r>
              <a:rPr lang="en-GB" dirty="0" smtClean="0">
                <a:solidFill>
                  <a:schemeClr val="bg1"/>
                </a:solidFill>
              </a:rPr>
              <a:t>= </a:t>
            </a:r>
            <a:r>
              <a:rPr lang="en-GB" dirty="0" err="1" smtClean="0">
                <a:solidFill>
                  <a:schemeClr val="bg1"/>
                </a:solidFill>
              </a:rPr>
              <a:t>geometryEngine.</a:t>
            </a:r>
            <a:r>
              <a:rPr lang="en-GB" b="1" dirty="0" err="1" smtClean="0">
                <a:solidFill>
                  <a:schemeClr val="bg1"/>
                </a:solidFill>
              </a:rPr>
              <a:t>buffer</a:t>
            </a:r>
            <a:r>
              <a:rPr lang="en-GB" dirty="0" smtClean="0">
                <a:solidFill>
                  <a:schemeClr val="bg1"/>
                </a:solidFill>
              </a:rPr>
              <a:t>(</a:t>
            </a:r>
            <a:r>
              <a:rPr lang="en-GB" dirty="0" err="1" smtClean="0">
                <a:solidFill>
                  <a:schemeClr val="bg1"/>
                </a:solidFill>
              </a:rPr>
              <a:t>mapPoint</a:t>
            </a:r>
            <a:r>
              <a:rPr lang="en-GB" dirty="0" smtClean="0">
                <a:solidFill>
                  <a:schemeClr val="bg1"/>
                </a:solidFill>
              </a:rPr>
              <a:t>, 10, “miles”);</a:t>
            </a:r>
          </a:p>
          <a:p>
            <a:pPr algn="l" eaLnBrk="0" hangingPunct="0">
              <a:spcAft>
                <a:spcPts val="200"/>
              </a:spcAft>
            </a:pPr>
            <a:r>
              <a:rPr lang="en-GB" dirty="0">
                <a:solidFill>
                  <a:schemeClr val="bg1"/>
                </a:solidFill>
              </a:rPr>
              <a:t> </a:t>
            </a:r>
            <a:r>
              <a:rPr lang="en-GB" dirty="0" smtClean="0">
                <a:solidFill>
                  <a:schemeClr val="bg1"/>
                </a:solidFill>
              </a:rPr>
              <a:t>     </a:t>
            </a:r>
          </a:p>
          <a:p>
            <a:pPr algn="l" eaLnBrk="0" hangingPunct="0">
              <a:spcAft>
                <a:spcPts val="200"/>
              </a:spcAft>
            </a:pPr>
            <a:r>
              <a:rPr lang="en-GB" dirty="0" smtClean="0">
                <a:solidFill>
                  <a:schemeClr val="bg1"/>
                </a:solidFill>
              </a:rPr>
              <a:t>  });</a:t>
            </a:r>
          </a:p>
        </p:txBody>
      </p:sp>
    </p:spTree>
    <p:extLst>
      <p:ext uri="{BB962C8B-B14F-4D97-AF65-F5344CB8AC3E}">
        <p14:creationId xmlns:p14="http://schemas.microsoft.com/office/powerpoint/2010/main" val="292214746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97936"/>
            <a:ext cx="8107680" cy="3560064"/>
          </a:xfrm>
          <a:prstGeom prst="rect">
            <a:avLst/>
          </a:prstGeom>
        </p:spPr>
      </p:pic>
      <p:sp>
        <p:nvSpPr>
          <p:cNvPr id="10" name="Title 9"/>
          <p:cNvSpPr>
            <a:spLocks noGrp="1"/>
          </p:cNvSpPr>
          <p:nvPr>
            <p:ph type="title"/>
          </p:nvPr>
        </p:nvSpPr>
        <p:spPr>
          <a:xfrm>
            <a:off x="682625" y="462339"/>
            <a:ext cx="10826496" cy="553998"/>
          </a:xfrm>
        </p:spPr>
        <p:txBody>
          <a:bodyPr/>
          <a:lstStyle/>
          <a:p>
            <a:r>
              <a:rPr lang="en-US" sz="3600" dirty="0" smtClean="0"/>
              <a:t>Geometry Service : Code Comparison </a:t>
            </a:r>
            <a:endParaRPr lang="en-US" sz="3600" dirty="0"/>
          </a:p>
        </p:txBody>
      </p:sp>
      <p:sp>
        <p:nvSpPr>
          <p:cNvPr id="2" name="TextBox 1"/>
          <p:cNvSpPr txBox="1"/>
          <p:nvPr/>
        </p:nvSpPr>
        <p:spPr>
          <a:xfrm>
            <a:off x="1625600" y="1432103"/>
            <a:ext cx="7871691" cy="4859385"/>
          </a:xfrm>
          <a:prstGeom prst="rect">
            <a:avLst/>
          </a:prstGeom>
          <a:solidFill>
            <a:schemeClr val="tx1"/>
          </a:solidFill>
          <a:effectLst/>
        </p:spPr>
        <p:txBody>
          <a:bodyPr wrap="none" lIns="0" tIns="0" rIns="0" bIns="0" rtlCol="0">
            <a:noAutofit/>
          </a:bodyPr>
          <a:lstStyle/>
          <a:p>
            <a:pPr algn="l" eaLnBrk="0" hangingPunct="0"/>
            <a:r>
              <a:rPr lang="en-GB" sz="1600" dirty="0" smtClean="0">
                <a:solidFill>
                  <a:schemeClr val="bg1"/>
                </a:solidFill>
              </a:rPr>
              <a:t>  </a:t>
            </a:r>
          </a:p>
          <a:p>
            <a:pPr algn="l" eaLnBrk="0" hangingPunct="0">
              <a:spcAft>
                <a:spcPts val="200"/>
              </a:spcAft>
            </a:pPr>
            <a:r>
              <a:rPr lang="en-GB" sz="1600" dirty="0" smtClean="0">
                <a:solidFill>
                  <a:schemeClr val="bg1"/>
                </a:solidFill>
              </a:rPr>
              <a:t>  </a:t>
            </a:r>
            <a:r>
              <a:rPr lang="en-GB" dirty="0" smtClean="0">
                <a:solidFill>
                  <a:schemeClr val="bg1"/>
                </a:solidFill>
              </a:rPr>
              <a:t>require( [ “esri/tasks/</a:t>
            </a:r>
            <a:r>
              <a:rPr lang="en-GB" dirty="0" err="1" smtClean="0">
                <a:solidFill>
                  <a:schemeClr val="bg1"/>
                </a:solidFill>
              </a:rPr>
              <a:t>GeometryService</a:t>
            </a:r>
            <a:r>
              <a:rPr lang="en-GB" dirty="0" smtClean="0">
                <a:solidFill>
                  <a:schemeClr val="bg1"/>
                </a:solidFill>
              </a:rPr>
              <a:t>”, “esri/tasks/</a:t>
            </a:r>
            <a:r>
              <a:rPr lang="en-GB" dirty="0" err="1" smtClean="0">
                <a:solidFill>
                  <a:schemeClr val="bg1"/>
                </a:solidFill>
              </a:rPr>
              <a:t>BufferParameters</a:t>
            </a:r>
            <a:r>
              <a:rPr lang="en-GB" dirty="0" smtClean="0">
                <a:solidFill>
                  <a:schemeClr val="bg1"/>
                </a:solidFill>
              </a:rPr>
              <a:t>” ], </a:t>
            </a:r>
          </a:p>
          <a:p>
            <a:pPr algn="l" eaLnBrk="0" hangingPunct="0">
              <a:spcAft>
                <a:spcPts val="200"/>
              </a:spcAft>
            </a:pPr>
            <a:r>
              <a:rPr lang="en-GB" dirty="0">
                <a:solidFill>
                  <a:schemeClr val="bg1"/>
                </a:solidFill>
              </a:rPr>
              <a:t> </a:t>
            </a:r>
            <a:r>
              <a:rPr lang="en-GB" dirty="0" smtClean="0">
                <a:solidFill>
                  <a:schemeClr val="bg1"/>
                </a:solidFill>
              </a:rPr>
              <a:t>   function( </a:t>
            </a:r>
            <a:r>
              <a:rPr lang="en-GB" dirty="0" err="1" smtClean="0">
                <a:solidFill>
                  <a:schemeClr val="bg1"/>
                </a:solidFill>
              </a:rPr>
              <a:t>GeometryService</a:t>
            </a:r>
            <a:r>
              <a:rPr lang="en-GB" dirty="0" smtClean="0">
                <a:solidFill>
                  <a:schemeClr val="bg1"/>
                </a:solidFill>
              </a:rPr>
              <a:t>, </a:t>
            </a:r>
            <a:r>
              <a:rPr lang="en-GB" dirty="0" err="1" smtClean="0">
                <a:solidFill>
                  <a:schemeClr val="bg1"/>
                </a:solidFill>
              </a:rPr>
              <a:t>BufferParameters</a:t>
            </a:r>
            <a:r>
              <a:rPr lang="en-GB" dirty="0" smtClean="0">
                <a:solidFill>
                  <a:schemeClr val="bg1"/>
                </a:solidFill>
              </a:rPr>
              <a:t> ) {  </a:t>
            </a:r>
          </a:p>
          <a:p>
            <a:pPr algn="l" eaLnBrk="0" hangingPunct="0">
              <a:spcAft>
                <a:spcPts val="200"/>
              </a:spcAft>
            </a:pPr>
            <a:endParaRPr lang="en-GB" sz="1600" dirty="0">
              <a:solidFill>
                <a:schemeClr val="bg1"/>
              </a:solidFill>
            </a:endParaRPr>
          </a:p>
          <a:p>
            <a:pPr eaLnBrk="0" hangingPunct="0">
              <a:spcAft>
                <a:spcPts val="200"/>
              </a:spcAft>
            </a:pPr>
            <a:r>
              <a:rPr lang="en-GB" dirty="0" smtClean="0">
                <a:solidFill>
                  <a:schemeClr val="bg2">
                    <a:lumMod val="75000"/>
                  </a:schemeClr>
                </a:solidFill>
              </a:rPr>
              <a:t>      </a:t>
            </a:r>
            <a:r>
              <a:rPr lang="en-GB" dirty="0" err="1">
                <a:solidFill>
                  <a:schemeClr val="bg2">
                    <a:lumMod val="75000"/>
                  </a:schemeClr>
                </a:solidFill>
              </a:rPr>
              <a:t>var</a:t>
            </a:r>
            <a:r>
              <a:rPr lang="en-GB" dirty="0">
                <a:solidFill>
                  <a:schemeClr val="bg2">
                    <a:lumMod val="75000"/>
                  </a:schemeClr>
                </a:solidFill>
              </a:rPr>
              <a:t> </a:t>
            </a:r>
            <a:r>
              <a:rPr lang="en-GB" dirty="0" err="1" smtClean="0">
                <a:solidFill>
                  <a:srgbClr val="FF6600"/>
                </a:solidFill>
              </a:rPr>
              <a:t>geomService</a:t>
            </a:r>
            <a:r>
              <a:rPr lang="en-GB" dirty="0" smtClean="0">
                <a:solidFill>
                  <a:srgbClr val="FF6600"/>
                </a:solidFill>
              </a:rPr>
              <a:t> </a:t>
            </a:r>
            <a:r>
              <a:rPr lang="en-GB" dirty="0" smtClean="0">
                <a:solidFill>
                  <a:schemeClr val="bg1"/>
                </a:solidFill>
              </a:rPr>
              <a:t>=</a:t>
            </a:r>
            <a:r>
              <a:rPr lang="en-GB" dirty="0" smtClean="0">
                <a:solidFill>
                  <a:srgbClr val="FF6600"/>
                </a:solidFill>
              </a:rPr>
              <a:t> </a:t>
            </a:r>
            <a:r>
              <a:rPr lang="en-GB" dirty="0">
                <a:solidFill>
                  <a:schemeClr val="bg1"/>
                </a:solidFill>
              </a:rPr>
              <a:t>new </a:t>
            </a:r>
            <a:r>
              <a:rPr lang="en-GB" dirty="0" err="1" smtClean="0">
                <a:solidFill>
                  <a:schemeClr val="bg1"/>
                </a:solidFill>
              </a:rPr>
              <a:t>GeometryService</a:t>
            </a:r>
            <a:r>
              <a:rPr lang="en-GB" dirty="0" smtClean="0">
                <a:solidFill>
                  <a:schemeClr val="bg1"/>
                </a:solidFill>
              </a:rPr>
              <a:t>("//.../</a:t>
            </a:r>
            <a:r>
              <a:rPr lang="en-GB" dirty="0" err="1" smtClean="0">
                <a:solidFill>
                  <a:schemeClr val="bg1"/>
                </a:solidFill>
              </a:rPr>
              <a:t>GeometryServer</a:t>
            </a:r>
            <a:r>
              <a:rPr lang="en-GB" dirty="0" smtClean="0">
                <a:solidFill>
                  <a:schemeClr val="bg1"/>
                </a:solidFill>
              </a:rPr>
              <a:t>");</a:t>
            </a:r>
          </a:p>
          <a:p>
            <a:pPr eaLnBrk="0" hangingPunct="0">
              <a:spcAft>
                <a:spcPts val="200"/>
              </a:spcAft>
            </a:pPr>
            <a:r>
              <a:rPr lang="en-GB" dirty="0">
                <a:solidFill>
                  <a:schemeClr val="bg2">
                    <a:lumMod val="75000"/>
                  </a:schemeClr>
                </a:solidFill>
              </a:rPr>
              <a:t> </a:t>
            </a:r>
            <a:r>
              <a:rPr lang="en-GB" dirty="0" smtClean="0">
                <a:solidFill>
                  <a:schemeClr val="bg2">
                    <a:lumMod val="75000"/>
                  </a:schemeClr>
                </a:solidFill>
              </a:rPr>
              <a:t>     </a:t>
            </a:r>
            <a:r>
              <a:rPr lang="en-GB" dirty="0" err="1" smtClean="0">
                <a:solidFill>
                  <a:schemeClr val="bg2">
                    <a:lumMod val="75000"/>
                  </a:schemeClr>
                </a:solidFill>
              </a:rPr>
              <a:t>var</a:t>
            </a:r>
            <a:r>
              <a:rPr lang="en-GB" dirty="0" smtClean="0">
                <a:solidFill>
                  <a:schemeClr val="bg2">
                    <a:lumMod val="75000"/>
                  </a:schemeClr>
                </a:solidFill>
              </a:rPr>
              <a:t> </a:t>
            </a:r>
            <a:r>
              <a:rPr lang="en-GB" dirty="0" err="1">
                <a:solidFill>
                  <a:srgbClr val="FF6600"/>
                </a:solidFill>
              </a:rPr>
              <a:t>bufferParams</a:t>
            </a:r>
            <a:r>
              <a:rPr lang="en-GB" dirty="0">
                <a:solidFill>
                  <a:srgbClr val="FF6600"/>
                </a:solidFill>
              </a:rPr>
              <a:t> </a:t>
            </a:r>
            <a:r>
              <a:rPr lang="en-GB" dirty="0">
                <a:solidFill>
                  <a:schemeClr val="bg1"/>
                </a:solidFill>
              </a:rPr>
              <a:t>= </a:t>
            </a:r>
            <a:r>
              <a:rPr lang="en-GB" dirty="0" smtClean="0">
                <a:solidFill>
                  <a:schemeClr val="bg1"/>
                </a:solidFill>
              </a:rPr>
              <a:t>new </a:t>
            </a:r>
            <a:r>
              <a:rPr lang="en-GB" dirty="0" err="1" smtClean="0">
                <a:solidFill>
                  <a:schemeClr val="bg1"/>
                </a:solidFill>
              </a:rPr>
              <a:t>BufferParameters</a:t>
            </a:r>
            <a:r>
              <a:rPr lang="en-GB" dirty="0">
                <a:solidFill>
                  <a:schemeClr val="bg1"/>
                </a:solidFill>
              </a:rPr>
              <a:t>();</a:t>
            </a:r>
            <a:endParaRPr lang="en-GB" dirty="0" smtClean="0">
              <a:solidFill>
                <a:schemeClr val="bg1"/>
              </a:solidFill>
            </a:endParaRPr>
          </a:p>
          <a:p>
            <a:pPr eaLnBrk="0" hangingPunct="0">
              <a:spcAft>
                <a:spcPts val="200"/>
              </a:spcAft>
            </a:pPr>
            <a:r>
              <a:rPr lang="en-GB" dirty="0" smtClean="0">
                <a:solidFill>
                  <a:srgbClr val="FF6600"/>
                </a:solidFill>
              </a:rPr>
              <a:t>      </a:t>
            </a:r>
            <a:r>
              <a:rPr lang="en-GB" dirty="0" err="1" smtClean="0">
                <a:solidFill>
                  <a:srgbClr val="FF6600"/>
                </a:solidFill>
              </a:rPr>
              <a:t>bufferParams.</a:t>
            </a:r>
            <a:r>
              <a:rPr lang="en-GB" dirty="0" err="1" smtClean="0">
                <a:solidFill>
                  <a:schemeClr val="bg1"/>
                </a:solidFill>
              </a:rPr>
              <a:t>geometries</a:t>
            </a:r>
            <a:r>
              <a:rPr lang="en-GB" dirty="0" smtClean="0">
                <a:solidFill>
                  <a:srgbClr val="FF6600"/>
                </a:solidFill>
              </a:rPr>
              <a:t> </a:t>
            </a:r>
            <a:r>
              <a:rPr lang="en-GB" dirty="0">
                <a:solidFill>
                  <a:schemeClr val="bg1"/>
                </a:solidFill>
              </a:rPr>
              <a:t>= </a:t>
            </a:r>
            <a:r>
              <a:rPr lang="en-GB" dirty="0" smtClean="0">
                <a:solidFill>
                  <a:schemeClr val="bg1"/>
                </a:solidFill>
              </a:rPr>
              <a:t>[</a:t>
            </a:r>
            <a:r>
              <a:rPr lang="en-GB" dirty="0" err="1" smtClean="0">
                <a:solidFill>
                  <a:schemeClr val="bg1"/>
                </a:solidFill>
              </a:rPr>
              <a:t>mapPoint</a:t>
            </a:r>
            <a:r>
              <a:rPr lang="en-GB" dirty="0" smtClean="0">
                <a:solidFill>
                  <a:schemeClr val="bg1"/>
                </a:solidFill>
              </a:rPr>
              <a:t>]  </a:t>
            </a:r>
            <a:endParaRPr lang="en-GB" dirty="0">
              <a:solidFill>
                <a:schemeClr val="bg1"/>
              </a:solidFill>
            </a:endParaRPr>
          </a:p>
          <a:p>
            <a:pPr eaLnBrk="0" hangingPunct="0">
              <a:spcAft>
                <a:spcPts val="200"/>
              </a:spcAft>
            </a:pPr>
            <a:r>
              <a:rPr lang="en-GB" dirty="0">
                <a:solidFill>
                  <a:schemeClr val="bg2">
                    <a:lumMod val="75000"/>
                  </a:schemeClr>
                </a:solidFill>
              </a:rPr>
              <a:t> </a:t>
            </a:r>
            <a:r>
              <a:rPr lang="en-GB" dirty="0" smtClean="0">
                <a:solidFill>
                  <a:schemeClr val="bg2">
                    <a:lumMod val="75000"/>
                  </a:schemeClr>
                </a:solidFill>
              </a:rPr>
              <a:t>     </a:t>
            </a:r>
            <a:r>
              <a:rPr lang="en-GB" dirty="0" err="1" smtClean="0">
                <a:solidFill>
                  <a:srgbClr val="FF6600"/>
                </a:solidFill>
              </a:rPr>
              <a:t>bufferParams.</a:t>
            </a:r>
            <a:r>
              <a:rPr lang="en-GB" dirty="0" err="1" smtClean="0">
                <a:solidFill>
                  <a:schemeClr val="bg1"/>
                </a:solidFill>
              </a:rPr>
              <a:t>distances</a:t>
            </a:r>
            <a:r>
              <a:rPr lang="en-GB" dirty="0" smtClean="0">
                <a:solidFill>
                  <a:srgbClr val="FF6600"/>
                </a:solidFill>
              </a:rPr>
              <a:t> </a:t>
            </a:r>
            <a:r>
              <a:rPr lang="en-GB" dirty="0">
                <a:solidFill>
                  <a:schemeClr val="bg1"/>
                </a:solidFill>
              </a:rPr>
              <a:t>= </a:t>
            </a:r>
            <a:r>
              <a:rPr lang="en-GB" dirty="0" smtClean="0">
                <a:solidFill>
                  <a:schemeClr val="bg1"/>
                </a:solidFill>
              </a:rPr>
              <a:t>[10]</a:t>
            </a:r>
          </a:p>
          <a:p>
            <a:pPr eaLnBrk="0" hangingPunct="0">
              <a:spcAft>
                <a:spcPts val="200"/>
              </a:spcAft>
            </a:pPr>
            <a:r>
              <a:rPr lang="en-GB" dirty="0" smtClean="0">
                <a:solidFill>
                  <a:schemeClr val="bg1"/>
                </a:solidFill>
              </a:rPr>
              <a:t>      </a:t>
            </a:r>
            <a:r>
              <a:rPr lang="en-GB" dirty="0" err="1" smtClean="0">
                <a:solidFill>
                  <a:srgbClr val="FF6600"/>
                </a:solidFill>
              </a:rPr>
              <a:t>bufferParams.</a:t>
            </a:r>
            <a:r>
              <a:rPr lang="en-GB" dirty="0" err="1" smtClean="0">
                <a:solidFill>
                  <a:schemeClr val="bg1"/>
                </a:solidFill>
              </a:rPr>
              <a:t>unit</a:t>
            </a:r>
            <a:r>
              <a:rPr lang="en-GB" dirty="0" smtClean="0">
                <a:solidFill>
                  <a:srgbClr val="FF6600"/>
                </a:solidFill>
              </a:rPr>
              <a:t> </a:t>
            </a:r>
            <a:r>
              <a:rPr lang="en-GB" dirty="0">
                <a:solidFill>
                  <a:schemeClr val="bg1"/>
                </a:solidFill>
              </a:rPr>
              <a:t>= </a:t>
            </a:r>
            <a:r>
              <a:rPr lang="en-GB" dirty="0" err="1" smtClean="0">
                <a:solidFill>
                  <a:schemeClr val="bg1"/>
                </a:solidFill>
              </a:rPr>
              <a:t>GeometryService.UNIT_MILE</a:t>
            </a:r>
            <a:r>
              <a:rPr lang="en-GB" dirty="0" smtClean="0">
                <a:solidFill>
                  <a:schemeClr val="bg1"/>
                </a:solidFill>
              </a:rPr>
              <a:t>;</a:t>
            </a:r>
          </a:p>
          <a:p>
            <a:pPr eaLnBrk="0" hangingPunct="0">
              <a:spcAft>
                <a:spcPts val="200"/>
              </a:spcAft>
            </a:pPr>
            <a:r>
              <a:rPr lang="en-GB" dirty="0" smtClean="0">
                <a:solidFill>
                  <a:schemeClr val="bg2">
                    <a:lumMod val="75000"/>
                  </a:schemeClr>
                </a:solidFill>
              </a:rPr>
              <a:t>      </a:t>
            </a:r>
            <a:r>
              <a:rPr lang="en-GB" dirty="0" err="1" smtClean="0">
                <a:solidFill>
                  <a:srgbClr val="FF6600"/>
                </a:solidFill>
              </a:rPr>
              <a:t>bufferParams.</a:t>
            </a:r>
            <a:r>
              <a:rPr lang="en-GB" dirty="0" err="1" smtClean="0">
                <a:solidFill>
                  <a:schemeClr val="bg1"/>
                </a:solidFill>
              </a:rPr>
              <a:t>outSpatialReference</a:t>
            </a:r>
            <a:r>
              <a:rPr lang="en-GB" dirty="0" smtClean="0">
                <a:solidFill>
                  <a:srgbClr val="FF6600"/>
                </a:solidFill>
              </a:rPr>
              <a:t> </a:t>
            </a:r>
            <a:r>
              <a:rPr lang="en-GB" dirty="0">
                <a:solidFill>
                  <a:schemeClr val="bg1"/>
                </a:solidFill>
              </a:rPr>
              <a:t>= </a:t>
            </a:r>
            <a:r>
              <a:rPr lang="en-GB" dirty="0" err="1" smtClean="0">
                <a:solidFill>
                  <a:schemeClr val="bg1"/>
                </a:solidFill>
              </a:rPr>
              <a:t>map.spatialReference</a:t>
            </a:r>
            <a:r>
              <a:rPr lang="en-GB" dirty="0" smtClean="0">
                <a:solidFill>
                  <a:schemeClr val="bg1"/>
                </a:solidFill>
              </a:rPr>
              <a:t>;</a:t>
            </a:r>
            <a:endParaRPr lang="en-GB" dirty="0">
              <a:solidFill>
                <a:schemeClr val="bg1"/>
              </a:solidFill>
            </a:endParaRPr>
          </a:p>
          <a:p>
            <a:pPr eaLnBrk="0" hangingPunct="0">
              <a:spcAft>
                <a:spcPts val="200"/>
              </a:spcAft>
            </a:pPr>
            <a:endParaRPr lang="en-GB" dirty="0" smtClean="0">
              <a:solidFill>
                <a:schemeClr val="bg2">
                  <a:lumMod val="75000"/>
                </a:schemeClr>
              </a:solidFill>
            </a:endParaRPr>
          </a:p>
          <a:p>
            <a:pPr eaLnBrk="0" hangingPunct="0">
              <a:spcAft>
                <a:spcPts val="200"/>
              </a:spcAft>
            </a:pPr>
            <a:r>
              <a:rPr lang="en-GB" dirty="0">
                <a:solidFill>
                  <a:schemeClr val="bg2">
                    <a:lumMod val="75000"/>
                  </a:schemeClr>
                </a:solidFill>
              </a:rPr>
              <a:t> </a:t>
            </a:r>
            <a:r>
              <a:rPr lang="en-GB" dirty="0" smtClean="0">
                <a:solidFill>
                  <a:schemeClr val="bg2">
                    <a:lumMod val="75000"/>
                  </a:schemeClr>
                </a:solidFill>
              </a:rPr>
              <a:t>     </a:t>
            </a:r>
            <a:r>
              <a:rPr lang="en-GB" dirty="0" err="1" smtClean="0">
                <a:solidFill>
                  <a:srgbClr val="FF6600"/>
                </a:solidFill>
              </a:rPr>
              <a:t>geomService.</a:t>
            </a:r>
            <a:r>
              <a:rPr lang="en-GB" dirty="0" err="1" smtClean="0">
                <a:solidFill>
                  <a:schemeClr val="bg1"/>
                </a:solidFill>
              </a:rPr>
              <a:t>buffer</a:t>
            </a:r>
            <a:r>
              <a:rPr lang="en-GB" dirty="0" smtClean="0">
                <a:solidFill>
                  <a:schemeClr val="bg1"/>
                </a:solidFill>
              </a:rPr>
              <a:t>( </a:t>
            </a:r>
            <a:r>
              <a:rPr lang="en-GB" dirty="0" err="1" smtClean="0">
                <a:solidFill>
                  <a:schemeClr val="bg1"/>
                </a:solidFill>
              </a:rPr>
              <a:t>bufferParams</a:t>
            </a:r>
            <a:r>
              <a:rPr lang="en-GB" dirty="0" smtClean="0">
                <a:solidFill>
                  <a:schemeClr val="bg1"/>
                </a:solidFill>
              </a:rPr>
              <a:t>, function(buffer) {</a:t>
            </a:r>
          </a:p>
          <a:p>
            <a:pPr eaLnBrk="0" hangingPunct="0">
              <a:spcAft>
                <a:spcPts val="200"/>
              </a:spcAft>
            </a:pPr>
            <a:endParaRPr lang="en-GB" dirty="0">
              <a:solidFill>
                <a:schemeClr val="bg1"/>
              </a:solidFill>
            </a:endParaRPr>
          </a:p>
          <a:p>
            <a:pPr eaLnBrk="0" hangingPunct="0">
              <a:spcAft>
                <a:spcPts val="200"/>
              </a:spcAft>
            </a:pPr>
            <a:r>
              <a:rPr lang="en-GB" dirty="0">
                <a:solidFill>
                  <a:schemeClr val="bg1"/>
                </a:solidFill>
              </a:rPr>
              <a:t> </a:t>
            </a:r>
            <a:r>
              <a:rPr lang="en-GB" dirty="0" smtClean="0">
                <a:solidFill>
                  <a:schemeClr val="bg1"/>
                </a:solidFill>
              </a:rPr>
              <a:t>      });</a:t>
            </a:r>
          </a:p>
          <a:p>
            <a:pPr eaLnBrk="0" hangingPunct="0">
              <a:spcAft>
                <a:spcPts val="200"/>
              </a:spcAft>
            </a:pPr>
            <a:r>
              <a:rPr lang="en-GB" dirty="0">
                <a:solidFill>
                  <a:schemeClr val="bg2">
                    <a:lumMod val="75000"/>
                  </a:schemeClr>
                </a:solidFill>
              </a:rPr>
              <a:t>	</a:t>
            </a:r>
            <a:r>
              <a:rPr lang="en-GB" dirty="0" smtClean="0">
                <a:solidFill>
                  <a:schemeClr val="bg1"/>
                </a:solidFill>
              </a:rPr>
              <a:t>      </a:t>
            </a:r>
          </a:p>
          <a:p>
            <a:pPr algn="l" eaLnBrk="0" hangingPunct="0">
              <a:spcAft>
                <a:spcPts val="200"/>
              </a:spcAft>
            </a:pPr>
            <a:r>
              <a:rPr lang="en-GB" dirty="0" smtClean="0">
                <a:solidFill>
                  <a:schemeClr val="bg1"/>
                </a:solidFill>
              </a:rPr>
              <a:t>  });</a:t>
            </a:r>
          </a:p>
        </p:txBody>
      </p:sp>
    </p:spTree>
    <p:extLst>
      <p:ext uri="{BB962C8B-B14F-4D97-AF65-F5344CB8AC3E}">
        <p14:creationId xmlns:p14="http://schemas.microsoft.com/office/powerpoint/2010/main" val="204978091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Building an Editing App</a:t>
            </a:r>
            <a:endParaRPr lang="en-GB" dirty="0"/>
          </a:p>
        </p:txBody>
      </p:sp>
    </p:spTree>
    <p:extLst>
      <p:ext uri="{BB962C8B-B14F-4D97-AF65-F5344CB8AC3E}">
        <p14:creationId xmlns:p14="http://schemas.microsoft.com/office/powerpoint/2010/main" val="68712267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Building Analysis Apps</a:t>
            </a:r>
            <a:endParaRPr lang="en-GB" dirty="0"/>
          </a:p>
        </p:txBody>
      </p:sp>
    </p:spTree>
    <p:extLst>
      <p:ext uri="{BB962C8B-B14F-4D97-AF65-F5344CB8AC3E}">
        <p14:creationId xmlns:p14="http://schemas.microsoft.com/office/powerpoint/2010/main" val="336095971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97936"/>
            <a:ext cx="8107680" cy="3560064"/>
          </a:xfrm>
          <a:prstGeom prst="rect">
            <a:avLst/>
          </a:prstGeom>
        </p:spPr>
      </p:pic>
      <p:sp>
        <p:nvSpPr>
          <p:cNvPr id="10" name="Title 9"/>
          <p:cNvSpPr>
            <a:spLocks noGrp="1"/>
          </p:cNvSpPr>
          <p:nvPr>
            <p:ph type="title"/>
          </p:nvPr>
        </p:nvSpPr>
        <p:spPr>
          <a:xfrm>
            <a:off x="682625" y="682625"/>
            <a:ext cx="10826496" cy="615553"/>
          </a:xfrm>
        </p:spPr>
        <p:txBody>
          <a:bodyPr/>
          <a:lstStyle/>
          <a:p>
            <a:r>
              <a:rPr lang="en-US" sz="4000" dirty="0" smtClean="0"/>
              <a:t>Session Goals</a:t>
            </a:r>
            <a:endParaRPr lang="en-US" sz="4000" dirty="0"/>
          </a:p>
        </p:txBody>
      </p:sp>
      <p:sp>
        <p:nvSpPr>
          <p:cNvPr id="12" name="Content Placeholder 11"/>
          <p:cNvSpPr>
            <a:spLocks noGrp="1"/>
          </p:cNvSpPr>
          <p:nvPr>
            <p:ph sz="quarter" idx="12"/>
          </p:nvPr>
        </p:nvSpPr>
        <p:spPr>
          <a:xfrm>
            <a:off x="939576" y="1584229"/>
            <a:ext cx="10369296" cy="5079618"/>
          </a:xfrm>
        </p:spPr>
        <p:txBody>
          <a:bodyPr/>
          <a:lstStyle/>
          <a:p>
            <a:r>
              <a:rPr lang="en-US" sz="2400" dirty="0"/>
              <a:t>Overview of </a:t>
            </a:r>
            <a:r>
              <a:rPr lang="en-US" sz="2400" dirty="0" smtClean="0"/>
              <a:t>the Geometry Engine</a:t>
            </a:r>
          </a:p>
          <a:p>
            <a:pPr lvl="1"/>
            <a:r>
              <a:rPr lang="en-US" sz="2000" dirty="0" smtClean="0"/>
              <a:t>What operations are available with the Geometry Engine?</a:t>
            </a:r>
          </a:p>
          <a:p>
            <a:r>
              <a:rPr lang="en-US" sz="2400" dirty="0" smtClean="0"/>
              <a:t>Coding with the Geometry Engine</a:t>
            </a:r>
          </a:p>
          <a:p>
            <a:pPr lvl="1"/>
            <a:r>
              <a:rPr lang="en-US" sz="2000" dirty="0" smtClean="0"/>
              <a:t>How to use the Geometry Engine</a:t>
            </a:r>
          </a:p>
          <a:p>
            <a:r>
              <a:rPr lang="en-US" sz="2400" dirty="0" smtClean="0"/>
              <a:t>Geometry Engine Internals</a:t>
            </a:r>
            <a:endParaRPr lang="en-US" sz="2400" dirty="0"/>
          </a:p>
          <a:p>
            <a:pPr lvl="1"/>
            <a:r>
              <a:rPr lang="en-US" sz="2000" dirty="0" smtClean="0"/>
              <a:t>Spatial Reference Tolerance</a:t>
            </a:r>
            <a:endParaRPr lang="en-US" sz="2000" dirty="0"/>
          </a:p>
          <a:p>
            <a:pPr lvl="1"/>
            <a:r>
              <a:rPr lang="en-US" sz="2000" dirty="0" err="1" smtClean="0"/>
              <a:t>Async</a:t>
            </a:r>
            <a:r>
              <a:rPr lang="en-US" sz="2000" dirty="0" smtClean="0"/>
              <a:t> Architecture</a:t>
            </a:r>
            <a:endParaRPr lang="en-US" sz="2400" dirty="0" smtClean="0"/>
          </a:p>
          <a:p>
            <a:r>
              <a:rPr lang="en-US" sz="2400" dirty="0" smtClean="0"/>
              <a:t>When to use the Geometry Engine</a:t>
            </a:r>
            <a:endParaRPr lang="en-US" sz="2000" dirty="0" smtClean="0"/>
          </a:p>
          <a:p>
            <a:pPr lvl="1"/>
            <a:r>
              <a:rPr lang="en-US" sz="2000" dirty="0" smtClean="0"/>
              <a:t>Where will it make a difference to your app</a:t>
            </a:r>
          </a:p>
          <a:p>
            <a:pPr lvl="1"/>
            <a:endParaRPr lang="en-US" sz="2000" dirty="0" smtClean="0"/>
          </a:p>
          <a:p>
            <a:pPr marL="0" indent="0">
              <a:buNone/>
            </a:pPr>
            <a:endParaRPr lang="en-US" sz="2400" dirty="0"/>
          </a:p>
          <a:p>
            <a:endParaRPr lang="en-US" sz="2400" dirty="0"/>
          </a:p>
        </p:txBody>
      </p:sp>
    </p:spTree>
    <p:extLst>
      <p:ext uri="{BB962C8B-B14F-4D97-AF65-F5344CB8AC3E}">
        <p14:creationId xmlns:p14="http://schemas.microsoft.com/office/powerpoint/2010/main" val="39533291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GB" dirty="0" smtClean="0"/>
              <a:t>You can use </a:t>
            </a:r>
            <a:r>
              <a:rPr lang="en-GB" dirty="0" err="1" smtClean="0"/>
              <a:t>GeometryEngine</a:t>
            </a:r>
            <a:r>
              <a:rPr lang="en-GB" dirty="0" smtClean="0"/>
              <a:t> </a:t>
            </a:r>
            <a:r>
              <a:rPr lang="en-GB" dirty="0" err="1" smtClean="0"/>
              <a:t>Async</a:t>
            </a:r>
            <a:endParaRPr lang="en-GB" dirty="0"/>
          </a:p>
        </p:txBody>
      </p:sp>
      <p:sp>
        <p:nvSpPr>
          <p:cNvPr id="3" name="Title 2"/>
          <p:cNvSpPr>
            <a:spLocks noGrp="1"/>
          </p:cNvSpPr>
          <p:nvPr>
            <p:ph type="title"/>
          </p:nvPr>
        </p:nvSpPr>
        <p:spPr>
          <a:xfrm>
            <a:off x="914400" y="1994006"/>
            <a:ext cx="9398000" cy="1477328"/>
          </a:xfrm>
        </p:spPr>
        <p:txBody>
          <a:bodyPr/>
          <a:lstStyle/>
          <a:p>
            <a:r>
              <a:rPr lang="en-GB" dirty="0" smtClean="0"/>
              <a:t>Synchronous versus Asynchronous</a:t>
            </a:r>
            <a:endParaRPr lang="en-GB" dirty="0"/>
          </a:p>
        </p:txBody>
      </p:sp>
    </p:spTree>
    <p:extLst>
      <p:ext uri="{BB962C8B-B14F-4D97-AF65-F5344CB8AC3E}">
        <p14:creationId xmlns:p14="http://schemas.microsoft.com/office/powerpoint/2010/main" val="319841785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97936"/>
            <a:ext cx="8107680" cy="3560064"/>
          </a:xfrm>
          <a:prstGeom prst="rect">
            <a:avLst/>
          </a:prstGeom>
        </p:spPr>
      </p:pic>
      <p:sp>
        <p:nvSpPr>
          <p:cNvPr id="10" name="Title 9"/>
          <p:cNvSpPr>
            <a:spLocks noGrp="1"/>
          </p:cNvSpPr>
          <p:nvPr>
            <p:ph type="title"/>
          </p:nvPr>
        </p:nvSpPr>
        <p:spPr>
          <a:xfrm>
            <a:off x="682625" y="535572"/>
            <a:ext cx="10826496" cy="615553"/>
          </a:xfrm>
        </p:spPr>
        <p:txBody>
          <a:bodyPr/>
          <a:lstStyle/>
          <a:p>
            <a:r>
              <a:rPr lang="en-US" sz="4000" dirty="0" smtClean="0"/>
              <a:t>Geometry Engine </a:t>
            </a:r>
            <a:r>
              <a:rPr lang="en-US" sz="4000" dirty="0" err="1" smtClean="0"/>
              <a:t>Async</a:t>
            </a:r>
            <a:endParaRPr lang="en-US" sz="4000" dirty="0"/>
          </a:p>
        </p:txBody>
      </p:sp>
      <p:sp>
        <p:nvSpPr>
          <p:cNvPr id="12" name="Content Placeholder 11"/>
          <p:cNvSpPr>
            <a:spLocks noGrp="1"/>
          </p:cNvSpPr>
          <p:nvPr>
            <p:ph sz="quarter" idx="12"/>
          </p:nvPr>
        </p:nvSpPr>
        <p:spPr>
          <a:xfrm>
            <a:off x="914400" y="1467857"/>
            <a:ext cx="10369296" cy="4025896"/>
          </a:xfrm>
        </p:spPr>
        <p:txBody>
          <a:bodyPr/>
          <a:lstStyle/>
          <a:p>
            <a:r>
              <a:rPr lang="en-US" sz="2800" dirty="0" smtClean="0"/>
              <a:t>Asynchronous Geometry Engine</a:t>
            </a:r>
          </a:p>
          <a:p>
            <a:pPr lvl="1"/>
            <a:r>
              <a:rPr lang="en-US" sz="2400" dirty="0" smtClean="0"/>
              <a:t>Uses Web Workers to perform Geometry Engine</a:t>
            </a:r>
          </a:p>
          <a:p>
            <a:pPr lvl="1"/>
            <a:r>
              <a:rPr lang="en-US" sz="2400" dirty="0" smtClean="0"/>
              <a:t>Operations return Promises.</a:t>
            </a:r>
          </a:p>
          <a:p>
            <a:r>
              <a:rPr lang="en-US" sz="2800" dirty="0" smtClean="0"/>
              <a:t>Benefits</a:t>
            </a:r>
          </a:p>
          <a:p>
            <a:pPr lvl="1"/>
            <a:r>
              <a:rPr lang="en-US" sz="2400" dirty="0" smtClean="0"/>
              <a:t>Browser is not blocked whilst operations run</a:t>
            </a:r>
          </a:p>
          <a:p>
            <a:pPr lvl="1"/>
            <a:r>
              <a:rPr lang="en-US" sz="2400" dirty="0" smtClean="0"/>
              <a:t>Greater throughput. Operations can run in parallel</a:t>
            </a:r>
          </a:p>
          <a:p>
            <a:pPr lvl="1"/>
            <a:r>
              <a:rPr lang="en-US" sz="2400" dirty="0" smtClean="0"/>
              <a:t>Easier substitution of existing </a:t>
            </a:r>
            <a:r>
              <a:rPr lang="en-US" sz="2400" dirty="0" err="1" smtClean="0"/>
              <a:t>GeometryService</a:t>
            </a:r>
            <a:r>
              <a:rPr lang="en-US" sz="2400" dirty="0" smtClean="0"/>
              <a:t> code</a:t>
            </a:r>
          </a:p>
          <a:p>
            <a:r>
              <a:rPr lang="en-US" sz="2800" dirty="0" smtClean="0"/>
              <a:t>Drawbacks</a:t>
            </a:r>
          </a:p>
          <a:p>
            <a:pPr lvl="1"/>
            <a:r>
              <a:rPr lang="en-US" sz="2400" dirty="0" smtClean="0"/>
              <a:t>Older Browsers do not support </a:t>
            </a:r>
            <a:r>
              <a:rPr lang="en-US" sz="2400" dirty="0" err="1" smtClean="0"/>
              <a:t>WebWorkers</a:t>
            </a:r>
            <a:endParaRPr lang="en-US" sz="2400" dirty="0" smtClean="0"/>
          </a:p>
          <a:p>
            <a:pPr lvl="1"/>
            <a:endParaRPr lang="en-US" sz="2400" dirty="0" smtClean="0"/>
          </a:p>
          <a:p>
            <a:pPr marL="0" indent="0">
              <a:buNone/>
            </a:pPr>
            <a:endParaRPr lang="en-US" sz="2800" dirty="0"/>
          </a:p>
          <a:p>
            <a:endParaRPr lang="en-US" sz="2800" dirty="0"/>
          </a:p>
        </p:txBody>
      </p:sp>
    </p:spTree>
    <p:extLst>
      <p:ext uri="{BB962C8B-B14F-4D97-AF65-F5344CB8AC3E}">
        <p14:creationId xmlns:p14="http://schemas.microsoft.com/office/powerpoint/2010/main" val="132040684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97936"/>
            <a:ext cx="8107680" cy="3560064"/>
          </a:xfrm>
          <a:prstGeom prst="rect">
            <a:avLst/>
          </a:prstGeom>
        </p:spPr>
      </p:pic>
      <p:sp>
        <p:nvSpPr>
          <p:cNvPr id="10" name="Title 9"/>
          <p:cNvSpPr>
            <a:spLocks noGrp="1"/>
          </p:cNvSpPr>
          <p:nvPr>
            <p:ph type="title"/>
          </p:nvPr>
        </p:nvSpPr>
        <p:spPr>
          <a:xfrm>
            <a:off x="682625" y="348425"/>
            <a:ext cx="10826496" cy="615553"/>
          </a:xfrm>
        </p:spPr>
        <p:txBody>
          <a:bodyPr/>
          <a:lstStyle/>
          <a:p>
            <a:r>
              <a:rPr lang="en-US" sz="4000" dirty="0" smtClean="0"/>
              <a:t>Asynchronous Patterns</a:t>
            </a:r>
            <a:endParaRPr lang="en-US" sz="4000" dirty="0"/>
          </a:p>
        </p:txBody>
      </p:sp>
      <p:sp>
        <p:nvSpPr>
          <p:cNvPr id="11" name="Text Placeholder 10"/>
          <p:cNvSpPr>
            <a:spLocks noGrp="1"/>
          </p:cNvSpPr>
          <p:nvPr>
            <p:ph type="body" sz="quarter" idx="11"/>
          </p:nvPr>
        </p:nvSpPr>
        <p:spPr>
          <a:xfrm>
            <a:off x="682625" y="991813"/>
            <a:ext cx="10826496" cy="369332"/>
          </a:xfrm>
        </p:spPr>
        <p:txBody>
          <a:bodyPr/>
          <a:lstStyle/>
          <a:p>
            <a:r>
              <a:rPr lang="en-US" sz="2400" dirty="0" smtClean="0"/>
              <a:t>Uses Deferred Pattern</a:t>
            </a:r>
            <a:endParaRPr lang="en-US" sz="2400" dirty="0"/>
          </a:p>
        </p:txBody>
      </p:sp>
      <p:sp>
        <p:nvSpPr>
          <p:cNvPr id="12" name="Content Placeholder 11"/>
          <p:cNvSpPr>
            <a:spLocks noGrp="1"/>
          </p:cNvSpPr>
          <p:nvPr>
            <p:ph sz="quarter" idx="12"/>
          </p:nvPr>
        </p:nvSpPr>
        <p:spPr/>
        <p:txBody>
          <a:bodyPr/>
          <a:lstStyle/>
          <a:p>
            <a:endParaRPr lang="en-US" dirty="0"/>
          </a:p>
          <a:p>
            <a:endParaRPr lang="en-US" dirty="0"/>
          </a:p>
        </p:txBody>
      </p:sp>
      <p:sp>
        <p:nvSpPr>
          <p:cNvPr id="9" name="TextBox 8"/>
          <p:cNvSpPr txBox="1"/>
          <p:nvPr/>
        </p:nvSpPr>
        <p:spPr>
          <a:xfrm>
            <a:off x="1625600" y="1606729"/>
            <a:ext cx="10039531" cy="4613564"/>
          </a:xfrm>
          <a:prstGeom prst="rect">
            <a:avLst/>
          </a:prstGeom>
          <a:solidFill>
            <a:schemeClr val="tx1"/>
          </a:solidFill>
          <a:effectLst/>
        </p:spPr>
        <p:txBody>
          <a:bodyPr wrap="none" lIns="0" tIns="0" rIns="0" bIns="0" rtlCol="0">
            <a:noAutofit/>
          </a:bodyPr>
          <a:lstStyle/>
          <a:p>
            <a:pPr algn="l" eaLnBrk="0" hangingPunct="0"/>
            <a:r>
              <a:rPr lang="en-GB" sz="1600" dirty="0" smtClean="0">
                <a:solidFill>
                  <a:schemeClr val="bg1"/>
                </a:solidFill>
              </a:rPr>
              <a:t>  </a:t>
            </a:r>
          </a:p>
          <a:p>
            <a:pPr algn="l" eaLnBrk="0" hangingPunct="0">
              <a:spcAft>
                <a:spcPts val="200"/>
              </a:spcAft>
            </a:pPr>
            <a:r>
              <a:rPr lang="en-GB" sz="1600" dirty="0" smtClean="0">
                <a:solidFill>
                  <a:schemeClr val="bg1"/>
                </a:solidFill>
              </a:rPr>
              <a:t>  </a:t>
            </a:r>
            <a:r>
              <a:rPr lang="en-GB" dirty="0" smtClean="0">
                <a:solidFill>
                  <a:schemeClr val="bg1"/>
                </a:solidFill>
              </a:rPr>
              <a:t>require( [ “esri/geometry/</a:t>
            </a:r>
            <a:r>
              <a:rPr lang="en-GB" dirty="0" err="1" smtClean="0">
                <a:solidFill>
                  <a:schemeClr val="bg1"/>
                </a:solidFill>
              </a:rPr>
              <a:t>geometryEngineAsync</a:t>
            </a:r>
            <a:r>
              <a:rPr lang="en-GB" dirty="0" smtClean="0">
                <a:solidFill>
                  <a:schemeClr val="bg1"/>
                </a:solidFill>
              </a:rPr>
              <a:t>” ], </a:t>
            </a:r>
          </a:p>
          <a:p>
            <a:pPr algn="l" eaLnBrk="0" hangingPunct="0">
              <a:spcAft>
                <a:spcPts val="200"/>
              </a:spcAft>
            </a:pPr>
            <a:r>
              <a:rPr lang="en-GB" dirty="0">
                <a:solidFill>
                  <a:schemeClr val="bg1"/>
                </a:solidFill>
              </a:rPr>
              <a:t> </a:t>
            </a:r>
            <a:r>
              <a:rPr lang="en-GB" dirty="0" smtClean="0">
                <a:solidFill>
                  <a:schemeClr val="bg1"/>
                </a:solidFill>
              </a:rPr>
              <a:t>   function( </a:t>
            </a:r>
            <a:r>
              <a:rPr lang="en-GB" dirty="0" err="1" smtClean="0">
                <a:solidFill>
                  <a:schemeClr val="bg1"/>
                </a:solidFill>
              </a:rPr>
              <a:t>geometryEngineAsync</a:t>
            </a:r>
            <a:r>
              <a:rPr lang="en-GB" dirty="0" smtClean="0">
                <a:solidFill>
                  <a:schemeClr val="bg1"/>
                </a:solidFill>
              </a:rPr>
              <a:t> ) {  </a:t>
            </a:r>
          </a:p>
          <a:p>
            <a:pPr algn="l" eaLnBrk="0" hangingPunct="0">
              <a:spcAft>
                <a:spcPts val="200"/>
              </a:spcAft>
            </a:pPr>
            <a:endParaRPr lang="en-GB" sz="1600" dirty="0">
              <a:solidFill>
                <a:schemeClr val="bg1"/>
              </a:solidFill>
            </a:endParaRPr>
          </a:p>
          <a:p>
            <a:pPr algn="l" eaLnBrk="0" hangingPunct="0">
              <a:spcAft>
                <a:spcPts val="200"/>
              </a:spcAft>
            </a:pPr>
            <a:r>
              <a:rPr lang="en-GB" dirty="0" smtClean="0">
                <a:solidFill>
                  <a:schemeClr val="bg1"/>
                </a:solidFill>
              </a:rPr>
              <a:t>    </a:t>
            </a:r>
            <a:r>
              <a:rPr lang="en-GB" dirty="0" err="1" smtClean="0">
                <a:solidFill>
                  <a:schemeClr val="bg1"/>
                </a:solidFill>
              </a:rPr>
              <a:t>geometryEngineAsync.</a:t>
            </a:r>
            <a:r>
              <a:rPr lang="en-GB" b="1" dirty="0" err="1" smtClean="0">
                <a:solidFill>
                  <a:schemeClr val="bg1"/>
                </a:solidFill>
              </a:rPr>
              <a:t>buffer</a:t>
            </a:r>
            <a:r>
              <a:rPr lang="en-GB" dirty="0" smtClean="0">
                <a:solidFill>
                  <a:schemeClr val="bg1"/>
                </a:solidFill>
              </a:rPr>
              <a:t>(</a:t>
            </a:r>
            <a:r>
              <a:rPr lang="en-GB" dirty="0" err="1" smtClean="0">
                <a:solidFill>
                  <a:schemeClr val="bg1"/>
                </a:solidFill>
              </a:rPr>
              <a:t>mapPoint</a:t>
            </a:r>
            <a:r>
              <a:rPr lang="en-GB" dirty="0" smtClean="0">
                <a:solidFill>
                  <a:schemeClr val="bg1"/>
                </a:solidFill>
              </a:rPr>
              <a:t>, 10, “miles”).then( function(buffer) {</a:t>
            </a:r>
          </a:p>
          <a:p>
            <a:pPr algn="l" eaLnBrk="0" hangingPunct="0">
              <a:spcAft>
                <a:spcPts val="200"/>
              </a:spcAft>
            </a:pPr>
            <a:endParaRPr lang="en-GB" dirty="0">
              <a:solidFill>
                <a:schemeClr val="bg1"/>
              </a:solidFill>
            </a:endParaRPr>
          </a:p>
          <a:p>
            <a:pPr algn="l" eaLnBrk="0" hangingPunct="0">
              <a:spcAft>
                <a:spcPts val="200"/>
              </a:spcAft>
            </a:pPr>
            <a:r>
              <a:rPr lang="en-GB" dirty="0">
                <a:solidFill>
                  <a:schemeClr val="bg1"/>
                </a:solidFill>
              </a:rPr>
              <a:t> </a:t>
            </a:r>
            <a:r>
              <a:rPr lang="en-GB" dirty="0" smtClean="0">
                <a:solidFill>
                  <a:schemeClr val="bg1"/>
                </a:solidFill>
              </a:rPr>
              <a:t>   }, </a:t>
            </a:r>
          </a:p>
          <a:p>
            <a:pPr algn="l" eaLnBrk="0" hangingPunct="0">
              <a:spcAft>
                <a:spcPts val="200"/>
              </a:spcAft>
            </a:pPr>
            <a:r>
              <a:rPr lang="en-GB" dirty="0">
                <a:solidFill>
                  <a:schemeClr val="bg1"/>
                </a:solidFill>
              </a:rPr>
              <a:t> </a:t>
            </a:r>
            <a:r>
              <a:rPr lang="en-GB" dirty="0" smtClean="0">
                <a:solidFill>
                  <a:schemeClr val="bg1"/>
                </a:solidFill>
              </a:rPr>
              <a:t>   function(</a:t>
            </a:r>
            <a:r>
              <a:rPr lang="en-GB" dirty="0" err="1" smtClean="0">
                <a:solidFill>
                  <a:schemeClr val="bg1"/>
                </a:solidFill>
              </a:rPr>
              <a:t>erre</a:t>
            </a:r>
            <a:r>
              <a:rPr lang="en-GB" dirty="0" smtClean="0">
                <a:solidFill>
                  <a:schemeClr val="bg1"/>
                </a:solidFill>
              </a:rPr>
              <a:t>) {</a:t>
            </a:r>
          </a:p>
          <a:p>
            <a:pPr algn="l" eaLnBrk="0" hangingPunct="0">
              <a:spcAft>
                <a:spcPts val="200"/>
              </a:spcAft>
            </a:pPr>
            <a:endParaRPr lang="en-GB" dirty="0">
              <a:solidFill>
                <a:schemeClr val="bg1"/>
              </a:solidFill>
            </a:endParaRPr>
          </a:p>
          <a:p>
            <a:pPr algn="l" eaLnBrk="0" hangingPunct="0">
              <a:spcAft>
                <a:spcPts val="200"/>
              </a:spcAft>
            </a:pPr>
            <a:r>
              <a:rPr lang="en-GB" dirty="0">
                <a:solidFill>
                  <a:schemeClr val="bg1"/>
                </a:solidFill>
              </a:rPr>
              <a:t> </a:t>
            </a:r>
            <a:r>
              <a:rPr lang="en-GB" dirty="0" smtClean="0">
                <a:solidFill>
                  <a:schemeClr val="bg1"/>
                </a:solidFill>
              </a:rPr>
              <a:t>    });</a:t>
            </a:r>
          </a:p>
          <a:p>
            <a:pPr algn="l" eaLnBrk="0" hangingPunct="0">
              <a:spcAft>
                <a:spcPts val="200"/>
              </a:spcAft>
            </a:pPr>
            <a:r>
              <a:rPr lang="en-GB" dirty="0">
                <a:solidFill>
                  <a:schemeClr val="bg1"/>
                </a:solidFill>
              </a:rPr>
              <a:t> </a:t>
            </a:r>
            <a:r>
              <a:rPr lang="en-GB" dirty="0" smtClean="0">
                <a:solidFill>
                  <a:schemeClr val="bg1"/>
                </a:solidFill>
              </a:rPr>
              <a:t>     </a:t>
            </a:r>
          </a:p>
          <a:p>
            <a:pPr algn="l" eaLnBrk="0" hangingPunct="0">
              <a:spcAft>
                <a:spcPts val="200"/>
              </a:spcAft>
            </a:pPr>
            <a:r>
              <a:rPr lang="en-GB" dirty="0" smtClean="0">
                <a:solidFill>
                  <a:schemeClr val="bg1"/>
                </a:solidFill>
              </a:rPr>
              <a:t>  });</a:t>
            </a:r>
          </a:p>
        </p:txBody>
      </p:sp>
      <p:sp>
        <p:nvSpPr>
          <p:cNvPr id="13" name="Rectangle 12"/>
          <p:cNvSpPr/>
          <p:nvPr/>
        </p:nvSpPr>
        <p:spPr>
          <a:xfrm>
            <a:off x="163888" y="6408075"/>
            <a:ext cx="6342301" cy="369332"/>
          </a:xfrm>
          <a:prstGeom prst="rect">
            <a:avLst/>
          </a:prstGeom>
        </p:spPr>
        <p:txBody>
          <a:bodyPr wrap="none">
            <a:spAutoFit/>
          </a:bodyPr>
          <a:lstStyle/>
          <a:p>
            <a:r>
              <a:rPr lang="en-US"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hlinkClick r:id="rId5"/>
              </a:rPr>
              <a:t>Buffer 500 points: GeometryEngine vs GeometryService </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96671009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GB" dirty="0" smtClean="0"/>
              <a:t>What is the geometry engine doing for me!</a:t>
            </a:r>
            <a:endParaRPr lang="en-GB" dirty="0"/>
          </a:p>
        </p:txBody>
      </p:sp>
      <p:sp>
        <p:nvSpPr>
          <p:cNvPr id="3" name="Title 2"/>
          <p:cNvSpPr>
            <a:spLocks noGrp="1"/>
          </p:cNvSpPr>
          <p:nvPr>
            <p:ph type="title"/>
          </p:nvPr>
        </p:nvSpPr>
        <p:spPr>
          <a:xfrm>
            <a:off x="914400" y="2794226"/>
            <a:ext cx="10464800" cy="677108"/>
          </a:xfrm>
        </p:spPr>
        <p:txBody>
          <a:bodyPr/>
          <a:lstStyle/>
          <a:p>
            <a:r>
              <a:rPr lang="en-GB" sz="4400" dirty="0" smtClean="0"/>
              <a:t>Geometry Engine Internals</a:t>
            </a:r>
            <a:endParaRPr lang="en-GB" sz="4400" dirty="0"/>
          </a:p>
        </p:txBody>
      </p:sp>
    </p:spTree>
    <p:extLst>
      <p:ext uri="{BB962C8B-B14F-4D97-AF65-F5344CB8AC3E}">
        <p14:creationId xmlns:p14="http://schemas.microsoft.com/office/powerpoint/2010/main" val="357084471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97936"/>
            <a:ext cx="8107680" cy="3560064"/>
          </a:xfrm>
          <a:prstGeom prst="rect">
            <a:avLst/>
          </a:prstGeom>
        </p:spPr>
      </p:pic>
      <p:sp>
        <p:nvSpPr>
          <p:cNvPr id="10" name="Title 9"/>
          <p:cNvSpPr>
            <a:spLocks noGrp="1"/>
          </p:cNvSpPr>
          <p:nvPr>
            <p:ph type="title"/>
          </p:nvPr>
        </p:nvSpPr>
        <p:spPr>
          <a:xfrm>
            <a:off x="682625" y="361793"/>
            <a:ext cx="10826496" cy="615553"/>
          </a:xfrm>
        </p:spPr>
        <p:txBody>
          <a:bodyPr/>
          <a:lstStyle/>
          <a:p>
            <a:r>
              <a:rPr lang="en-US" sz="4000" dirty="0" smtClean="0"/>
              <a:t>Spatial Tolerance</a:t>
            </a:r>
            <a:endParaRPr lang="en-US" sz="4000" dirty="0"/>
          </a:p>
        </p:txBody>
      </p:sp>
      <p:grpSp>
        <p:nvGrpSpPr>
          <p:cNvPr id="29" name="Group 28"/>
          <p:cNvGrpSpPr/>
          <p:nvPr/>
        </p:nvGrpSpPr>
        <p:grpSpPr>
          <a:xfrm>
            <a:off x="6596743" y="2345025"/>
            <a:ext cx="2222047" cy="130629"/>
            <a:chOff x="5225143" y="2375505"/>
            <a:chExt cx="2222047" cy="130629"/>
          </a:xfrm>
        </p:grpSpPr>
        <p:cxnSp>
          <p:nvCxnSpPr>
            <p:cNvPr id="5" name="Straight Connector 4"/>
            <p:cNvCxnSpPr/>
            <p:nvPr/>
          </p:nvCxnSpPr>
          <p:spPr bwMode="auto">
            <a:xfrm>
              <a:off x="5342709" y="2442753"/>
              <a:ext cx="1972491" cy="0"/>
            </a:xfrm>
            <a:prstGeom prst="line">
              <a:avLst/>
            </a:prstGeom>
            <a:ln>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19" name="Oval 18"/>
            <p:cNvSpPr/>
            <p:nvPr/>
          </p:nvSpPr>
          <p:spPr bwMode="auto">
            <a:xfrm>
              <a:off x="5225143" y="2375505"/>
              <a:ext cx="117566" cy="130629"/>
            </a:xfrm>
            <a:prstGeom prst="ellipse">
              <a:avLst/>
            </a:prstGeom>
            <a:ln>
              <a:headEnd type="none" w="med" len="med"/>
              <a:tailEnd type="none" w="med" len="med"/>
            </a:ln>
          </p:spPr>
          <p:style>
            <a:lnRef idx="3">
              <a:schemeClr val="accent3"/>
            </a:lnRef>
            <a:fillRef idx="0">
              <a:schemeClr val="accent3"/>
            </a:fillRef>
            <a:effectRef idx="2">
              <a:schemeClr val="accent3"/>
            </a:effectRef>
            <a:fontRef idx="minor">
              <a:schemeClr val="tx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24" name="Oval 23"/>
            <p:cNvSpPr/>
            <p:nvPr/>
          </p:nvSpPr>
          <p:spPr bwMode="auto">
            <a:xfrm>
              <a:off x="7329624" y="2375505"/>
              <a:ext cx="117566" cy="130629"/>
            </a:xfrm>
            <a:prstGeom prst="ellipse">
              <a:avLst/>
            </a:prstGeom>
            <a:ln>
              <a:headEnd type="none" w="med" len="med"/>
              <a:tailEnd type="none" w="med" len="med"/>
            </a:ln>
          </p:spPr>
          <p:style>
            <a:lnRef idx="3">
              <a:schemeClr val="accent3"/>
            </a:lnRef>
            <a:fillRef idx="0">
              <a:schemeClr val="accent3"/>
            </a:fillRef>
            <a:effectRef idx="2">
              <a:schemeClr val="accent3"/>
            </a:effectRef>
            <a:fontRef idx="minor">
              <a:schemeClr val="tx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grpSp>
      <p:grpSp>
        <p:nvGrpSpPr>
          <p:cNvPr id="31" name="Group 30"/>
          <p:cNvGrpSpPr/>
          <p:nvPr/>
        </p:nvGrpSpPr>
        <p:grpSpPr>
          <a:xfrm>
            <a:off x="9087123" y="2345025"/>
            <a:ext cx="2222047" cy="130629"/>
            <a:chOff x="5225143" y="2375505"/>
            <a:chExt cx="2222047" cy="130629"/>
          </a:xfrm>
        </p:grpSpPr>
        <p:cxnSp>
          <p:nvCxnSpPr>
            <p:cNvPr id="32" name="Straight Connector 31"/>
            <p:cNvCxnSpPr/>
            <p:nvPr/>
          </p:nvCxnSpPr>
          <p:spPr bwMode="auto">
            <a:xfrm>
              <a:off x="5342709" y="2442753"/>
              <a:ext cx="1972491" cy="0"/>
            </a:xfrm>
            <a:prstGeom prst="line">
              <a:avLst/>
            </a:prstGeom>
            <a:ln>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33" name="Oval 32"/>
            <p:cNvSpPr/>
            <p:nvPr/>
          </p:nvSpPr>
          <p:spPr bwMode="auto">
            <a:xfrm>
              <a:off x="5225143" y="2375505"/>
              <a:ext cx="117566" cy="130629"/>
            </a:xfrm>
            <a:prstGeom prst="ellipse">
              <a:avLst/>
            </a:prstGeom>
            <a:ln>
              <a:headEnd type="none" w="med" len="med"/>
              <a:tailEnd type="none" w="med" len="med"/>
            </a:ln>
          </p:spPr>
          <p:style>
            <a:lnRef idx="3">
              <a:schemeClr val="accent3"/>
            </a:lnRef>
            <a:fillRef idx="0">
              <a:schemeClr val="accent3"/>
            </a:fillRef>
            <a:effectRef idx="2">
              <a:schemeClr val="accent3"/>
            </a:effectRef>
            <a:fontRef idx="minor">
              <a:schemeClr val="tx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34" name="Oval 33"/>
            <p:cNvSpPr/>
            <p:nvPr/>
          </p:nvSpPr>
          <p:spPr bwMode="auto">
            <a:xfrm>
              <a:off x="7329624" y="2375505"/>
              <a:ext cx="117566" cy="130629"/>
            </a:xfrm>
            <a:prstGeom prst="ellipse">
              <a:avLst/>
            </a:prstGeom>
            <a:ln>
              <a:headEnd type="none" w="med" len="med"/>
              <a:tailEnd type="none" w="med" len="med"/>
            </a:ln>
          </p:spPr>
          <p:style>
            <a:lnRef idx="3">
              <a:schemeClr val="accent3"/>
            </a:lnRef>
            <a:fillRef idx="0">
              <a:schemeClr val="accent3"/>
            </a:fillRef>
            <a:effectRef idx="2">
              <a:schemeClr val="accent3"/>
            </a:effectRef>
            <a:fontRef idx="minor">
              <a:schemeClr val="tx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grpSp>
      <p:grpSp>
        <p:nvGrpSpPr>
          <p:cNvPr id="35" name="Group 34"/>
          <p:cNvGrpSpPr/>
          <p:nvPr/>
        </p:nvGrpSpPr>
        <p:grpSpPr>
          <a:xfrm>
            <a:off x="6596743" y="4019820"/>
            <a:ext cx="2222047" cy="130629"/>
            <a:chOff x="5225143" y="2375505"/>
            <a:chExt cx="2222047" cy="130629"/>
          </a:xfrm>
        </p:grpSpPr>
        <p:cxnSp>
          <p:nvCxnSpPr>
            <p:cNvPr id="36" name="Straight Connector 35"/>
            <p:cNvCxnSpPr/>
            <p:nvPr/>
          </p:nvCxnSpPr>
          <p:spPr bwMode="auto">
            <a:xfrm>
              <a:off x="5342709" y="2442753"/>
              <a:ext cx="1972491" cy="0"/>
            </a:xfrm>
            <a:prstGeom prst="line">
              <a:avLst/>
            </a:prstGeom>
            <a:ln>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37" name="Oval 36"/>
            <p:cNvSpPr/>
            <p:nvPr/>
          </p:nvSpPr>
          <p:spPr bwMode="auto">
            <a:xfrm>
              <a:off x="5225143" y="2375505"/>
              <a:ext cx="117566" cy="130629"/>
            </a:xfrm>
            <a:prstGeom prst="ellipse">
              <a:avLst/>
            </a:prstGeom>
            <a:ln>
              <a:headEnd type="none" w="med" len="med"/>
              <a:tailEnd type="none" w="med" len="med"/>
            </a:ln>
          </p:spPr>
          <p:style>
            <a:lnRef idx="3">
              <a:schemeClr val="accent3"/>
            </a:lnRef>
            <a:fillRef idx="0">
              <a:schemeClr val="accent3"/>
            </a:fillRef>
            <a:effectRef idx="2">
              <a:schemeClr val="accent3"/>
            </a:effectRef>
            <a:fontRef idx="minor">
              <a:schemeClr val="tx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38" name="Oval 37"/>
            <p:cNvSpPr/>
            <p:nvPr/>
          </p:nvSpPr>
          <p:spPr bwMode="auto">
            <a:xfrm>
              <a:off x="7329624" y="2375505"/>
              <a:ext cx="117566" cy="130629"/>
            </a:xfrm>
            <a:prstGeom prst="ellipse">
              <a:avLst/>
            </a:prstGeom>
            <a:ln>
              <a:headEnd type="none" w="med" len="med"/>
              <a:tailEnd type="none" w="med" len="med"/>
            </a:ln>
          </p:spPr>
          <p:style>
            <a:lnRef idx="3">
              <a:schemeClr val="accent3"/>
            </a:lnRef>
            <a:fillRef idx="0">
              <a:schemeClr val="accent3"/>
            </a:fillRef>
            <a:effectRef idx="2">
              <a:schemeClr val="accent3"/>
            </a:effectRef>
            <a:fontRef idx="minor">
              <a:schemeClr val="tx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grpSp>
      <p:grpSp>
        <p:nvGrpSpPr>
          <p:cNvPr id="39" name="Group 38"/>
          <p:cNvGrpSpPr/>
          <p:nvPr/>
        </p:nvGrpSpPr>
        <p:grpSpPr>
          <a:xfrm>
            <a:off x="9087123" y="4019820"/>
            <a:ext cx="2222047" cy="130629"/>
            <a:chOff x="5225143" y="2375505"/>
            <a:chExt cx="2222047" cy="130629"/>
          </a:xfrm>
        </p:grpSpPr>
        <p:cxnSp>
          <p:nvCxnSpPr>
            <p:cNvPr id="40" name="Straight Connector 39"/>
            <p:cNvCxnSpPr/>
            <p:nvPr/>
          </p:nvCxnSpPr>
          <p:spPr bwMode="auto">
            <a:xfrm>
              <a:off x="5342709" y="2442753"/>
              <a:ext cx="1972491" cy="0"/>
            </a:xfrm>
            <a:prstGeom prst="line">
              <a:avLst/>
            </a:prstGeom>
            <a:ln>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41" name="Oval 40"/>
            <p:cNvSpPr/>
            <p:nvPr/>
          </p:nvSpPr>
          <p:spPr bwMode="auto">
            <a:xfrm>
              <a:off x="5225143" y="2375505"/>
              <a:ext cx="117566" cy="130629"/>
            </a:xfrm>
            <a:prstGeom prst="ellipse">
              <a:avLst/>
            </a:prstGeom>
            <a:ln>
              <a:headEnd type="none" w="med" len="med"/>
              <a:tailEnd type="none" w="med" len="med"/>
            </a:ln>
          </p:spPr>
          <p:style>
            <a:lnRef idx="3">
              <a:schemeClr val="accent3"/>
            </a:lnRef>
            <a:fillRef idx="0">
              <a:schemeClr val="accent3"/>
            </a:fillRef>
            <a:effectRef idx="2">
              <a:schemeClr val="accent3"/>
            </a:effectRef>
            <a:fontRef idx="minor">
              <a:schemeClr val="tx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42" name="Oval 41"/>
            <p:cNvSpPr/>
            <p:nvPr/>
          </p:nvSpPr>
          <p:spPr bwMode="auto">
            <a:xfrm>
              <a:off x="7329624" y="2375505"/>
              <a:ext cx="117566" cy="130629"/>
            </a:xfrm>
            <a:prstGeom prst="ellipse">
              <a:avLst/>
            </a:prstGeom>
            <a:ln>
              <a:headEnd type="none" w="med" len="med"/>
              <a:tailEnd type="none" w="med" len="med"/>
            </a:ln>
          </p:spPr>
          <p:style>
            <a:lnRef idx="3">
              <a:schemeClr val="accent3"/>
            </a:lnRef>
            <a:fillRef idx="0">
              <a:schemeClr val="accent3"/>
            </a:fillRef>
            <a:effectRef idx="2">
              <a:schemeClr val="accent3"/>
            </a:effectRef>
            <a:fontRef idx="minor">
              <a:schemeClr val="tx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grpSp>
      <p:sp>
        <p:nvSpPr>
          <p:cNvPr id="43" name="Oval 42"/>
          <p:cNvSpPr/>
          <p:nvPr/>
        </p:nvSpPr>
        <p:spPr bwMode="auto">
          <a:xfrm>
            <a:off x="8390436" y="3669082"/>
            <a:ext cx="867864" cy="849193"/>
          </a:xfrm>
          <a:prstGeom prst="ellipse">
            <a:avLst/>
          </a:prstGeom>
          <a:noFill/>
          <a:ln w="28575">
            <a:solidFill>
              <a:schemeClr val="tx1"/>
            </a:solidFill>
            <a:prstDash val="dashDot"/>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44" name="Oval 43"/>
          <p:cNvSpPr/>
          <p:nvPr/>
        </p:nvSpPr>
        <p:spPr bwMode="auto">
          <a:xfrm>
            <a:off x="8643666" y="3679587"/>
            <a:ext cx="867864" cy="849193"/>
          </a:xfrm>
          <a:prstGeom prst="ellipse">
            <a:avLst/>
          </a:prstGeom>
          <a:noFill/>
          <a:ln w="28575">
            <a:solidFill>
              <a:schemeClr val="tx1">
                <a:lumMod val="65000"/>
              </a:schemeClr>
            </a:solidFill>
            <a:prstDash val="dashDot"/>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cxnSp>
        <p:nvCxnSpPr>
          <p:cNvPr id="46" name="Straight Connector 45"/>
          <p:cNvCxnSpPr>
            <a:endCxn id="50" idx="2"/>
          </p:cNvCxnSpPr>
          <p:nvPr/>
        </p:nvCxnSpPr>
        <p:spPr bwMode="auto">
          <a:xfrm flipV="1">
            <a:off x="6714309" y="5796752"/>
            <a:ext cx="2222182" cy="10316"/>
          </a:xfrm>
          <a:prstGeom prst="line">
            <a:avLst/>
          </a:prstGeom>
          <a:ln>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47" name="Oval 46"/>
          <p:cNvSpPr/>
          <p:nvPr/>
        </p:nvSpPr>
        <p:spPr bwMode="auto">
          <a:xfrm>
            <a:off x="6596743" y="5739819"/>
            <a:ext cx="117566" cy="130629"/>
          </a:xfrm>
          <a:prstGeom prst="ellipse">
            <a:avLst/>
          </a:prstGeom>
          <a:ln>
            <a:headEnd type="none" w="med" len="med"/>
            <a:tailEnd type="none" w="med" len="med"/>
          </a:ln>
        </p:spPr>
        <p:style>
          <a:lnRef idx="3">
            <a:schemeClr val="accent3"/>
          </a:lnRef>
          <a:fillRef idx="0">
            <a:schemeClr val="accent3"/>
          </a:fillRef>
          <a:effectRef idx="2">
            <a:schemeClr val="accent3"/>
          </a:effectRef>
          <a:fontRef idx="minor">
            <a:schemeClr val="tx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48" name="Oval 47"/>
          <p:cNvSpPr/>
          <p:nvPr/>
        </p:nvSpPr>
        <p:spPr bwMode="auto">
          <a:xfrm>
            <a:off x="11158674" y="5739819"/>
            <a:ext cx="117566" cy="130629"/>
          </a:xfrm>
          <a:prstGeom prst="ellipse">
            <a:avLst/>
          </a:prstGeom>
          <a:ln>
            <a:headEnd type="none" w="med" len="med"/>
            <a:tailEnd type="none" w="med" len="med"/>
          </a:ln>
        </p:spPr>
        <p:style>
          <a:lnRef idx="3">
            <a:schemeClr val="accent3"/>
          </a:lnRef>
          <a:fillRef idx="0">
            <a:schemeClr val="accent3"/>
          </a:fillRef>
          <a:effectRef idx="2">
            <a:schemeClr val="accent3"/>
          </a:effectRef>
          <a:fontRef idx="minor">
            <a:schemeClr val="tx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50" name="Oval 49"/>
          <p:cNvSpPr/>
          <p:nvPr/>
        </p:nvSpPr>
        <p:spPr bwMode="auto">
          <a:xfrm>
            <a:off x="8936491" y="5731437"/>
            <a:ext cx="117566" cy="130629"/>
          </a:xfrm>
          <a:prstGeom prst="ellipse">
            <a:avLst/>
          </a:prstGeom>
          <a:ln>
            <a:headEnd type="none" w="med" len="med"/>
            <a:tailEnd type="none" w="med" len="med"/>
          </a:ln>
        </p:spPr>
        <p:style>
          <a:lnRef idx="3">
            <a:schemeClr val="accent3"/>
          </a:lnRef>
          <a:fillRef idx="0">
            <a:schemeClr val="accent3"/>
          </a:fillRef>
          <a:effectRef idx="2">
            <a:schemeClr val="accent3"/>
          </a:effectRef>
          <a:fontRef idx="minor">
            <a:schemeClr val="tx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cxnSp>
        <p:nvCxnSpPr>
          <p:cNvPr id="52" name="Straight Connector 51"/>
          <p:cNvCxnSpPr/>
          <p:nvPr/>
        </p:nvCxnSpPr>
        <p:spPr bwMode="auto">
          <a:xfrm flipV="1">
            <a:off x="9077598" y="5803199"/>
            <a:ext cx="2081075" cy="3869"/>
          </a:xfrm>
          <a:prstGeom prst="line">
            <a:avLst/>
          </a:prstGeom>
          <a:ln>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54" name="Down Arrow 53"/>
          <p:cNvSpPr/>
          <p:nvPr/>
        </p:nvSpPr>
        <p:spPr bwMode="auto">
          <a:xfrm>
            <a:off x="8760007" y="5044440"/>
            <a:ext cx="444682" cy="365760"/>
          </a:xfrm>
          <a:prstGeom prst="down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55" name="Down Arrow 54"/>
          <p:cNvSpPr/>
          <p:nvPr/>
        </p:nvSpPr>
        <p:spPr bwMode="auto">
          <a:xfrm>
            <a:off x="8746673" y="2836465"/>
            <a:ext cx="444682" cy="365760"/>
          </a:xfrm>
          <a:prstGeom prst="down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56" name="Oval 55"/>
          <p:cNvSpPr/>
          <p:nvPr/>
        </p:nvSpPr>
        <p:spPr bwMode="auto">
          <a:xfrm>
            <a:off x="1151435" y="2475654"/>
            <a:ext cx="2394313" cy="2309706"/>
          </a:xfrm>
          <a:prstGeom prst="ellipse">
            <a:avLst/>
          </a:prstGeom>
          <a:noFill/>
          <a:ln w="28575">
            <a:solidFill>
              <a:schemeClr val="tx1"/>
            </a:solidFill>
            <a:prstDash val="dashDot"/>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57" name="Oval 56"/>
          <p:cNvSpPr/>
          <p:nvPr/>
        </p:nvSpPr>
        <p:spPr bwMode="auto">
          <a:xfrm>
            <a:off x="2206803" y="3491352"/>
            <a:ext cx="283575" cy="284214"/>
          </a:xfrm>
          <a:prstGeom prst="ellipse">
            <a:avLst/>
          </a:prstGeom>
          <a:ln>
            <a:headEnd type="none" w="med" len="med"/>
            <a:tailEnd type="none" w="med" len="med"/>
          </a:ln>
        </p:spPr>
        <p:style>
          <a:lnRef idx="3">
            <a:schemeClr val="accent3"/>
          </a:lnRef>
          <a:fillRef idx="0">
            <a:schemeClr val="accent3"/>
          </a:fillRef>
          <a:effectRef idx="2">
            <a:schemeClr val="accent3"/>
          </a:effectRef>
          <a:fontRef idx="minor">
            <a:schemeClr val="tx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cxnSp>
        <p:nvCxnSpPr>
          <p:cNvPr id="59" name="Straight Arrow Connector 58"/>
          <p:cNvCxnSpPr/>
          <p:nvPr/>
        </p:nvCxnSpPr>
        <p:spPr bwMode="auto">
          <a:xfrm>
            <a:off x="1151435" y="3630507"/>
            <a:ext cx="1055368" cy="0"/>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61" name="Straight Connector 60"/>
          <p:cNvCxnSpPr/>
          <p:nvPr/>
        </p:nvCxnSpPr>
        <p:spPr bwMode="auto">
          <a:xfrm>
            <a:off x="1679119" y="3646222"/>
            <a:ext cx="0" cy="151251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63" name="TextBox 62"/>
          <p:cNvSpPr txBox="1"/>
          <p:nvPr/>
        </p:nvSpPr>
        <p:spPr>
          <a:xfrm>
            <a:off x="467674" y="5574253"/>
            <a:ext cx="3478258" cy="813537"/>
          </a:xfrm>
          <a:prstGeom prst="rect">
            <a:avLst/>
          </a:prstGeom>
          <a:noFill/>
          <a:effectLst/>
        </p:spPr>
        <p:txBody>
          <a:bodyPr wrap="none" lIns="0" tIns="0" rIns="0" bIns="0" rtlCol="0">
            <a:noAutofit/>
          </a:bodyPr>
          <a:lstStyle/>
          <a:p>
            <a:pPr algn="l" eaLnBrk="0" hangingPunct="0">
              <a:lnSpc>
                <a:spcPts val="1800"/>
              </a:lnSpc>
            </a:pPr>
            <a:r>
              <a:rPr lang="en-GB" sz="2400" b="1" dirty="0" smtClean="0">
                <a:ea typeface="+mn-ea"/>
                <a:cs typeface="+mn-cs"/>
              </a:rPr>
              <a:t>XY Tolerance = 0.001</a:t>
            </a:r>
          </a:p>
        </p:txBody>
      </p:sp>
      <p:sp>
        <p:nvSpPr>
          <p:cNvPr id="64" name="Text Placeholder 10"/>
          <p:cNvSpPr txBox="1">
            <a:spLocks/>
          </p:cNvSpPr>
          <p:nvPr/>
        </p:nvSpPr>
        <p:spPr>
          <a:xfrm>
            <a:off x="682625" y="1097309"/>
            <a:ext cx="10826496" cy="1107996"/>
          </a:xfrm>
          <a:prstGeom prst="rect">
            <a:avLst/>
          </a:prstGeom>
          <a:noFill/>
        </p:spPr>
        <p:txBody>
          <a:bodyPr vert="horz" lIns="0" tIns="0" rIns="0" bIns="0" rtlCol="0" anchor="t" anchorCtr="0">
            <a:spAutoFit/>
          </a:bodyPr>
          <a:lstStyle>
            <a:lvl1pPr marL="0" indent="0" algn="l" defTabSz="457200" rtl="0" eaLnBrk="1" latinLnBrk="0" hangingPunct="1">
              <a:lnSpc>
                <a:spcPct val="100000"/>
              </a:lnSpc>
              <a:spcBef>
                <a:spcPts val="0"/>
              </a:spcBef>
              <a:spcAft>
                <a:spcPts val="0"/>
              </a:spcAft>
              <a:buClr>
                <a:schemeClr val="accent4">
                  <a:lumMod val="60000"/>
                  <a:lumOff val="40000"/>
                </a:schemeClr>
              </a:buClr>
              <a:buSzPct val="80000"/>
              <a:buFont typeface="Arial"/>
              <a:buNone/>
              <a:defRPr sz="1600" b="1" kern="1200">
                <a:solidFill>
                  <a:schemeClr val="accent4">
                    <a:lumMod val="40000"/>
                    <a:lumOff val="60000"/>
                  </a:schemeClr>
                </a:solidFill>
                <a:latin typeface="+mn-lt"/>
                <a:ea typeface="+mn-ea"/>
                <a:cs typeface="Arial"/>
              </a:defRPr>
            </a:lvl1pPr>
            <a:lvl2pPr marL="0" indent="0"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None/>
              <a:defRPr sz="1400" b="1" kern="1200">
                <a:solidFill>
                  <a:schemeClr val="tx1"/>
                </a:solidFill>
                <a:latin typeface="+mn-lt"/>
                <a:ea typeface="+mn-ea"/>
                <a:cs typeface="Arial"/>
              </a:defRPr>
            </a:lvl2pPr>
            <a:lvl3pPr marL="0" indent="0"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None/>
              <a:defRPr sz="1400" b="1" kern="1200">
                <a:solidFill>
                  <a:schemeClr val="tx1"/>
                </a:solidFill>
                <a:latin typeface="+mn-lt"/>
                <a:ea typeface="+mn-ea"/>
                <a:cs typeface="Arial"/>
              </a:defRPr>
            </a:lvl3pPr>
            <a:lvl4pPr marL="0" indent="0" algn="l" defTabSz="457200" rtl="0" eaLnBrk="1" latinLnBrk="0" hangingPunct="1">
              <a:lnSpc>
                <a:spcPts val="1800"/>
              </a:lnSpc>
              <a:spcBef>
                <a:spcPts val="0"/>
              </a:spcBef>
              <a:spcAft>
                <a:spcPts val="600"/>
              </a:spcAft>
              <a:buClr>
                <a:schemeClr val="accent4">
                  <a:lumMod val="60000"/>
                  <a:lumOff val="40000"/>
                </a:schemeClr>
              </a:buClr>
              <a:buSzPct val="80000"/>
              <a:buFont typeface="Lucida Grande"/>
              <a:buNone/>
              <a:defRPr sz="1400" b="1" kern="1200">
                <a:solidFill>
                  <a:schemeClr val="tx1"/>
                </a:solidFill>
                <a:latin typeface="+mn-lt"/>
                <a:ea typeface="+mn-ea"/>
                <a:cs typeface="Arial"/>
              </a:defRPr>
            </a:lvl4pPr>
            <a:lvl5pPr marL="0" indent="0" algn="l" defTabSz="457200" rtl="0" eaLnBrk="1" latinLnBrk="0" hangingPunct="1">
              <a:lnSpc>
                <a:spcPts val="1900"/>
              </a:lnSpc>
              <a:spcBef>
                <a:spcPts val="0"/>
              </a:spcBef>
              <a:spcAft>
                <a:spcPts val="600"/>
              </a:spcAft>
              <a:buClr>
                <a:schemeClr val="accent4">
                  <a:lumMod val="60000"/>
                  <a:lumOff val="40000"/>
                </a:schemeClr>
              </a:buClr>
              <a:buSzPct val="80000"/>
              <a:buFont typeface="Lucida Grande"/>
              <a:buNone/>
              <a:defRPr lang="en-US" sz="1400" b="1" kern="1200">
                <a:solidFill>
                  <a:schemeClr val="tx1"/>
                </a:solidFill>
                <a:latin typeface="+mn-lt"/>
                <a:ea typeface="+mn-ea"/>
                <a:cs typeface="Arial"/>
              </a:defRPr>
            </a:lvl5pPr>
            <a:lvl6pPr marL="1773238" indent="-177800" algn="l" defTabSz="401638" rtl="0" eaLnBrk="1" latinLnBrk="0" hangingPunct="1">
              <a:lnSpc>
                <a:spcPts val="1700"/>
              </a:lnSpc>
              <a:spcBef>
                <a:spcPts val="300"/>
              </a:spcBef>
              <a:spcAft>
                <a:spcPts val="300"/>
              </a:spcAft>
              <a:buSzPct val="80000"/>
              <a:buFont typeface="Lucida Grande"/>
              <a:buChar char="-"/>
              <a:tabLst>
                <a:tab pos="1484313" algn="l"/>
              </a:tabLst>
              <a:defRPr sz="1400" b="1" kern="1200">
                <a:solidFill>
                  <a:schemeClr val="tx1"/>
                </a:solidFill>
                <a:latin typeface="Arial"/>
                <a:ea typeface="+mn-ea"/>
                <a:cs typeface="Arial"/>
              </a:defRPr>
            </a:lvl6pPr>
            <a:lvl7pPr marL="2062163" indent="-1762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7pPr>
            <a:lvl8pPr marL="2286000" indent="-173038"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8pPr>
            <a:lvl9pPr marL="2452688" indent="-1635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9pPr>
          </a:lstStyle>
          <a:p>
            <a:r>
              <a:rPr lang="en-US" sz="2400" dirty="0" smtClean="0"/>
              <a:t>Spatial References have different Tolerances.</a:t>
            </a:r>
          </a:p>
          <a:p>
            <a:r>
              <a:rPr lang="en-US" sz="2400" dirty="0" err="1" smtClean="0"/>
              <a:t>GeometryEngine</a:t>
            </a:r>
            <a:r>
              <a:rPr lang="en-US" sz="2400" dirty="0" smtClean="0"/>
              <a:t> uses X/Y Tolerance </a:t>
            </a:r>
          </a:p>
          <a:p>
            <a:r>
              <a:rPr lang="en-US" sz="2400" dirty="0" smtClean="0"/>
              <a:t>in its calculations</a:t>
            </a:r>
            <a:endParaRPr lang="en-US" sz="2400" dirty="0"/>
          </a:p>
        </p:txBody>
      </p:sp>
    </p:spTree>
    <p:extLst>
      <p:ext uri="{BB962C8B-B14F-4D97-AF65-F5344CB8AC3E}">
        <p14:creationId xmlns:p14="http://schemas.microsoft.com/office/powerpoint/2010/main" val="89301178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97936"/>
            <a:ext cx="8107680" cy="3560064"/>
          </a:xfrm>
          <a:prstGeom prst="rect">
            <a:avLst/>
          </a:prstGeom>
        </p:spPr>
      </p:pic>
      <p:sp>
        <p:nvSpPr>
          <p:cNvPr id="10" name="Title 9"/>
          <p:cNvSpPr>
            <a:spLocks noGrp="1"/>
          </p:cNvSpPr>
          <p:nvPr>
            <p:ph type="title"/>
          </p:nvPr>
        </p:nvSpPr>
        <p:spPr>
          <a:xfrm>
            <a:off x="682625" y="462339"/>
            <a:ext cx="10826496" cy="553998"/>
          </a:xfrm>
        </p:spPr>
        <p:txBody>
          <a:bodyPr/>
          <a:lstStyle/>
          <a:p>
            <a:r>
              <a:rPr lang="en-US" sz="3600" dirty="0" smtClean="0"/>
              <a:t>Spatial Tolerance</a:t>
            </a:r>
            <a:endParaRPr lang="en-US" sz="3600" dirty="0"/>
          </a:p>
        </p:txBody>
      </p:sp>
      <p:sp>
        <p:nvSpPr>
          <p:cNvPr id="11" name="Text Placeholder 10"/>
          <p:cNvSpPr>
            <a:spLocks noGrp="1"/>
          </p:cNvSpPr>
          <p:nvPr>
            <p:ph type="body" sz="quarter" idx="11"/>
          </p:nvPr>
        </p:nvSpPr>
        <p:spPr>
          <a:xfrm>
            <a:off x="682625" y="1097309"/>
            <a:ext cx="10826496" cy="369332"/>
          </a:xfrm>
        </p:spPr>
        <p:txBody>
          <a:bodyPr/>
          <a:lstStyle/>
          <a:p>
            <a:r>
              <a:rPr lang="en-US" sz="2400" dirty="0" smtClean="0"/>
              <a:t>Inside the Geometry Methods</a:t>
            </a:r>
            <a:endParaRPr lang="en-US" sz="2400" dirty="0"/>
          </a:p>
        </p:txBody>
      </p:sp>
      <p:sp>
        <p:nvSpPr>
          <p:cNvPr id="2" name="TextBox 1"/>
          <p:cNvSpPr txBox="1"/>
          <p:nvPr/>
        </p:nvSpPr>
        <p:spPr>
          <a:xfrm>
            <a:off x="1625600" y="1606729"/>
            <a:ext cx="7871691" cy="4613564"/>
          </a:xfrm>
          <a:prstGeom prst="rect">
            <a:avLst/>
          </a:prstGeom>
          <a:solidFill>
            <a:schemeClr val="tx1"/>
          </a:solidFill>
          <a:effectLst/>
        </p:spPr>
        <p:txBody>
          <a:bodyPr wrap="none" lIns="0" tIns="0" rIns="0" bIns="0" rtlCol="0">
            <a:noAutofit/>
          </a:bodyPr>
          <a:lstStyle/>
          <a:p>
            <a:pPr algn="l" eaLnBrk="0" hangingPunct="0"/>
            <a:r>
              <a:rPr lang="en-GB" sz="1600" dirty="0" smtClean="0">
                <a:solidFill>
                  <a:schemeClr val="bg1"/>
                </a:solidFill>
              </a:rPr>
              <a:t>  </a:t>
            </a:r>
          </a:p>
          <a:p>
            <a:pPr algn="l" eaLnBrk="0" hangingPunct="0">
              <a:spcAft>
                <a:spcPts val="200"/>
              </a:spcAft>
            </a:pPr>
            <a:r>
              <a:rPr lang="en-GB" sz="1600" dirty="0" smtClean="0">
                <a:solidFill>
                  <a:schemeClr val="bg1"/>
                </a:solidFill>
              </a:rPr>
              <a:t>  </a:t>
            </a:r>
            <a:r>
              <a:rPr lang="en-GB" dirty="0" smtClean="0">
                <a:solidFill>
                  <a:schemeClr val="bg1"/>
                </a:solidFill>
              </a:rPr>
              <a:t>require( [ “</a:t>
            </a:r>
            <a:r>
              <a:rPr lang="en-GB" dirty="0" err="1" smtClean="0">
                <a:solidFill>
                  <a:schemeClr val="bg1"/>
                </a:solidFill>
              </a:rPr>
              <a:t>esri</a:t>
            </a:r>
            <a:r>
              <a:rPr lang="en-GB" dirty="0" smtClean="0">
                <a:solidFill>
                  <a:schemeClr val="bg1"/>
                </a:solidFill>
              </a:rPr>
              <a:t>/geometry/</a:t>
            </a:r>
            <a:r>
              <a:rPr lang="en-GB" dirty="0" err="1" smtClean="0">
                <a:solidFill>
                  <a:schemeClr val="bg1"/>
                </a:solidFill>
              </a:rPr>
              <a:t>geometryEngine</a:t>
            </a:r>
            <a:r>
              <a:rPr lang="en-GB" dirty="0" smtClean="0">
                <a:solidFill>
                  <a:schemeClr val="bg1"/>
                </a:solidFill>
              </a:rPr>
              <a:t>” ], </a:t>
            </a:r>
          </a:p>
          <a:p>
            <a:pPr algn="l" eaLnBrk="0" hangingPunct="0">
              <a:spcAft>
                <a:spcPts val="200"/>
              </a:spcAft>
            </a:pPr>
            <a:r>
              <a:rPr lang="en-GB" dirty="0">
                <a:solidFill>
                  <a:schemeClr val="bg1"/>
                </a:solidFill>
              </a:rPr>
              <a:t> </a:t>
            </a:r>
            <a:r>
              <a:rPr lang="en-GB" dirty="0" smtClean="0">
                <a:solidFill>
                  <a:schemeClr val="bg1"/>
                </a:solidFill>
              </a:rPr>
              <a:t>   function( </a:t>
            </a:r>
            <a:r>
              <a:rPr lang="en-GB" dirty="0" err="1" smtClean="0">
                <a:solidFill>
                  <a:schemeClr val="bg1"/>
                </a:solidFill>
              </a:rPr>
              <a:t>geometryEngine</a:t>
            </a:r>
            <a:r>
              <a:rPr lang="en-GB" dirty="0" smtClean="0">
                <a:solidFill>
                  <a:schemeClr val="bg1"/>
                </a:solidFill>
              </a:rPr>
              <a:t> ) {  </a:t>
            </a:r>
          </a:p>
          <a:p>
            <a:pPr algn="l" eaLnBrk="0" hangingPunct="0">
              <a:spcAft>
                <a:spcPts val="200"/>
              </a:spcAft>
            </a:pPr>
            <a:endParaRPr lang="en-GB" sz="1600" dirty="0" smtClean="0">
              <a:solidFill>
                <a:schemeClr val="bg1"/>
              </a:solidFill>
            </a:endParaRPr>
          </a:p>
          <a:p>
            <a:pPr eaLnBrk="0" hangingPunct="0">
              <a:spcAft>
                <a:spcPts val="200"/>
              </a:spcAft>
            </a:pPr>
            <a:r>
              <a:rPr lang="en-GB" sz="1600" dirty="0" smtClean="0">
                <a:solidFill>
                  <a:schemeClr val="bg1"/>
                </a:solidFill>
              </a:rPr>
              <a:t>     </a:t>
            </a:r>
            <a:r>
              <a:rPr lang="en-GB" sz="1600" dirty="0">
                <a:solidFill>
                  <a:schemeClr val="bg1"/>
                </a:solidFill>
              </a:rPr>
              <a:t>	</a:t>
            </a:r>
            <a:r>
              <a:rPr lang="en-GB" sz="1600" dirty="0">
                <a:solidFill>
                  <a:schemeClr val="bg2">
                    <a:lumMod val="75000"/>
                  </a:schemeClr>
                </a:solidFill>
              </a:rPr>
              <a:t> </a:t>
            </a:r>
            <a:r>
              <a:rPr lang="en-GB" sz="1600" dirty="0" err="1">
                <a:solidFill>
                  <a:schemeClr val="bg2">
                    <a:lumMod val="75000"/>
                  </a:schemeClr>
                </a:solidFill>
              </a:rPr>
              <a:t>var</a:t>
            </a:r>
            <a:r>
              <a:rPr lang="en-GB" sz="1600" dirty="0">
                <a:solidFill>
                  <a:schemeClr val="bg2">
                    <a:lumMod val="75000"/>
                  </a:schemeClr>
                </a:solidFill>
              </a:rPr>
              <a:t> </a:t>
            </a:r>
            <a:r>
              <a:rPr lang="en-GB" sz="1600" dirty="0" err="1" smtClean="0">
                <a:solidFill>
                  <a:srgbClr val="FF6600"/>
                </a:solidFill>
              </a:rPr>
              <a:t>mapPointA</a:t>
            </a:r>
            <a:r>
              <a:rPr lang="en-GB" sz="1600" dirty="0" smtClean="0">
                <a:solidFill>
                  <a:srgbClr val="FF6600"/>
                </a:solidFill>
              </a:rPr>
              <a:t> </a:t>
            </a:r>
            <a:r>
              <a:rPr lang="en-GB" sz="1600" dirty="0">
                <a:solidFill>
                  <a:schemeClr val="bg1"/>
                </a:solidFill>
              </a:rPr>
              <a:t>= </a:t>
            </a:r>
            <a:r>
              <a:rPr lang="en-GB" sz="1600" dirty="0" smtClean="0">
                <a:solidFill>
                  <a:schemeClr val="bg1"/>
                </a:solidFill>
              </a:rPr>
              <a:t>new </a:t>
            </a:r>
            <a:r>
              <a:rPr lang="en-GB" sz="1600" dirty="0" err="1" smtClean="0">
                <a:solidFill>
                  <a:schemeClr val="bg1"/>
                </a:solidFill>
              </a:rPr>
              <a:t>esriPoint</a:t>
            </a:r>
            <a:r>
              <a:rPr lang="en-GB" sz="1600" dirty="0" smtClean="0">
                <a:solidFill>
                  <a:schemeClr val="bg1"/>
                </a:solidFill>
              </a:rPr>
              <a:t>(1.22, 2.0, </a:t>
            </a:r>
            <a:r>
              <a:rPr lang="en-GB" sz="1600" dirty="0" err="1" smtClean="0">
                <a:solidFill>
                  <a:schemeClr val="bg1"/>
                </a:solidFill>
              </a:rPr>
              <a:t>map.spatialReference</a:t>
            </a:r>
            <a:r>
              <a:rPr lang="en-GB" sz="1600" dirty="0" smtClean="0">
                <a:solidFill>
                  <a:schemeClr val="bg1"/>
                </a:solidFill>
              </a:rPr>
              <a:t>)</a:t>
            </a:r>
          </a:p>
          <a:p>
            <a:pPr eaLnBrk="0" hangingPunct="0">
              <a:spcAft>
                <a:spcPts val="200"/>
              </a:spcAft>
            </a:pPr>
            <a:r>
              <a:rPr lang="en-GB" sz="1600" dirty="0">
                <a:solidFill>
                  <a:schemeClr val="bg2">
                    <a:lumMod val="75000"/>
                  </a:schemeClr>
                </a:solidFill>
              </a:rPr>
              <a:t> </a:t>
            </a:r>
            <a:r>
              <a:rPr lang="en-GB" sz="1600" dirty="0" smtClean="0">
                <a:solidFill>
                  <a:schemeClr val="bg2">
                    <a:lumMod val="75000"/>
                  </a:schemeClr>
                </a:solidFill>
              </a:rPr>
              <a:t>        </a:t>
            </a:r>
            <a:r>
              <a:rPr lang="en-GB" sz="1600" dirty="0" err="1" smtClean="0">
                <a:solidFill>
                  <a:schemeClr val="bg2">
                    <a:lumMod val="75000"/>
                  </a:schemeClr>
                </a:solidFill>
              </a:rPr>
              <a:t>var</a:t>
            </a:r>
            <a:r>
              <a:rPr lang="en-GB" sz="1600" dirty="0" smtClean="0">
                <a:solidFill>
                  <a:schemeClr val="bg2">
                    <a:lumMod val="75000"/>
                  </a:schemeClr>
                </a:solidFill>
              </a:rPr>
              <a:t> </a:t>
            </a:r>
            <a:r>
              <a:rPr lang="en-GB" sz="1600" dirty="0" err="1" smtClean="0">
                <a:solidFill>
                  <a:srgbClr val="FF6600"/>
                </a:solidFill>
              </a:rPr>
              <a:t>mapPointB</a:t>
            </a:r>
            <a:r>
              <a:rPr lang="en-GB" sz="1600" dirty="0" smtClean="0">
                <a:solidFill>
                  <a:srgbClr val="FF6600"/>
                </a:solidFill>
              </a:rPr>
              <a:t> </a:t>
            </a:r>
            <a:r>
              <a:rPr lang="en-GB" sz="1600" dirty="0">
                <a:solidFill>
                  <a:schemeClr val="bg1"/>
                </a:solidFill>
              </a:rPr>
              <a:t>= new </a:t>
            </a:r>
            <a:r>
              <a:rPr lang="en-GB" sz="1600" dirty="0" err="1" smtClean="0">
                <a:solidFill>
                  <a:schemeClr val="bg1"/>
                </a:solidFill>
              </a:rPr>
              <a:t>esriPoint</a:t>
            </a:r>
            <a:r>
              <a:rPr lang="en-GB" sz="1600" dirty="0" smtClean="0">
                <a:solidFill>
                  <a:schemeClr val="bg1"/>
                </a:solidFill>
              </a:rPr>
              <a:t>(1.22</a:t>
            </a:r>
            <a:r>
              <a:rPr lang="en-GB" sz="1600" dirty="0" smtClean="0">
                <a:solidFill>
                  <a:schemeClr val="accent3">
                    <a:lumMod val="75000"/>
                  </a:schemeClr>
                </a:solidFill>
              </a:rPr>
              <a:t>000000001</a:t>
            </a:r>
            <a:r>
              <a:rPr lang="en-GB" sz="1600" dirty="0" smtClean="0">
                <a:solidFill>
                  <a:schemeClr val="bg1"/>
                </a:solidFill>
              </a:rPr>
              <a:t>, </a:t>
            </a:r>
            <a:r>
              <a:rPr lang="en-GB" sz="1600" dirty="0">
                <a:solidFill>
                  <a:schemeClr val="bg1"/>
                </a:solidFill>
              </a:rPr>
              <a:t>2.0, </a:t>
            </a:r>
            <a:r>
              <a:rPr lang="en-GB" sz="1600" dirty="0" err="1">
                <a:solidFill>
                  <a:schemeClr val="bg1"/>
                </a:solidFill>
              </a:rPr>
              <a:t>map.spatialReference</a:t>
            </a:r>
            <a:r>
              <a:rPr lang="en-GB" sz="1600" dirty="0">
                <a:solidFill>
                  <a:schemeClr val="bg1"/>
                </a:solidFill>
              </a:rPr>
              <a:t>)</a:t>
            </a:r>
          </a:p>
          <a:p>
            <a:pPr eaLnBrk="0" hangingPunct="0">
              <a:spcAft>
                <a:spcPts val="200"/>
              </a:spcAft>
            </a:pPr>
            <a:endParaRPr lang="en-GB" sz="1600" dirty="0">
              <a:solidFill>
                <a:schemeClr val="bg1"/>
              </a:solidFill>
            </a:endParaRPr>
          </a:p>
          <a:p>
            <a:pPr eaLnBrk="0" hangingPunct="0">
              <a:spcAft>
                <a:spcPts val="200"/>
              </a:spcAft>
            </a:pPr>
            <a:endParaRPr lang="en-GB" dirty="0" smtClean="0">
              <a:solidFill>
                <a:schemeClr val="bg2">
                  <a:lumMod val="75000"/>
                </a:schemeClr>
              </a:solidFill>
            </a:endParaRPr>
          </a:p>
          <a:p>
            <a:pPr algn="l" eaLnBrk="0" hangingPunct="0">
              <a:spcAft>
                <a:spcPts val="200"/>
              </a:spcAft>
            </a:pPr>
            <a:r>
              <a:rPr lang="en-GB" dirty="0">
                <a:solidFill>
                  <a:schemeClr val="bg2">
                    <a:lumMod val="75000"/>
                  </a:schemeClr>
                </a:solidFill>
              </a:rPr>
              <a:t> </a:t>
            </a:r>
            <a:r>
              <a:rPr lang="en-GB" dirty="0" smtClean="0">
                <a:solidFill>
                  <a:schemeClr val="bg2">
                    <a:lumMod val="75000"/>
                  </a:schemeClr>
                </a:solidFill>
              </a:rPr>
              <a:t>     </a:t>
            </a:r>
            <a:r>
              <a:rPr lang="en-GB" dirty="0" err="1" smtClean="0">
                <a:solidFill>
                  <a:schemeClr val="bg2">
                    <a:lumMod val="75000"/>
                  </a:schemeClr>
                </a:solidFill>
              </a:rPr>
              <a:t>var</a:t>
            </a:r>
            <a:r>
              <a:rPr lang="en-GB" dirty="0" smtClean="0">
                <a:solidFill>
                  <a:schemeClr val="bg2">
                    <a:lumMod val="75000"/>
                  </a:schemeClr>
                </a:solidFill>
              </a:rPr>
              <a:t> </a:t>
            </a:r>
            <a:r>
              <a:rPr lang="en-GB" dirty="0" err="1" smtClean="0">
                <a:solidFill>
                  <a:srgbClr val="FF6600"/>
                </a:solidFill>
              </a:rPr>
              <a:t>areequal</a:t>
            </a:r>
            <a:r>
              <a:rPr lang="en-GB" dirty="0" smtClean="0">
                <a:solidFill>
                  <a:srgbClr val="FF6600"/>
                </a:solidFill>
              </a:rPr>
              <a:t> </a:t>
            </a:r>
            <a:r>
              <a:rPr lang="en-GB" dirty="0" smtClean="0">
                <a:solidFill>
                  <a:schemeClr val="bg1"/>
                </a:solidFill>
              </a:rPr>
              <a:t>= </a:t>
            </a:r>
            <a:r>
              <a:rPr lang="en-GB" dirty="0" err="1" smtClean="0">
                <a:solidFill>
                  <a:schemeClr val="bg1"/>
                </a:solidFill>
              </a:rPr>
              <a:t>geometryEngine.</a:t>
            </a:r>
            <a:r>
              <a:rPr lang="en-GB" b="1" dirty="0" err="1" smtClean="0">
                <a:solidFill>
                  <a:schemeClr val="bg1"/>
                </a:solidFill>
              </a:rPr>
              <a:t>equals</a:t>
            </a:r>
            <a:r>
              <a:rPr lang="en-GB" dirty="0" smtClean="0">
                <a:solidFill>
                  <a:schemeClr val="bg1"/>
                </a:solidFill>
              </a:rPr>
              <a:t>(</a:t>
            </a:r>
            <a:r>
              <a:rPr lang="en-GB" dirty="0" err="1" smtClean="0">
                <a:solidFill>
                  <a:schemeClr val="bg1"/>
                </a:solidFill>
              </a:rPr>
              <a:t>mapPointA</a:t>
            </a:r>
            <a:r>
              <a:rPr lang="en-GB" dirty="0" smtClean="0">
                <a:solidFill>
                  <a:schemeClr val="bg1"/>
                </a:solidFill>
              </a:rPr>
              <a:t>, </a:t>
            </a:r>
            <a:r>
              <a:rPr lang="en-GB" dirty="0" err="1" smtClean="0">
                <a:solidFill>
                  <a:schemeClr val="bg1"/>
                </a:solidFill>
              </a:rPr>
              <a:t>mapPointB</a:t>
            </a:r>
            <a:r>
              <a:rPr lang="en-GB" dirty="0" smtClean="0">
                <a:solidFill>
                  <a:schemeClr val="bg1"/>
                </a:solidFill>
              </a:rPr>
              <a:t>);</a:t>
            </a:r>
          </a:p>
          <a:p>
            <a:pPr algn="l" eaLnBrk="0" hangingPunct="0">
              <a:spcAft>
                <a:spcPts val="200"/>
              </a:spcAft>
            </a:pPr>
            <a:r>
              <a:rPr lang="en-GB" dirty="0">
                <a:solidFill>
                  <a:schemeClr val="bg1"/>
                </a:solidFill>
              </a:rPr>
              <a:t> </a:t>
            </a:r>
            <a:r>
              <a:rPr lang="en-GB" dirty="0" smtClean="0">
                <a:solidFill>
                  <a:schemeClr val="bg1"/>
                </a:solidFill>
              </a:rPr>
              <a:t>     </a:t>
            </a:r>
          </a:p>
          <a:p>
            <a:pPr algn="l" eaLnBrk="0" hangingPunct="0">
              <a:spcAft>
                <a:spcPts val="200"/>
              </a:spcAft>
            </a:pPr>
            <a:r>
              <a:rPr lang="en-GB" dirty="0" smtClean="0">
                <a:solidFill>
                  <a:schemeClr val="bg1"/>
                </a:solidFill>
              </a:rPr>
              <a:t>	// Returns True</a:t>
            </a:r>
          </a:p>
          <a:p>
            <a:pPr algn="l" eaLnBrk="0" hangingPunct="0">
              <a:spcAft>
                <a:spcPts val="200"/>
              </a:spcAft>
            </a:pPr>
            <a:r>
              <a:rPr lang="en-GB" dirty="0" smtClean="0">
                <a:solidFill>
                  <a:schemeClr val="bg1"/>
                </a:solidFill>
              </a:rPr>
              <a:t>  });</a:t>
            </a:r>
          </a:p>
        </p:txBody>
      </p:sp>
    </p:spTree>
    <p:extLst>
      <p:ext uri="{BB962C8B-B14F-4D97-AF65-F5344CB8AC3E}">
        <p14:creationId xmlns:p14="http://schemas.microsoft.com/office/powerpoint/2010/main" val="351748576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97936"/>
            <a:ext cx="8107680" cy="3560064"/>
          </a:xfrm>
          <a:prstGeom prst="rect">
            <a:avLst/>
          </a:prstGeom>
        </p:spPr>
      </p:pic>
      <p:sp>
        <p:nvSpPr>
          <p:cNvPr id="15" name="Title 9"/>
          <p:cNvSpPr txBox="1">
            <a:spLocks/>
          </p:cNvSpPr>
          <p:nvPr/>
        </p:nvSpPr>
        <p:spPr>
          <a:xfrm>
            <a:off x="682625" y="443016"/>
            <a:ext cx="10826496" cy="553998"/>
          </a:xfrm>
          <a:prstGeom prst="rect">
            <a:avLst/>
          </a:prstGeom>
          <a:noFill/>
        </p:spPr>
        <p:txBody>
          <a:bodyPr vert="horz" wrap="square" lIns="0" tIns="0" rIns="0" bIns="0" rtlCol="0" anchor="t">
            <a:spAutoFit/>
          </a:bodyPr>
          <a:lstStyle>
            <a:lvl1pPr algn="l" defTabSz="457200" rtl="0" eaLnBrk="1" latinLnBrk="0" hangingPunct="1">
              <a:lnSpc>
                <a:spcPct val="100000"/>
              </a:lnSpc>
              <a:spcBef>
                <a:spcPct val="0"/>
              </a:spcBef>
              <a:buNone/>
              <a:defRPr lang="en-US" sz="2400" b="1" kern="1200" spc="0" dirty="0" smtClean="0">
                <a:solidFill>
                  <a:schemeClr val="tx1"/>
                </a:solidFill>
                <a:latin typeface="+mj-lt"/>
                <a:ea typeface="+mj-ea"/>
                <a:cs typeface="Arial"/>
              </a:defRPr>
            </a:lvl1pPr>
          </a:lstStyle>
          <a:p>
            <a:r>
              <a:rPr lang="en-US" sz="3600" dirty="0" smtClean="0"/>
              <a:t>Geometry Engine </a:t>
            </a:r>
            <a:r>
              <a:rPr lang="en-US" sz="3600" dirty="0" err="1" smtClean="0"/>
              <a:t>Async</a:t>
            </a:r>
            <a:endParaRPr lang="en-US" sz="3600" dirty="0"/>
          </a:p>
        </p:txBody>
      </p:sp>
      <p:sp>
        <p:nvSpPr>
          <p:cNvPr id="16" name="Text Placeholder 10"/>
          <p:cNvSpPr txBox="1">
            <a:spLocks/>
          </p:cNvSpPr>
          <p:nvPr/>
        </p:nvSpPr>
        <p:spPr>
          <a:xfrm>
            <a:off x="682625" y="1097309"/>
            <a:ext cx="10826496" cy="369332"/>
          </a:xfrm>
          <a:prstGeom prst="rect">
            <a:avLst/>
          </a:prstGeom>
          <a:noFill/>
        </p:spPr>
        <p:txBody>
          <a:bodyPr vert="horz" lIns="0" tIns="0" rIns="0" bIns="0" rtlCol="0" anchor="t" anchorCtr="0">
            <a:spAutoFit/>
          </a:bodyPr>
          <a:lstStyle>
            <a:lvl1pPr marL="0" indent="0" algn="l" defTabSz="457200" rtl="0" eaLnBrk="1" latinLnBrk="0" hangingPunct="1">
              <a:lnSpc>
                <a:spcPct val="100000"/>
              </a:lnSpc>
              <a:spcBef>
                <a:spcPts val="0"/>
              </a:spcBef>
              <a:spcAft>
                <a:spcPts val="0"/>
              </a:spcAft>
              <a:buClr>
                <a:schemeClr val="accent4">
                  <a:lumMod val="60000"/>
                  <a:lumOff val="40000"/>
                </a:schemeClr>
              </a:buClr>
              <a:buSzPct val="80000"/>
              <a:buFont typeface="Arial"/>
              <a:buNone/>
              <a:defRPr sz="1600" b="1" kern="1200">
                <a:solidFill>
                  <a:schemeClr val="accent4">
                    <a:lumMod val="40000"/>
                    <a:lumOff val="60000"/>
                  </a:schemeClr>
                </a:solidFill>
                <a:latin typeface="+mn-lt"/>
                <a:ea typeface="+mn-ea"/>
                <a:cs typeface="Arial"/>
              </a:defRPr>
            </a:lvl1pPr>
            <a:lvl2pPr marL="0" indent="0"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None/>
              <a:defRPr sz="1400" b="1" kern="1200">
                <a:solidFill>
                  <a:schemeClr val="tx1"/>
                </a:solidFill>
                <a:latin typeface="+mn-lt"/>
                <a:ea typeface="+mn-ea"/>
                <a:cs typeface="Arial"/>
              </a:defRPr>
            </a:lvl2pPr>
            <a:lvl3pPr marL="0" indent="0"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None/>
              <a:defRPr sz="1400" b="1" kern="1200">
                <a:solidFill>
                  <a:schemeClr val="tx1"/>
                </a:solidFill>
                <a:latin typeface="+mn-lt"/>
                <a:ea typeface="+mn-ea"/>
                <a:cs typeface="Arial"/>
              </a:defRPr>
            </a:lvl3pPr>
            <a:lvl4pPr marL="0" indent="0" algn="l" defTabSz="457200" rtl="0" eaLnBrk="1" latinLnBrk="0" hangingPunct="1">
              <a:lnSpc>
                <a:spcPts val="1800"/>
              </a:lnSpc>
              <a:spcBef>
                <a:spcPts val="0"/>
              </a:spcBef>
              <a:spcAft>
                <a:spcPts val="600"/>
              </a:spcAft>
              <a:buClr>
                <a:schemeClr val="accent4">
                  <a:lumMod val="60000"/>
                  <a:lumOff val="40000"/>
                </a:schemeClr>
              </a:buClr>
              <a:buSzPct val="80000"/>
              <a:buFont typeface="Lucida Grande"/>
              <a:buNone/>
              <a:defRPr sz="1400" b="1" kern="1200">
                <a:solidFill>
                  <a:schemeClr val="tx1"/>
                </a:solidFill>
                <a:latin typeface="+mn-lt"/>
                <a:ea typeface="+mn-ea"/>
                <a:cs typeface="Arial"/>
              </a:defRPr>
            </a:lvl4pPr>
            <a:lvl5pPr marL="0" indent="0" algn="l" defTabSz="457200" rtl="0" eaLnBrk="1" latinLnBrk="0" hangingPunct="1">
              <a:lnSpc>
                <a:spcPts val="1900"/>
              </a:lnSpc>
              <a:spcBef>
                <a:spcPts val="0"/>
              </a:spcBef>
              <a:spcAft>
                <a:spcPts val="600"/>
              </a:spcAft>
              <a:buClr>
                <a:schemeClr val="accent4">
                  <a:lumMod val="60000"/>
                  <a:lumOff val="40000"/>
                </a:schemeClr>
              </a:buClr>
              <a:buSzPct val="80000"/>
              <a:buFont typeface="Lucida Grande"/>
              <a:buNone/>
              <a:defRPr lang="en-US" sz="1400" b="1" kern="1200">
                <a:solidFill>
                  <a:schemeClr val="tx1"/>
                </a:solidFill>
                <a:latin typeface="+mn-lt"/>
                <a:ea typeface="+mn-ea"/>
                <a:cs typeface="Arial"/>
              </a:defRPr>
            </a:lvl5pPr>
            <a:lvl6pPr marL="1773238" indent="-177800" algn="l" defTabSz="401638" rtl="0" eaLnBrk="1" latinLnBrk="0" hangingPunct="1">
              <a:lnSpc>
                <a:spcPts val="1700"/>
              </a:lnSpc>
              <a:spcBef>
                <a:spcPts val="300"/>
              </a:spcBef>
              <a:spcAft>
                <a:spcPts val="300"/>
              </a:spcAft>
              <a:buSzPct val="80000"/>
              <a:buFont typeface="Lucida Grande"/>
              <a:buChar char="-"/>
              <a:tabLst>
                <a:tab pos="1484313" algn="l"/>
              </a:tabLst>
              <a:defRPr sz="1400" b="1" kern="1200">
                <a:solidFill>
                  <a:schemeClr val="tx1"/>
                </a:solidFill>
                <a:latin typeface="Arial"/>
                <a:ea typeface="+mn-ea"/>
                <a:cs typeface="Arial"/>
              </a:defRPr>
            </a:lvl6pPr>
            <a:lvl7pPr marL="2062163" indent="-1762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7pPr>
            <a:lvl8pPr marL="2286000" indent="-173038"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8pPr>
            <a:lvl9pPr marL="2452688" indent="-1635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9pPr>
          </a:lstStyle>
          <a:p>
            <a:r>
              <a:rPr lang="en-US" sz="2400" dirty="0" smtClean="0"/>
              <a:t>Architecture and Throughput</a:t>
            </a:r>
            <a:endParaRPr lang="en-US" sz="2400" dirty="0"/>
          </a:p>
        </p:txBody>
      </p:sp>
      <p:sp>
        <p:nvSpPr>
          <p:cNvPr id="6" name="Flowchart: Process 5"/>
          <p:cNvSpPr/>
          <p:nvPr/>
        </p:nvSpPr>
        <p:spPr bwMode="auto">
          <a:xfrm>
            <a:off x="5129721" y="2008981"/>
            <a:ext cx="5753432" cy="1319698"/>
          </a:xfrm>
          <a:prstGeom prst="flowChartProcess">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4" name="Flowchart: Data 3"/>
          <p:cNvSpPr/>
          <p:nvPr/>
        </p:nvSpPr>
        <p:spPr bwMode="auto">
          <a:xfrm>
            <a:off x="5842000" y="2284234"/>
            <a:ext cx="622300" cy="337036"/>
          </a:xfrm>
          <a:prstGeom prst="flowChartInputOutpu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9" name="Flowchart: Data 8"/>
          <p:cNvSpPr/>
          <p:nvPr/>
        </p:nvSpPr>
        <p:spPr bwMode="auto">
          <a:xfrm>
            <a:off x="6470650" y="2284234"/>
            <a:ext cx="622300" cy="337036"/>
          </a:xfrm>
          <a:prstGeom prst="flowChartInputOutpu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10" name="Flowchart: Data 9"/>
          <p:cNvSpPr/>
          <p:nvPr/>
        </p:nvSpPr>
        <p:spPr bwMode="auto">
          <a:xfrm>
            <a:off x="7130923" y="2284234"/>
            <a:ext cx="622300" cy="337036"/>
          </a:xfrm>
          <a:prstGeom prst="flowChartInputOutpu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11" name="Flowchart: Data 10"/>
          <p:cNvSpPr/>
          <p:nvPr/>
        </p:nvSpPr>
        <p:spPr bwMode="auto">
          <a:xfrm>
            <a:off x="7762875" y="2284234"/>
            <a:ext cx="622300" cy="337036"/>
          </a:xfrm>
          <a:prstGeom prst="flowChartInputOutpu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12" name="Flowchart: Data 11"/>
          <p:cNvSpPr/>
          <p:nvPr/>
        </p:nvSpPr>
        <p:spPr bwMode="auto">
          <a:xfrm>
            <a:off x="8394827" y="2284234"/>
            <a:ext cx="622300" cy="337036"/>
          </a:xfrm>
          <a:prstGeom prst="flowChartInputOutpu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14" name="Flowchart: Process 13"/>
          <p:cNvSpPr/>
          <p:nvPr/>
        </p:nvSpPr>
        <p:spPr bwMode="auto">
          <a:xfrm>
            <a:off x="2465651" y="2008982"/>
            <a:ext cx="1844856" cy="4518818"/>
          </a:xfrm>
          <a:prstGeom prst="flowChartProcess">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7" name="Right Arrow 6"/>
          <p:cNvSpPr/>
          <p:nvPr/>
        </p:nvSpPr>
        <p:spPr bwMode="auto">
          <a:xfrm>
            <a:off x="3956050" y="2284234"/>
            <a:ext cx="1714500" cy="383729"/>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17" name="Flowchart: Data 16"/>
          <p:cNvSpPr/>
          <p:nvPr/>
        </p:nvSpPr>
        <p:spPr bwMode="auto">
          <a:xfrm>
            <a:off x="3162300" y="2310597"/>
            <a:ext cx="622300" cy="337036"/>
          </a:xfrm>
          <a:prstGeom prst="flowChartInputOutpu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18" name="Flowchart: Process 17"/>
          <p:cNvSpPr/>
          <p:nvPr/>
        </p:nvSpPr>
        <p:spPr bwMode="auto">
          <a:xfrm>
            <a:off x="5997035" y="3887174"/>
            <a:ext cx="784765" cy="1650026"/>
          </a:xfrm>
          <a:prstGeom prst="flowChartProcess">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19" name="Flowchart: Process 18"/>
          <p:cNvSpPr/>
          <p:nvPr/>
        </p:nvSpPr>
        <p:spPr bwMode="auto">
          <a:xfrm>
            <a:off x="6978110" y="3887174"/>
            <a:ext cx="784765" cy="1650026"/>
          </a:xfrm>
          <a:prstGeom prst="flowChartProcess">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20" name="Flowchart: Process 19"/>
          <p:cNvSpPr/>
          <p:nvPr/>
        </p:nvSpPr>
        <p:spPr bwMode="auto">
          <a:xfrm>
            <a:off x="8002444" y="3887174"/>
            <a:ext cx="784765" cy="1650026"/>
          </a:xfrm>
          <a:prstGeom prst="flowChartProcess">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21" name="Flowchart: Process 20"/>
          <p:cNvSpPr/>
          <p:nvPr/>
        </p:nvSpPr>
        <p:spPr bwMode="auto">
          <a:xfrm>
            <a:off x="9050416" y="3887174"/>
            <a:ext cx="784765" cy="1650026"/>
          </a:xfrm>
          <a:prstGeom prst="flowChartProcess">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22" name="Flowchart: Process 21"/>
          <p:cNvSpPr/>
          <p:nvPr/>
        </p:nvSpPr>
        <p:spPr bwMode="auto">
          <a:xfrm>
            <a:off x="10098388" y="3877975"/>
            <a:ext cx="784765" cy="1650026"/>
          </a:xfrm>
          <a:prstGeom prst="flowChartProcess">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23" name="Flowchart: Data 22"/>
          <p:cNvSpPr/>
          <p:nvPr/>
        </p:nvSpPr>
        <p:spPr bwMode="auto">
          <a:xfrm>
            <a:off x="9017127" y="2268116"/>
            <a:ext cx="622300" cy="337036"/>
          </a:xfrm>
          <a:prstGeom prst="flowChartInputOutpu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24" name="Flowchart: Data 23"/>
          <p:cNvSpPr/>
          <p:nvPr/>
        </p:nvSpPr>
        <p:spPr bwMode="auto">
          <a:xfrm>
            <a:off x="9683750" y="2284234"/>
            <a:ext cx="622300" cy="337036"/>
          </a:xfrm>
          <a:prstGeom prst="flowChartInputOutpu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cxnSp>
        <p:nvCxnSpPr>
          <p:cNvPr id="25" name="Elbow Connector 24"/>
          <p:cNvCxnSpPr>
            <a:stCxn id="24" idx="3"/>
            <a:endCxn id="22" idx="0"/>
          </p:cNvCxnSpPr>
          <p:nvPr/>
        </p:nvCxnSpPr>
        <p:spPr bwMode="auto">
          <a:xfrm rot="16200000" flipH="1">
            <a:off x="9583368" y="2970571"/>
            <a:ext cx="1256705" cy="558101"/>
          </a:xfrm>
          <a:prstGeom prst="bentConnector3">
            <a:avLst/>
          </a:prstGeom>
          <a:ln>
            <a:headEnd type="none" w="med" len="med"/>
            <a:tailEnd type="triangle"/>
          </a:ln>
        </p:spPr>
        <p:style>
          <a:lnRef idx="3">
            <a:schemeClr val="accent3"/>
          </a:lnRef>
          <a:fillRef idx="0">
            <a:schemeClr val="accent3"/>
          </a:fillRef>
          <a:effectRef idx="2">
            <a:schemeClr val="accent3"/>
          </a:effectRef>
          <a:fontRef idx="minor">
            <a:schemeClr val="tx1"/>
          </a:fontRef>
        </p:style>
      </p:cxnSp>
      <p:sp>
        <p:nvSpPr>
          <p:cNvPr id="30" name="Flowchart: Data 29"/>
          <p:cNvSpPr/>
          <p:nvPr/>
        </p:nvSpPr>
        <p:spPr bwMode="auto">
          <a:xfrm>
            <a:off x="3128651" y="4596459"/>
            <a:ext cx="622300" cy="337036"/>
          </a:xfrm>
          <a:prstGeom prst="flowChartInputOutpu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31" name="Right Arrow 30"/>
          <p:cNvSpPr/>
          <p:nvPr/>
        </p:nvSpPr>
        <p:spPr bwMode="auto">
          <a:xfrm rot="10800000">
            <a:off x="3896942" y="4587618"/>
            <a:ext cx="1836300" cy="332052"/>
          </a:xfrm>
          <a:prstGeom prst="right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33" name="Flowchart: Data 32"/>
          <p:cNvSpPr/>
          <p:nvPr/>
        </p:nvSpPr>
        <p:spPr bwMode="auto">
          <a:xfrm>
            <a:off x="6069981" y="4480691"/>
            <a:ext cx="622300" cy="337036"/>
          </a:xfrm>
          <a:prstGeom prst="flowChartInputOutpu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34" name="Flowchart: Data 33"/>
          <p:cNvSpPr/>
          <p:nvPr/>
        </p:nvSpPr>
        <p:spPr bwMode="auto">
          <a:xfrm>
            <a:off x="7086091" y="4489429"/>
            <a:ext cx="622300" cy="337036"/>
          </a:xfrm>
          <a:prstGeom prst="flowChartInputOutpu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35" name="Flowchart: Data 34"/>
          <p:cNvSpPr/>
          <p:nvPr/>
        </p:nvSpPr>
        <p:spPr bwMode="auto">
          <a:xfrm>
            <a:off x="8117442" y="4477965"/>
            <a:ext cx="622300" cy="337036"/>
          </a:xfrm>
          <a:prstGeom prst="flowChartInputOutpu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36" name="Flowchart: Data 35"/>
          <p:cNvSpPr/>
          <p:nvPr/>
        </p:nvSpPr>
        <p:spPr bwMode="auto">
          <a:xfrm>
            <a:off x="9131648" y="4462318"/>
            <a:ext cx="622300" cy="337036"/>
          </a:xfrm>
          <a:prstGeom prst="flowChartInputOutpu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pic>
        <p:nvPicPr>
          <p:cNvPr id="39" name="Picture 38"/>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359950" y="4623658"/>
            <a:ext cx="309385" cy="309385"/>
          </a:xfrm>
          <a:prstGeom prst="rect">
            <a:avLst/>
          </a:prstGeom>
        </p:spPr>
      </p:pic>
      <p:pic>
        <p:nvPicPr>
          <p:cNvPr id="40" name="Picture 39"/>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76162" y="4612807"/>
            <a:ext cx="309385" cy="309385"/>
          </a:xfrm>
          <a:prstGeom prst="rect">
            <a:avLst/>
          </a:prstGeom>
        </p:spPr>
      </p:pic>
      <p:pic>
        <p:nvPicPr>
          <p:cNvPr id="41" name="Picture 40"/>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380029" y="4610285"/>
            <a:ext cx="309385" cy="309385"/>
          </a:xfrm>
          <a:prstGeom prst="rect">
            <a:avLst/>
          </a:prstGeom>
        </p:spPr>
      </p:pic>
      <p:pic>
        <p:nvPicPr>
          <p:cNvPr id="42" name="Picture 41"/>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421474" y="4623658"/>
            <a:ext cx="309385" cy="309385"/>
          </a:xfrm>
          <a:prstGeom prst="rect">
            <a:avLst/>
          </a:prstGeom>
        </p:spPr>
      </p:pic>
      <p:sp>
        <p:nvSpPr>
          <p:cNvPr id="43" name="TextBox 42"/>
          <p:cNvSpPr txBox="1"/>
          <p:nvPr/>
        </p:nvSpPr>
        <p:spPr>
          <a:xfrm>
            <a:off x="10021530" y="5030030"/>
            <a:ext cx="914400" cy="914400"/>
          </a:xfrm>
          <a:prstGeom prst="rect">
            <a:avLst/>
          </a:prstGeom>
          <a:noFill/>
          <a:effectLst/>
        </p:spPr>
        <p:txBody>
          <a:bodyPr wrap="none" lIns="0" tIns="0" rIns="0" bIns="0" rtlCol="0">
            <a:noAutofit/>
          </a:bodyPr>
          <a:lstStyle/>
          <a:p>
            <a:pPr algn="ctr" eaLnBrk="0" hangingPunct="0">
              <a:lnSpc>
                <a:spcPts val="1800"/>
              </a:lnSpc>
            </a:pPr>
            <a:r>
              <a:rPr lang="en-GB" sz="1400" b="1" dirty="0" smtClean="0">
                <a:ea typeface="+mn-ea"/>
                <a:cs typeface="+mn-cs"/>
              </a:rPr>
              <a:t>Web</a:t>
            </a:r>
          </a:p>
          <a:p>
            <a:pPr algn="ctr" eaLnBrk="0" hangingPunct="0">
              <a:lnSpc>
                <a:spcPts val="1800"/>
              </a:lnSpc>
            </a:pPr>
            <a:r>
              <a:rPr lang="en-GB" sz="1400" b="1" dirty="0" smtClean="0">
                <a:ea typeface="+mn-ea"/>
                <a:cs typeface="+mn-cs"/>
              </a:rPr>
              <a:t>Worker</a:t>
            </a:r>
          </a:p>
        </p:txBody>
      </p:sp>
      <p:sp>
        <p:nvSpPr>
          <p:cNvPr id="44" name="TextBox 43"/>
          <p:cNvSpPr txBox="1"/>
          <p:nvPr/>
        </p:nvSpPr>
        <p:spPr>
          <a:xfrm>
            <a:off x="8971422" y="5044896"/>
            <a:ext cx="914400" cy="914400"/>
          </a:xfrm>
          <a:prstGeom prst="rect">
            <a:avLst/>
          </a:prstGeom>
          <a:noFill/>
          <a:effectLst/>
        </p:spPr>
        <p:txBody>
          <a:bodyPr wrap="none" lIns="0" tIns="0" rIns="0" bIns="0" rtlCol="0">
            <a:noAutofit/>
          </a:bodyPr>
          <a:lstStyle/>
          <a:p>
            <a:pPr algn="ctr" eaLnBrk="0" hangingPunct="0">
              <a:lnSpc>
                <a:spcPts val="1800"/>
              </a:lnSpc>
            </a:pPr>
            <a:r>
              <a:rPr lang="en-GB" sz="1400" b="1" dirty="0" smtClean="0">
                <a:ea typeface="+mn-ea"/>
                <a:cs typeface="+mn-cs"/>
              </a:rPr>
              <a:t>Web</a:t>
            </a:r>
          </a:p>
          <a:p>
            <a:pPr algn="ctr" eaLnBrk="0" hangingPunct="0">
              <a:lnSpc>
                <a:spcPts val="1800"/>
              </a:lnSpc>
            </a:pPr>
            <a:r>
              <a:rPr lang="en-GB" sz="1400" b="1" dirty="0" smtClean="0">
                <a:ea typeface="+mn-ea"/>
                <a:cs typeface="+mn-cs"/>
              </a:rPr>
              <a:t>Worker</a:t>
            </a:r>
          </a:p>
        </p:txBody>
      </p:sp>
      <p:sp>
        <p:nvSpPr>
          <p:cNvPr id="45" name="TextBox 44"/>
          <p:cNvSpPr txBox="1"/>
          <p:nvPr/>
        </p:nvSpPr>
        <p:spPr>
          <a:xfrm>
            <a:off x="7915179" y="5044896"/>
            <a:ext cx="914400" cy="914400"/>
          </a:xfrm>
          <a:prstGeom prst="rect">
            <a:avLst/>
          </a:prstGeom>
          <a:noFill/>
          <a:effectLst/>
        </p:spPr>
        <p:txBody>
          <a:bodyPr wrap="none" lIns="0" tIns="0" rIns="0" bIns="0" rtlCol="0">
            <a:noAutofit/>
          </a:bodyPr>
          <a:lstStyle/>
          <a:p>
            <a:pPr algn="ctr" eaLnBrk="0" hangingPunct="0">
              <a:lnSpc>
                <a:spcPts val="1800"/>
              </a:lnSpc>
            </a:pPr>
            <a:r>
              <a:rPr lang="en-GB" sz="1400" b="1" dirty="0" smtClean="0">
                <a:ea typeface="+mn-ea"/>
                <a:cs typeface="+mn-cs"/>
              </a:rPr>
              <a:t>Web</a:t>
            </a:r>
          </a:p>
          <a:p>
            <a:pPr algn="ctr" eaLnBrk="0" hangingPunct="0">
              <a:lnSpc>
                <a:spcPts val="1800"/>
              </a:lnSpc>
            </a:pPr>
            <a:r>
              <a:rPr lang="en-GB" sz="1400" b="1" dirty="0" smtClean="0">
                <a:ea typeface="+mn-ea"/>
                <a:cs typeface="+mn-cs"/>
              </a:rPr>
              <a:t>Worker</a:t>
            </a:r>
          </a:p>
        </p:txBody>
      </p:sp>
      <p:sp>
        <p:nvSpPr>
          <p:cNvPr id="46" name="TextBox 45"/>
          <p:cNvSpPr txBox="1"/>
          <p:nvPr/>
        </p:nvSpPr>
        <p:spPr>
          <a:xfrm>
            <a:off x="6895854" y="5047062"/>
            <a:ext cx="914400" cy="914400"/>
          </a:xfrm>
          <a:prstGeom prst="rect">
            <a:avLst/>
          </a:prstGeom>
          <a:noFill/>
          <a:effectLst/>
        </p:spPr>
        <p:txBody>
          <a:bodyPr wrap="none" lIns="0" tIns="0" rIns="0" bIns="0" rtlCol="0">
            <a:noAutofit/>
          </a:bodyPr>
          <a:lstStyle/>
          <a:p>
            <a:pPr algn="ctr" eaLnBrk="0" hangingPunct="0">
              <a:lnSpc>
                <a:spcPts val="1800"/>
              </a:lnSpc>
            </a:pPr>
            <a:r>
              <a:rPr lang="en-GB" sz="1400" b="1" dirty="0" smtClean="0">
                <a:ea typeface="+mn-ea"/>
                <a:cs typeface="+mn-cs"/>
              </a:rPr>
              <a:t>Web</a:t>
            </a:r>
          </a:p>
          <a:p>
            <a:pPr algn="ctr" eaLnBrk="0" hangingPunct="0">
              <a:lnSpc>
                <a:spcPts val="1800"/>
              </a:lnSpc>
            </a:pPr>
            <a:r>
              <a:rPr lang="en-GB" sz="1400" b="1" dirty="0" smtClean="0">
                <a:ea typeface="+mn-ea"/>
                <a:cs typeface="+mn-cs"/>
              </a:rPr>
              <a:t>Worker</a:t>
            </a:r>
          </a:p>
        </p:txBody>
      </p:sp>
      <p:sp>
        <p:nvSpPr>
          <p:cNvPr id="47" name="TextBox 46"/>
          <p:cNvSpPr txBox="1"/>
          <p:nvPr/>
        </p:nvSpPr>
        <p:spPr>
          <a:xfrm>
            <a:off x="5946688" y="5044896"/>
            <a:ext cx="914400" cy="914400"/>
          </a:xfrm>
          <a:prstGeom prst="rect">
            <a:avLst/>
          </a:prstGeom>
          <a:noFill/>
          <a:effectLst/>
        </p:spPr>
        <p:txBody>
          <a:bodyPr wrap="none" lIns="0" tIns="0" rIns="0" bIns="0" rtlCol="0">
            <a:noAutofit/>
          </a:bodyPr>
          <a:lstStyle/>
          <a:p>
            <a:pPr algn="ctr" eaLnBrk="0" hangingPunct="0">
              <a:lnSpc>
                <a:spcPts val="1800"/>
              </a:lnSpc>
            </a:pPr>
            <a:r>
              <a:rPr lang="en-GB" sz="1400" b="1" dirty="0" smtClean="0">
                <a:ea typeface="+mn-ea"/>
                <a:cs typeface="+mn-cs"/>
              </a:rPr>
              <a:t>Web</a:t>
            </a:r>
          </a:p>
          <a:p>
            <a:pPr algn="ctr" eaLnBrk="0" hangingPunct="0">
              <a:lnSpc>
                <a:spcPts val="1800"/>
              </a:lnSpc>
            </a:pPr>
            <a:r>
              <a:rPr lang="en-GB" sz="1400" b="1" dirty="0" smtClean="0">
                <a:ea typeface="+mn-ea"/>
                <a:cs typeface="+mn-cs"/>
              </a:rPr>
              <a:t>Worker</a:t>
            </a:r>
          </a:p>
        </p:txBody>
      </p:sp>
      <p:sp>
        <p:nvSpPr>
          <p:cNvPr id="48" name="TextBox 47"/>
          <p:cNvSpPr txBox="1"/>
          <p:nvPr/>
        </p:nvSpPr>
        <p:spPr>
          <a:xfrm>
            <a:off x="5251023" y="2957479"/>
            <a:ext cx="1964975" cy="292353"/>
          </a:xfrm>
          <a:prstGeom prst="rect">
            <a:avLst/>
          </a:prstGeom>
          <a:noFill/>
          <a:effectLst/>
        </p:spPr>
        <p:txBody>
          <a:bodyPr wrap="none" lIns="0" tIns="0" rIns="0" bIns="0" rtlCol="0">
            <a:noAutofit/>
          </a:bodyPr>
          <a:lstStyle/>
          <a:p>
            <a:pPr algn="l" eaLnBrk="0" hangingPunct="0">
              <a:lnSpc>
                <a:spcPts val="1800"/>
              </a:lnSpc>
            </a:pPr>
            <a:r>
              <a:rPr lang="en-GB" sz="1400" b="1" dirty="0" smtClean="0"/>
              <a:t>Queued Geometry Operations</a:t>
            </a:r>
            <a:endParaRPr lang="en-GB" sz="1400" b="1" dirty="0" smtClean="0">
              <a:ea typeface="+mn-ea"/>
              <a:cs typeface="+mn-cs"/>
            </a:endParaRPr>
          </a:p>
        </p:txBody>
      </p:sp>
      <p:sp>
        <p:nvSpPr>
          <p:cNvPr id="49" name="TextBox 48"/>
          <p:cNvSpPr txBox="1"/>
          <p:nvPr/>
        </p:nvSpPr>
        <p:spPr>
          <a:xfrm>
            <a:off x="10283221" y="3945101"/>
            <a:ext cx="520638" cy="914400"/>
          </a:xfrm>
          <a:prstGeom prst="rect">
            <a:avLst/>
          </a:prstGeom>
          <a:noFill/>
          <a:effectLst/>
        </p:spPr>
        <p:txBody>
          <a:bodyPr wrap="none" lIns="0" tIns="0" rIns="0" bIns="0" rtlCol="0">
            <a:noAutofit/>
          </a:bodyPr>
          <a:lstStyle/>
          <a:p>
            <a:pPr algn="l" eaLnBrk="0" hangingPunct="0">
              <a:lnSpc>
                <a:spcPts val="1800"/>
              </a:lnSpc>
            </a:pPr>
            <a:r>
              <a:rPr lang="en-GB" sz="1400" b="1" dirty="0" smtClean="0">
                <a:ea typeface="+mn-ea"/>
                <a:cs typeface="+mn-cs"/>
              </a:rPr>
              <a:t>Free</a:t>
            </a:r>
          </a:p>
        </p:txBody>
      </p:sp>
      <p:sp>
        <p:nvSpPr>
          <p:cNvPr id="50" name="TextBox 49"/>
          <p:cNvSpPr txBox="1"/>
          <p:nvPr/>
        </p:nvSpPr>
        <p:spPr>
          <a:xfrm>
            <a:off x="9185828" y="3945101"/>
            <a:ext cx="520638" cy="914400"/>
          </a:xfrm>
          <a:prstGeom prst="rect">
            <a:avLst/>
          </a:prstGeom>
          <a:noFill/>
          <a:effectLst/>
        </p:spPr>
        <p:txBody>
          <a:bodyPr wrap="none" lIns="0" tIns="0" rIns="0" bIns="0" rtlCol="0">
            <a:noAutofit/>
          </a:bodyPr>
          <a:lstStyle/>
          <a:p>
            <a:pPr algn="l" eaLnBrk="0" hangingPunct="0">
              <a:lnSpc>
                <a:spcPts val="1800"/>
              </a:lnSpc>
            </a:pPr>
            <a:r>
              <a:rPr lang="en-GB" sz="1400" b="1" dirty="0" smtClean="0">
                <a:solidFill>
                  <a:schemeClr val="accent3">
                    <a:lumMod val="75000"/>
                  </a:schemeClr>
                </a:solidFill>
                <a:ea typeface="+mn-ea"/>
                <a:cs typeface="+mn-cs"/>
              </a:rPr>
              <a:t>Busy</a:t>
            </a:r>
          </a:p>
        </p:txBody>
      </p:sp>
      <p:sp>
        <p:nvSpPr>
          <p:cNvPr id="51" name="TextBox 50"/>
          <p:cNvSpPr txBox="1"/>
          <p:nvPr/>
        </p:nvSpPr>
        <p:spPr>
          <a:xfrm>
            <a:off x="8118489" y="3970193"/>
            <a:ext cx="520638" cy="914400"/>
          </a:xfrm>
          <a:prstGeom prst="rect">
            <a:avLst/>
          </a:prstGeom>
          <a:noFill/>
          <a:effectLst/>
        </p:spPr>
        <p:txBody>
          <a:bodyPr wrap="none" lIns="0" tIns="0" rIns="0" bIns="0" rtlCol="0">
            <a:noAutofit/>
          </a:bodyPr>
          <a:lstStyle/>
          <a:p>
            <a:pPr algn="l" eaLnBrk="0" hangingPunct="0">
              <a:lnSpc>
                <a:spcPts val="1800"/>
              </a:lnSpc>
            </a:pPr>
            <a:r>
              <a:rPr lang="en-GB" sz="1400" b="1" dirty="0" smtClean="0">
                <a:solidFill>
                  <a:schemeClr val="accent3">
                    <a:lumMod val="75000"/>
                  </a:schemeClr>
                </a:solidFill>
                <a:ea typeface="+mn-ea"/>
                <a:cs typeface="+mn-cs"/>
              </a:rPr>
              <a:t>Busy</a:t>
            </a:r>
          </a:p>
        </p:txBody>
      </p:sp>
      <p:sp>
        <p:nvSpPr>
          <p:cNvPr id="52" name="TextBox 51"/>
          <p:cNvSpPr txBox="1"/>
          <p:nvPr/>
        </p:nvSpPr>
        <p:spPr>
          <a:xfrm>
            <a:off x="7126611" y="3970193"/>
            <a:ext cx="520638" cy="914400"/>
          </a:xfrm>
          <a:prstGeom prst="rect">
            <a:avLst/>
          </a:prstGeom>
          <a:noFill/>
          <a:effectLst/>
        </p:spPr>
        <p:txBody>
          <a:bodyPr wrap="none" lIns="0" tIns="0" rIns="0" bIns="0" rtlCol="0">
            <a:noAutofit/>
          </a:bodyPr>
          <a:lstStyle/>
          <a:p>
            <a:pPr algn="l" eaLnBrk="0" hangingPunct="0">
              <a:lnSpc>
                <a:spcPts val="1800"/>
              </a:lnSpc>
            </a:pPr>
            <a:r>
              <a:rPr lang="en-GB" sz="1400" b="1" dirty="0" smtClean="0">
                <a:solidFill>
                  <a:schemeClr val="accent3">
                    <a:lumMod val="75000"/>
                  </a:schemeClr>
                </a:solidFill>
                <a:ea typeface="+mn-ea"/>
                <a:cs typeface="+mn-cs"/>
              </a:rPr>
              <a:t>Busy</a:t>
            </a:r>
          </a:p>
        </p:txBody>
      </p:sp>
      <p:sp>
        <p:nvSpPr>
          <p:cNvPr id="53" name="TextBox 52"/>
          <p:cNvSpPr txBox="1"/>
          <p:nvPr/>
        </p:nvSpPr>
        <p:spPr>
          <a:xfrm>
            <a:off x="6137736" y="3970193"/>
            <a:ext cx="520638" cy="914400"/>
          </a:xfrm>
          <a:prstGeom prst="rect">
            <a:avLst/>
          </a:prstGeom>
          <a:noFill/>
          <a:effectLst/>
        </p:spPr>
        <p:txBody>
          <a:bodyPr wrap="none" lIns="0" tIns="0" rIns="0" bIns="0" rtlCol="0">
            <a:noAutofit/>
          </a:bodyPr>
          <a:lstStyle/>
          <a:p>
            <a:pPr algn="l" eaLnBrk="0" hangingPunct="0">
              <a:lnSpc>
                <a:spcPts val="1800"/>
              </a:lnSpc>
            </a:pPr>
            <a:r>
              <a:rPr lang="en-GB" sz="1400" b="1" dirty="0" smtClean="0">
                <a:solidFill>
                  <a:schemeClr val="accent3">
                    <a:lumMod val="75000"/>
                  </a:schemeClr>
                </a:solidFill>
                <a:ea typeface="+mn-ea"/>
                <a:cs typeface="+mn-cs"/>
              </a:rPr>
              <a:t>Busy</a:t>
            </a:r>
          </a:p>
        </p:txBody>
      </p:sp>
      <p:sp>
        <p:nvSpPr>
          <p:cNvPr id="54" name="TextBox 53"/>
          <p:cNvSpPr txBox="1"/>
          <p:nvPr/>
        </p:nvSpPr>
        <p:spPr>
          <a:xfrm>
            <a:off x="4499325" y="4900885"/>
            <a:ext cx="1964975" cy="292353"/>
          </a:xfrm>
          <a:prstGeom prst="rect">
            <a:avLst/>
          </a:prstGeom>
          <a:noFill/>
          <a:effectLst/>
        </p:spPr>
        <p:txBody>
          <a:bodyPr wrap="none" lIns="0" tIns="0" rIns="0" bIns="0" rtlCol="0">
            <a:noAutofit/>
          </a:bodyPr>
          <a:lstStyle/>
          <a:p>
            <a:pPr algn="l" eaLnBrk="0" hangingPunct="0">
              <a:lnSpc>
                <a:spcPts val="1800"/>
              </a:lnSpc>
            </a:pPr>
            <a:r>
              <a:rPr lang="en-GB" sz="1400" b="1" dirty="0" err="1" smtClean="0"/>
              <a:t>WebWorker</a:t>
            </a:r>
            <a:r>
              <a:rPr lang="en-GB" sz="1400" b="1" dirty="0" smtClean="0"/>
              <a:t> </a:t>
            </a:r>
          </a:p>
          <a:p>
            <a:pPr algn="l" eaLnBrk="0" hangingPunct="0">
              <a:lnSpc>
                <a:spcPts val="1800"/>
              </a:lnSpc>
            </a:pPr>
            <a:r>
              <a:rPr lang="en-GB" sz="1400" b="1" dirty="0" err="1" smtClean="0"/>
              <a:t>SendMessage</a:t>
            </a:r>
            <a:endParaRPr lang="en-GB" sz="1400" b="1" dirty="0" smtClean="0">
              <a:ea typeface="+mn-ea"/>
              <a:cs typeface="+mn-cs"/>
            </a:endParaRPr>
          </a:p>
        </p:txBody>
      </p:sp>
      <p:sp>
        <p:nvSpPr>
          <p:cNvPr id="57" name="TextBox 56"/>
          <p:cNvSpPr txBox="1"/>
          <p:nvPr/>
        </p:nvSpPr>
        <p:spPr>
          <a:xfrm>
            <a:off x="2755139" y="5911858"/>
            <a:ext cx="1964975" cy="292353"/>
          </a:xfrm>
          <a:prstGeom prst="rect">
            <a:avLst/>
          </a:prstGeom>
          <a:noFill/>
          <a:effectLst/>
        </p:spPr>
        <p:txBody>
          <a:bodyPr wrap="none" lIns="0" tIns="0" rIns="0" bIns="0" rtlCol="0">
            <a:noAutofit/>
          </a:bodyPr>
          <a:lstStyle/>
          <a:p>
            <a:pPr algn="l" eaLnBrk="0" hangingPunct="0">
              <a:lnSpc>
                <a:spcPts val="1800"/>
              </a:lnSpc>
            </a:pPr>
            <a:r>
              <a:rPr lang="en-GB" sz="1400" b="1" dirty="0" err="1" smtClean="0"/>
              <a:t>geometryEngine</a:t>
            </a:r>
            <a:endParaRPr lang="en-GB" sz="1400" b="1" dirty="0" smtClean="0"/>
          </a:p>
          <a:p>
            <a:pPr algn="l" eaLnBrk="0" hangingPunct="0">
              <a:lnSpc>
                <a:spcPts val="1800"/>
              </a:lnSpc>
            </a:pPr>
            <a:r>
              <a:rPr lang="en-GB" sz="1400" b="1" dirty="0" err="1" smtClean="0"/>
              <a:t>Async</a:t>
            </a:r>
            <a:endParaRPr lang="en-GB" sz="1400" b="1" dirty="0" smtClean="0"/>
          </a:p>
        </p:txBody>
      </p:sp>
      <p:cxnSp>
        <p:nvCxnSpPr>
          <p:cNvPr id="62" name="Straight Connector 61"/>
          <p:cNvCxnSpPr/>
          <p:nvPr/>
        </p:nvCxnSpPr>
        <p:spPr bwMode="auto">
          <a:xfrm flipH="1">
            <a:off x="1206500" y="2465050"/>
            <a:ext cx="1259151" cy="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63" name="Oval 62"/>
          <p:cNvSpPr/>
          <p:nvPr/>
        </p:nvSpPr>
        <p:spPr bwMode="auto">
          <a:xfrm>
            <a:off x="1084108" y="2400137"/>
            <a:ext cx="117566" cy="130629"/>
          </a:xfrm>
          <a:prstGeom prst="ellipse">
            <a:avLst/>
          </a:prstGeom>
          <a:ln>
            <a:solidFill>
              <a:schemeClr val="accent6">
                <a:lumMod val="75000"/>
              </a:schemeClr>
            </a:solidFill>
            <a:headEnd type="none" w="med" len="med"/>
            <a:tailEnd type="none" w="med" len="med"/>
          </a:ln>
        </p:spPr>
        <p:style>
          <a:lnRef idx="3">
            <a:schemeClr val="accent3"/>
          </a:lnRef>
          <a:fillRef idx="0">
            <a:schemeClr val="accent3"/>
          </a:fillRef>
          <a:effectRef idx="2">
            <a:schemeClr val="accent3"/>
          </a:effectRef>
          <a:fontRef idx="minor">
            <a:schemeClr val="tx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65" name="TextBox 64"/>
          <p:cNvSpPr txBox="1"/>
          <p:nvPr/>
        </p:nvSpPr>
        <p:spPr>
          <a:xfrm>
            <a:off x="1244944" y="2168066"/>
            <a:ext cx="1964975" cy="292353"/>
          </a:xfrm>
          <a:prstGeom prst="rect">
            <a:avLst/>
          </a:prstGeom>
          <a:noFill/>
          <a:effectLst/>
        </p:spPr>
        <p:txBody>
          <a:bodyPr wrap="none" lIns="0" tIns="0" rIns="0" bIns="0" rtlCol="0">
            <a:noAutofit/>
          </a:bodyPr>
          <a:lstStyle/>
          <a:p>
            <a:pPr algn="l" eaLnBrk="0" hangingPunct="0">
              <a:lnSpc>
                <a:spcPts val="1800"/>
              </a:lnSpc>
            </a:pPr>
            <a:r>
              <a:rPr lang="en-GB" sz="1400" b="1" dirty="0" smtClean="0"/>
              <a:t>buffer</a:t>
            </a:r>
          </a:p>
        </p:txBody>
      </p:sp>
      <p:cxnSp>
        <p:nvCxnSpPr>
          <p:cNvPr id="66" name="Straight Connector 65"/>
          <p:cNvCxnSpPr/>
          <p:nvPr/>
        </p:nvCxnSpPr>
        <p:spPr bwMode="auto">
          <a:xfrm flipH="1">
            <a:off x="1206500" y="2718962"/>
            <a:ext cx="1259151" cy="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67" name="Oval 66"/>
          <p:cNvSpPr/>
          <p:nvPr/>
        </p:nvSpPr>
        <p:spPr bwMode="auto">
          <a:xfrm>
            <a:off x="1084108" y="2654049"/>
            <a:ext cx="117566" cy="130629"/>
          </a:xfrm>
          <a:prstGeom prst="ellipse">
            <a:avLst/>
          </a:prstGeom>
          <a:ln>
            <a:solidFill>
              <a:schemeClr val="accent6">
                <a:lumMod val="75000"/>
              </a:schemeClr>
            </a:solidFill>
            <a:headEnd type="none" w="med" len="med"/>
            <a:tailEnd type="none" w="med" len="med"/>
          </a:ln>
        </p:spPr>
        <p:style>
          <a:lnRef idx="3">
            <a:schemeClr val="accent3"/>
          </a:lnRef>
          <a:fillRef idx="0">
            <a:schemeClr val="accent3"/>
          </a:fillRef>
          <a:effectRef idx="2">
            <a:schemeClr val="accent3"/>
          </a:effectRef>
          <a:fontRef idx="minor">
            <a:schemeClr val="tx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cxnSp>
        <p:nvCxnSpPr>
          <p:cNvPr id="68" name="Straight Connector 67"/>
          <p:cNvCxnSpPr/>
          <p:nvPr/>
        </p:nvCxnSpPr>
        <p:spPr bwMode="auto">
          <a:xfrm flipH="1">
            <a:off x="1206500" y="2972874"/>
            <a:ext cx="1259151" cy="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69" name="Oval 68"/>
          <p:cNvSpPr/>
          <p:nvPr/>
        </p:nvSpPr>
        <p:spPr bwMode="auto">
          <a:xfrm>
            <a:off x="1084108" y="2907961"/>
            <a:ext cx="117566" cy="130629"/>
          </a:xfrm>
          <a:prstGeom prst="ellipse">
            <a:avLst/>
          </a:prstGeom>
          <a:ln>
            <a:solidFill>
              <a:schemeClr val="accent6">
                <a:lumMod val="75000"/>
              </a:schemeClr>
            </a:solidFill>
            <a:headEnd type="none" w="med" len="med"/>
            <a:tailEnd type="none" w="med" len="med"/>
          </a:ln>
        </p:spPr>
        <p:style>
          <a:lnRef idx="3">
            <a:schemeClr val="accent3"/>
          </a:lnRef>
          <a:fillRef idx="0">
            <a:schemeClr val="accent3"/>
          </a:fillRef>
          <a:effectRef idx="2">
            <a:schemeClr val="accent3"/>
          </a:effectRef>
          <a:fontRef idx="minor">
            <a:schemeClr val="tx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cxnSp>
        <p:nvCxnSpPr>
          <p:cNvPr id="72" name="Straight Arrow Connector 71"/>
          <p:cNvCxnSpPr/>
          <p:nvPr/>
        </p:nvCxnSpPr>
        <p:spPr bwMode="auto">
          <a:xfrm flipH="1">
            <a:off x="1346200" y="4799354"/>
            <a:ext cx="1549400" cy="0"/>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73" name="TextBox 72"/>
          <p:cNvSpPr txBox="1"/>
          <p:nvPr/>
        </p:nvSpPr>
        <p:spPr>
          <a:xfrm>
            <a:off x="1197325" y="4975635"/>
            <a:ext cx="1964975" cy="292353"/>
          </a:xfrm>
          <a:prstGeom prst="rect">
            <a:avLst/>
          </a:prstGeom>
          <a:noFill/>
          <a:effectLst/>
        </p:spPr>
        <p:txBody>
          <a:bodyPr wrap="none" lIns="0" tIns="0" rIns="0" bIns="0" rtlCol="0">
            <a:noAutofit/>
          </a:bodyPr>
          <a:lstStyle/>
          <a:p>
            <a:pPr algn="l" eaLnBrk="0" hangingPunct="0">
              <a:lnSpc>
                <a:spcPts val="1800"/>
              </a:lnSpc>
            </a:pPr>
            <a:r>
              <a:rPr lang="en-GB" sz="1400" b="1" dirty="0" smtClean="0"/>
              <a:t>Deferred </a:t>
            </a:r>
          </a:p>
          <a:p>
            <a:pPr algn="l" eaLnBrk="0" hangingPunct="0">
              <a:lnSpc>
                <a:spcPts val="1800"/>
              </a:lnSpc>
            </a:pPr>
            <a:r>
              <a:rPr lang="en-GB" sz="1400" b="1" dirty="0" err="1" smtClean="0"/>
              <a:t>Resovle</a:t>
            </a:r>
            <a:endParaRPr lang="en-GB" sz="1400" b="1" dirty="0" smtClean="0"/>
          </a:p>
        </p:txBody>
      </p:sp>
    </p:spTree>
    <p:extLst>
      <p:ext uri="{BB962C8B-B14F-4D97-AF65-F5344CB8AC3E}">
        <p14:creationId xmlns:p14="http://schemas.microsoft.com/office/powerpoint/2010/main" val="41828779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97936"/>
            <a:ext cx="8107680" cy="3560064"/>
          </a:xfrm>
          <a:prstGeom prst="rect">
            <a:avLst/>
          </a:prstGeom>
        </p:spPr>
      </p:pic>
      <p:sp>
        <p:nvSpPr>
          <p:cNvPr id="10" name="Title 9"/>
          <p:cNvSpPr>
            <a:spLocks noGrp="1"/>
          </p:cNvSpPr>
          <p:nvPr>
            <p:ph type="title"/>
          </p:nvPr>
        </p:nvSpPr>
        <p:spPr>
          <a:xfrm>
            <a:off x="682625" y="405626"/>
            <a:ext cx="10826496" cy="553998"/>
          </a:xfrm>
        </p:spPr>
        <p:txBody>
          <a:bodyPr/>
          <a:lstStyle/>
          <a:p>
            <a:r>
              <a:rPr lang="en-US" sz="3600" dirty="0" smtClean="0"/>
              <a:t>Coordinate Systems</a:t>
            </a:r>
            <a:endParaRPr lang="en-US" sz="3600" dirty="0"/>
          </a:p>
        </p:txBody>
      </p:sp>
      <p:sp>
        <p:nvSpPr>
          <p:cNvPr id="12" name="Content Placeholder 11"/>
          <p:cNvSpPr>
            <a:spLocks noGrp="1"/>
          </p:cNvSpPr>
          <p:nvPr>
            <p:ph sz="quarter" idx="12"/>
          </p:nvPr>
        </p:nvSpPr>
        <p:spPr>
          <a:xfrm>
            <a:off x="914400" y="1752600"/>
            <a:ext cx="10369296" cy="3558284"/>
          </a:xfrm>
        </p:spPr>
        <p:txBody>
          <a:bodyPr/>
          <a:lstStyle/>
          <a:p>
            <a:r>
              <a:rPr lang="en-US" sz="2800" dirty="0" smtClean="0"/>
              <a:t>No Project Operation</a:t>
            </a:r>
          </a:p>
          <a:p>
            <a:r>
              <a:rPr lang="en-US" sz="2800" dirty="0" smtClean="0"/>
              <a:t>Certain methods will only work in </a:t>
            </a:r>
            <a:r>
              <a:rPr lang="en-US" sz="2800" dirty="0" err="1" smtClean="0"/>
              <a:t>WebMercator</a:t>
            </a:r>
            <a:r>
              <a:rPr lang="en-US" sz="2800" dirty="0" smtClean="0"/>
              <a:t> or Geographic Coordinate Systems</a:t>
            </a:r>
          </a:p>
          <a:p>
            <a:pPr lvl="1"/>
            <a:r>
              <a:rPr lang="en-US" sz="2400" dirty="0" err="1" smtClean="0"/>
              <a:t>GeodesicArea</a:t>
            </a:r>
            <a:endParaRPr lang="en-US" sz="2400" dirty="0" smtClean="0"/>
          </a:p>
          <a:p>
            <a:pPr lvl="1"/>
            <a:r>
              <a:rPr lang="en-US" sz="2400" dirty="0" err="1" smtClean="0"/>
              <a:t>GeodesicLength</a:t>
            </a:r>
            <a:endParaRPr lang="en-US" sz="2400" dirty="0" smtClean="0"/>
          </a:p>
          <a:p>
            <a:pPr lvl="1"/>
            <a:r>
              <a:rPr lang="en-US" sz="2400" dirty="0" err="1" smtClean="0"/>
              <a:t>GeodesicBuffer</a:t>
            </a:r>
            <a:endParaRPr lang="en-US" dirty="0" smtClean="0"/>
          </a:p>
          <a:p>
            <a:pPr lvl="1"/>
            <a:endParaRPr lang="en-US" dirty="0" smtClean="0"/>
          </a:p>
          <a:p>
            <a:pPr marL="0" indent="0">
              <a:buNone/>
            </a:pPr>
            <a:endParaRPr lang="en-US" dirty="0"/>
          </a:p>
          <a:p>
            <a:endParaRPr lang="en-US" dirty="0"/>
          </a:p>
        </p:txBody>
      </p:sp>
      <p:sp>
        <p:nvSpPr>
          <p:cNvPr id="7" name="Text Placeholder 10"/>
          <p:cNvSpPr>
            <a:spLocks noGrp="1"/>
          </p:cNvSpPr>
          <p:nvPr>
            <p:ph type="body" sz="quarter" idx="11"/>
          </p:nvPr>
        </p:nvSpPr>
        <p:spPr>
          <a:xfrm>
            <a:off x="682625" y="1097309"/>
            <a:ext cx="10826496" cy="369332"/>
          </a:xfrm>
        </p:spPr>
        <p:txBody>
          <a:bodyPr/>
          <a:lstStyle/>
          <a:p>
            <a:r>
              <a:rPr lang="en-US" sz="2400" dirty="0" smtClean="0"/>
              <a:t>Projected and Geographic </a:t>
            </a:r>
            <a:endParaRPr lang="en-US" sz="2400" dirty="0"/>
          </a:p>
        </p:txBody>
      </p:sp>
    </p:spTree>
    <p:extLst>
      <p:ext uri="{BB962C8B-B14F-4D97-AF65-F5344CB8AC3E}">
        <p14:creationId xmlns:p14="http://schemas.microsoft.com/office/powerpoint/2010/main" val="194708336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GB" dirty="0" smtClean="0"/>
              <a:t>When will it make a difference to my App</a:t>
            </a:r>
            <a:endParaRPr lang="en-GB" dirty="0"/>
          </a:p>
        </p:txBody>
      </p:sp>
      <p:sp>
        <p:nvSpPr>
          <p:cNvPr id="3" name="Title 2"/>
          <p:cNvSpPr>
            <a:spLocks noGrp="1"/>
          </p:cNvSpPr>
          <p:nvPr>
            <p:ph type="title"/>
          </p:nvPr>
        </p:nvSpPr>
        <p:spPr>
          <a:xfrm>
            <a:off x="914400" y="2794226"/>
            <a:ext cx="10464800" cy="677108"/>
          </a:xfrm>
        </p:spPr>
        <p:txBody>
          <a:bodyPr/>
          <a:lstStyle/>
          <a:p>
            <a:r>
              <a:rPr lang="en-GB" sz="4400" dirty="0" smtClean="0"/>
              <a:t>When to Use the </a:t>
            </a:r>
            <a:r>
              <a:rPr lang="en-GB" sz="4400" dirty="0" err="1" smtClean="0"/>
              <a:t>GeometryEngine</a:t>
            </a:r>
            <a:endParaRPr lang="en-GB" sz="4400" dirty="0"/>
          </a:p>
        </p:txBody>
      </p:sp>
    </p:spTree>
    <p:extLst>
      <p:ext uri="{BB962C8B-B14F-4D97-AF65-F5344CB8AC3E}">
        <p14:creationId xmlns:p14="http://schemas.microsoft.com/office/powerpoint/2010/main" val="164766266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97936"/>
            <a:ext cx="8107680" cy="3560064"/>
          </a:xfrm>
          <a:prstGeom prst="rect">
            <a:avLst/>
          </a:prstGeom>
        </p:spPr>
      </p:pic>
      <p:sp>
        <p:nvSpPr>
          <p:cNvPr id="10" name="Title 9"/>
          <p:cNvSpPr>
            <a:spLocks noGrp="1"/>
          </p:cNvSpPr>
          <p:nvPr>
            <p:ph type="title"/>
          </p:nvPr>
        </p:nvSpPr>
        <p:spPr>
          <a:xfrm>
            <a:off x="569460" y="544302"/>
            <a:ext cx="10826496" cy="553998"/>
          </a:xfrm>
        </p:spPr>
        <p:txBody>
          <a:bodyPr/>
          <a:lstStyle/>
          <a:p>
            <a:r>
              <a:rPr lang="en-US" sz="3600" dirty="0" smtClean="0"/>
              <a:t>Geometry Engine: Trade-offs</a:t>
            </a:r>
            <a:endParaRPr lang="en-US" sz="3600" dirty="0"/>
          </a:p>
        </p:txBody>
      </p:sp>
      <p:sp>
        <p:nvSpPr>
          <p:cNvPr id="12" name="Content Placeholder 11"/>
          <p:cNvSpPr>
            <a:spLocks noGrp="1"/>
          </p:cNvSpPr>
          <p:nvPr>
            <p:ph sz="quarter" idx="12"/>
          </p:nvPr>
        </p:nvSpPr>
        <p:spPr>
          <a:xfrm>
            <a:off x="914400" y="1262936"/>
            <a:ext cx="10369296" cy="5096300"/>
          </a:xfrm>
        </p:spPr>
        <p:txBody>
          <a:bodyPr/>
          <a:lstStyle/>
          <a:p>
            <a:r>
              <a:rPr lang="en-US" sz="2400" dirty="0" smtClean="0"/>
              <a:t>Trade-off between Geometry Service and Geometry Engine</a:t>
            </a:r>
          </a:p>
          <a:p>
            <a:pPr lvl="1"/>
            <a:r>
              <a:rPr lang="en-US" sz="2000" dirty="0" smtClean="0"/>
              <a:t>Large AMD download for Geometry Engine</a:t>
            </a:r>
          </a:p>
          <a:p>
            <a:pPr marL="283464" lvl="1" indent="0">
              <a:buNone/>
            </a:pPr>
            <a:r>
              <a:rPr lang="en-US" sz="2000" dirty="0" smtClean="0"/>
              <a:t>versus</a:t>
            </a:r>
          </a:p>
          <a:p>
            <a:pPr lvl="1"/>
            <a:r>
              <a:rPr lang="en-US" sz="2000" dirty="0" smtClean="0"/>
              <a:t>Network latency and round </a:t>
            </a:r>
            <a:r>
              <a:rPr lang="en-US" sz="2000" dirty="0"/>
              <a:t>t</a:t>
            </a:r>
            <a:r>
              <a:rPr lang="en-US" sz="2000" dirty="0" smtClean="0"/>
              <a:t>rip </a:t>
            </a:r>
            <a:r>
              <a:rPr lang="en-US" sz="2000" dirty="0"/>
              <a:t>c</a:t>
            </a:r>
            <a:r>
              <a:rPr lang="en-US" sz="2000" dirty="0" smtClean="0"/>
              <a:t>ost of Geometry Service</a:t>
            </a:r>
          </a:p>
          <a:p>
            <a:pPr marL="283464" lvl="1" indent="0">
              <a:buNone/>
            </a:pPr>
            <a:endParaRPr lang="en-US" sz="2000" dirty="0" smtClean="0"/>
          </a:p>
          <a:p>
            <a:r>
              <a:rPr lang="en-US" sz="2400" dirty="0" smtClean="0"/>
              <a:t>Other Considerations: Apps Requirements</a:t>
            </a:r>
          </a:p>
          <a:p>
            <a:pPr lvl="1"/>
            <a:r>
              <a:rPr lang="en-US" sz="2000" dirty="0" smtClean="0"/>
              <a:t>Unsupported operations : projections</a:t>
            </a:r>
          </a:p>
          <a:p>
            <a:pPr lvl="1"/>
            <a:r>
              <a:rPr lang="en-US" sz="2000" dirty="0" smtClean="0"/>
              <a:t>Frequency of calls : user </a:t>
            </a:r>
            <a:r>
              <a:rPr lang="en-US" sz="2000" dirty="0"/>
              <a:t>i</a:t>
            </a:r>
            <a:r>
              <a:rPr lang="en-US" sz="2000" dirty="0" smtClean="0"/>
              <a:t>nteractivity</a:t>
            </a:r>
          </a:p>
          <a:p>
            <a:pPr lvl="1"/>
            <a:r>
              <a:rPr lang="en-US" sz="2000" dirty="0" smtClean="0"/>
              <a:t>Offline or poor </a:t>
            </a:r>
            <a:r>
              <a:rPr lang="en-US" sz="2000" dirty="0"/>
              <a:t>n</a:t>
            </a:r>
            <a:r>
              <a:rPr lang="en-US" sz="2000" dirty="0" smtClean="0"/>
              <a:t>etwork </a:t>
            </a:r>
            <a:r>
              <a:rPr lang="en-US" sz="2000" dirty="0"/>
              <a:t>c</a:t>
            </a:r>
            <a:r>
              <a:rPr lang="en-US" sz="2000" dirty="0" smtClean="0"/>
              <a:t>onnection</a:t>
            </a:r>
          </a:p>
          <a:p>
            <a:pPr lvl="1"/>
            <a:r>
              <a:rPr lang="en-US" sz="2000" dirty="0" smtClean="0"/>
              <a:t>Ease of coding</a:t>
            </a:r>
          </a:p>
          <a:p>
            <a:pPr lvl="1"/>
            <a:endParaRPr lang="en-US" sz="2000" dirty="0" smtClean="0"/>
          </a:p>
          <a:p>
            <a:pPr marL="0" indent="0">
              <a:buNone/>
            </a:pPr>
            <a:endParaRPr lang="en-US" sz="2400" dirty="0"/>
          </a:p>
          <a:p>
            <a:endParaRPr lang="en-US" sz="2400" dirty="0"/>
          </a:p>
        </p:txBody>
      </p:sp>
    </p:spTree>
    <p:extLst>
      <p:ext uri="{BB962C8B-B14F-4D97-AF65-F5344CB8AC3E}">
        <p14:creationId xmlns:p14="http://schemas.microsoft.com/office/powerpoint/2010/main" val="101353481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GB" dirty="0" smtClean="0"/>
              <a:t>Points, Lines, Polygons, </a:t>
            </a:r>
            <a:r>
              <a:rPr lang="en-GB" dirty="0" err="1" smtClean="0"/>
              <a:t>Multipoints</a:t>
            </a:r>
            <a:r>
              <a:rPr lang="en-GB" dirty="0" smtClean="0"/>
              <a:t>, …</a:t>
            </a:r>
            <a:endParaRPr lang="en-GB" dirty="0"/>
          </a:p>
        </p:txBody>
      </p:sp>
      <p:sp>
        <p:nvSpPr>
          <p:cNvPr id="5" name="Title 4"/>
          <p:cNvSpPr>
            <a:spLocks noGrp="1"/>
          </p:cNvSpPr>
          <p:nvPr>
            <p:ph type="title"/>
          </p:nvPr>
        </p:nvSpPr>
        <p:spPr/>
        <p:txBody>
          <a:bodyPr/>
          <a:lstStyle/>
          <a:p>
            <a:r>
              <a:rPr lang="en-GB" dirty="0" smtClean="0"/>
              <a:t>Geometry</a:t>
            </a:r>
            <a:endParaRPr lang="en-GB" dirty="0"/>
          </a:p>
        </p:txBody>
      </p:sp>
    </p:spTree>
    <p:extLst>
      <p:ext uri="{BB962C8B-B14F-4D97-AF65-F5344CB8AC3E}">
        <p14:creationId xmlns:p14="http://schemas.microsoft.com/office/powerpoint/2010/main" val="38992858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GB" dirty="0" smtClean="0"/>
              <a:t>Documentation, Blogs, Samples</a:t>
            </a:r>
            <a:endParaRPr lang="en-GB" dirty="0"/>
          </a:p>
        </p:txBody>
      </p:sp>
      <p:sp>
        <p:nvSpPr>
          <p:cNvPr id="3" name="Title 2"/>
          <p:cNvSpPr>
            <a:spLocks noGrp="1"/>
          </p:cNvSpPr>
          <p:nvPr>
            <p:ph type="title"/>
          </p:nvPr>
        </p:nvSpPr>
        <p:spPr>
          <a:xfrm>
            <a:off x="914400" y="2732670"/>
            <a:ext cx="8683723" cy="738664"/>
          </a:xfrm>
        </p:spPr>
        <p:txBody>
          <a:bodyPr/>
          <a:lstStyle/>
          <a:p>
            <a:r>
              <a:rPr lang="en-GB" dirty="0" smtClean="0"/>
              <a:t>Geometry Engine Resources</a:t>
            </a:r>
            <a:endParaRPr lang="en-GB" dirty="0"/>
          </a:p>
        </p:txBody>
      </p:sp>
    </p:spTree>
    <p:extLst>
      <p:ext uri="{BB962C8B-B14F-4D97-AF65-F5344CB8AC3E}">
        <p14:creationId xmlns:p14="http://schemas.microsoft.com/office/powerpoint/2010/main" val="183668260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97936"/>
            <a:ext cx="8107680" cy="3560064"/>
          </a:xfrm>
          <a:prstGeom prst="rect">
            <a:avLst/>
          </a:prstGeom>
        </p:spPr>
      </p:pic>
      <p:sp>
        <p:nvSpPr>
          <p:cNvPr id="10" name="Title 9"/>
          <p:cNvSpPr>
            <a:spLocks noGrp="1"/>
          </p:cNvSpPr>
          <p:nvPr>
            <p:ph type="title"/>
          </p:nvPr>
        </p:nvSpPr>
        <p:spPr>
          <a:xfrm>
            <a:off x="682625" y="506577"/>
            <a:ext cx="10826496" cy="553998"/>
          </a:xfrm>
        </p:spPr>
        <p:txBody>
          <a:bodyPr/>
          <a:lstStyle/>
          <a:p>
            <a:r>
              <a:rPr lang="en-US" sz="3600" dirty="0" smtClean="0"/>
              <a:t>Resources</a:t>
            </a:r>
            <a:endParaRPr lang="en-US" dirty="0"/>
          </a:p>
        </p:txBody>
      </p:sp>
      <p:sp>
        <p:nvSpPr>
          <p:cNvPr id="12" name="Content Placeholder 11"/>
          <p:cNvSpPr>
            <a:spLocks noGrp="1"/>
          </p:cNvSpPr>
          <p:nvPr>
            <p:ph sz="quarter" idx="12"/>
          </p:nvPr>
        </p:nvSpPr>
        <p:spPr>
          <a:xfrm>
            <a:off x="914400" y="1288087"/>
            <a:ext cx="10369296" cy="4977246"/>
          </a:xfrm>
        </p:spPr>
        <p:txBody>
          <a:bodyPr/>
          <a:lstStyle/>
          <a:p>
            <a:r>
              <a:rPr lang="en-US" dirty="0" smtClean="0"/>
              <a:t>Documentation</a:t>
            </a:r>
          </a:p>
          <a:p>
            <a:pPr lvl="1"/>
            <a:r>
              <a:rPr lang="en-US" dirty="0">
                <a:hlinkClick r:id="rId5"/>
              </a:rPr>
              <a:t>https://</a:t>
            </a:r>
            <a:r>
              <a:rPr lang="en-US" dirty="0" smtClean="0">
                <a:hlinkClick r:id="rId5"/>
              </a:rPr>
              <a:t>developers.arcgis.com/javascript/jsapi/esri.geometry.geometryengine-amd.html</a:t>
            </a:r>
            <a:endParaRPr lang="en-US" dirty="0" smtClean="0"/>
          </a:p>
          <a:p>
            <a:pPr lvl="1"/>
            <a:r>
              <a:rPr lang="en-US" dirty="0">
                <a:hlinkClick r:id="rId6"/>
              </a:rPr>
              <a:t>https://</a:t>
            </a:r>
            <a:r>
              <a:rPr lang="en-US" dirty="0" smtClean="0">
                <a:hlinkClick r:id="rId6"/>
              </a:rPr>
              <a:t>developers.arcgis.com/javascript/jsapi/esri.geometry.geometryengineasync-amd.html</a:t>
            </a:r>
            <a:endParaRPr lang="en-US" dirty="0" smtClean="0"/>
          </a:p>
          <a:p>
            <a:pPr lvl="1"/>
            <a:endParaRPr lang="en-US" dirty="0" smtClean="0"/>
          </a:p>
          <a:p>
            <a:r>
              <a:rPr lang="en-US" dirty="0" smtClean="0"/>
              <a:t>Blogs</a:t>
            </a:r>
          </a:p>
          <a:p>
            <a:pPr lvl="1"/>
            <a:r>
              <a:rPr lang="en-US" dirty="0" smtClean="0">
                <a:hlinkClick r:id="rId7"/>
              </a:rPr>
              <a:t>Testing spatial relationships and editing</a:t>
            </a:r>
            <a:endParaRPr lang="en-US" dirty="0" smtClean="0"/>
          </a:p>
          <a:p>
            <a:pPr lvl="1"/>
            <a:r>
              <a:rPr lang="en-US" dirty="0" smtClean="0">
                <a:hlinkClick r:id="rId8"/>
              </a:rPr>
              <a:t>Measurement</a:t>
            </a:r>
            <a:endParaRPr lang="en-US" dirty="0"/>
          </a:p>
          <a:p>
            <a:pPr lvl="1"/>
            <a:r>
              <a:rPr lang="en-US" dirty="0" smtClean="0">
                <a:hlinkClick r:id="rId9"/>
              </a:rPr>
              <a:t>Overlay analysis</a:t>
            </a:r>
            <a:endParaRPr lang="en-US" dirty="0" smtClean="0"/>
          </a:p>
          <a:p>
            <a:pPr marL="283464" lvl="1" indent="0">
              <a:buNone/>
            </a:pPr>
            <a:endParaRPr lang="en-US" dirty="0" smtClean="0"/>
          </a:p>
          <a:p>
            <a:r>
              <a:rPr lang="en-US" dirty="0" smtClean="0"/>
              <a:t>Demos/samples</a:t>
            </a:r>
            <a:endParaRPr lang="en-US" dirty="0"/>
          </a:p>
          <a:p>
            <a:pPr lvl="1">
              <a:buFontTx/>
              <a:buChar char="-"/>
            </a:pPr>
            <a:r>
              <a:rPr lang="en-US" dirty="0" smtClean="0">
                <a:hlinkClick r:id="rId10"/>
              </a:rPr>
              <a:t>https</a:t>
            </a:r>
            <a:r>
              <a:rPr lang="en-US" dirty="0">
                <a:hlinkClick r:id="rId10"/>
              </a:rPr>
              <a:t>://github.com/ekenes/conferences/tree/master/ds-2016/ge-deep-</a:t>
            </a:r>
            <a:r>
              <a:rPr lang="en-US" dirty="0" smtClean="0">
                <a:hlinkClick r:id="rId10"/>
              </a:rPr>
              <a:t>dive</a:t>
            </a:r>
            <a:endParaRPr lang="en-US" dirty="0" smtClean="0"/>
          </a:p>
          <a:p>
            <a:pPr lvl="1">
              <a:buFontTx/>
              <a:buChar char="-"/>
            </a:pPr>
            <a:r>
              <a:rPr lang="en-US" dirty="0">
                <a:hlinkClick r:id="rId11"/>
              </a:rPr>
              <a:t>https://github.com/ekenes/esri-js-</a:t>
            </a:r>
            <a:r>
              <a:rPr lang="en-US" dirty="0" smtClean="0">
                <a:hlinkClick r:id="rId11"/>
              </a:rPr>
              <a:t>samples</a:t>
            </a:r>
            <a:endParaRPr lang="en-US" dirty="0" smtClean="0"/>
          </a:p>
          <a:p>
            <a:pPr marL="283464" lvl="1" indent="0">
              <a:buNone/>
            </a:pPr>
            <a:endParaRPr lang="en-US" dirty="0" smtClean="0"/>
          </a:p>
        </p:txBody>
      </p:sp>
    </p:spTree>
    <p:extLst>
      <p:ext uri="{BB962C8B-B14F-4D97-AF65-F5344CB8AC3E}">
        <p14:creationId xmlns:p14="http://schemas.microsoft.com/office/powerpoint/2010/main" val="75799851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9878828"/>
      </p:ext>
    </p:extLst>
  </p:cSld>
  <p:clrMapOvr>
    <a:masterClrMapping/>
  </p:clrMapOvr>
  <p:transition xmlns:p14="http://schemas.microsoft.com/office/powerpoint/2010/mai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97936"/>
            <a:ext cx="8107680" cy="3560064"/>
          </a:xfrm>
          <a:prstGeom prst="rect">
            <a:avLst/>
          </a:prstGeom>
        </p:spPr>
      </p:pic>
      <p:sp>
        <p:nvSpPr>
          <p:cNvPr id="10" name="Title 9"/>
          <p:cNvSpPr>
            <a:spLocks noGrp="1"/>
          </p:cNvSpPr>
          <p:nvPr>
            <p:ph type="title"/>
          </p:nvPr>
        </p:nvSpPr>
        <p:spPr>
          <a:xfrm>
            <a:off x="682625" y="443016"/>
            <a:ext cx="10826496" cy="553998"/>
          </a:xfrm>
        </p:spPr>
        <p:txBody>
          <a:bodyPr/>
          <a:lstStyle/>
          <a:p>
            <a:r>
              <a:rPr lang="en-US" sz="3600" dirty="0" smtClean="0"/>
              <a:t>Geometry Engine: what is it?</a:t>
            </a:r>
            <a:endParaRPr lang="en-US" sz="3600" dirty="0"/>
          </a:p>
        </p:txBody>
      </p:sp>
      <p:sp>
        <p:nvSpPr>
          <p:cNvPr id="11" name="Text Placeholder 10"/>
          <p:cNvSpPr>
            <a:spLocks noGrp="1"/>
          </p:cNvSpPr>
          <p:nvPr>
            <p:ph type="body" sz="quarter" idx="11"/>
          </p:nvPr>
        </p:nvSpPr>
        <p:spPr>
          <a:xfrm>
            <a:off x="682625" y="1097309"/>
            <a:ext cx="10826496" cy="369332"/>
          </a:xfrm>
        </p:spPr>
        <p:txBody>
          <a:bodyPr/>
          <a:lstStyle/>
          <a:p>
            <a:r>
              <a:rPr lang="en-US" sz="2400" dirty="0" smtClean="0"/>
              <a:t>Geometry Relationships</a:t>
            </a:r>
            <a:endParaRPr lang="en-US" sz="2400" dirty="0"/>
          </a:p>
        </p:txBody>
      </p:sp>
      <p:sp>
        <p:nvSpPr>
          <p:cNvPr id="2" name="Regular Pentagon 1"/>
          <p:cNvSpPr/>
          <p:nvPr/>
        </p:nvSpPr>
        <p:spPr bwMode="auto">
          <a:xfrm>
            <a:off x="1294131" y="1676742"/>
            <a:ext cx="1455025" cy="1393176"/>
          </a:xfrm>
          <a:prstGeom prst="pentagon">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9" name="Regular Pentagon 8"/>
          <p:cNvSpPr/>
          <p:nvPr/>
        </p:nvSpPr>
        <p:spPr bwMode="auto">
          <a:xfrm>
            <a:off x="2021643" y="1904760"/>
            <a:ext cx="1455025" cy="1393176"/>
          </a:xfrm>
          <a:prstGeom prst="pentagon">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3" name="Regular Pentagon 12"/>
          <p:cNvSpPr/>
          <p:nvPr/>
        </p:nvSpPr>
        <p:spPr bwMode="auto">
          <a:xfrm>
            <a:off x="5638353" y="1720094"/>
            <a:ext cx="1455025" cy="1393176"/>
          </a:xfrm>
          <a:prstGeom prst="pentagon">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4" name="Regular Pentagon 13"/>
          <p:cNvSpPr/>
          <p:nvPr/>
        </p:nvSpPr>
        <p:spPr bwMode="auto">
          <a:xfrm>
            <a:off x="9740523" y="4023113"/>
            <a:ext cx="1455025" cy="1393176"/>
          </a:xfrm>
          <a:prstGeom prst="pentagon">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5" name="Regular Pentagon 14"/>
          <p:cNvSpPr/>
          <p:nvPr/>
        </p:nvSpPr>
        <p:spPr bwMode="auto">
          <a:xfrm>
            <a:off x="6561909" y="4719701"/>
            <a:ext cx="1455025" cy="1393176"/>
          </a:xfrm>
          <a:prstGeom prst="pentagon">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cxnSp>
        <p:nvCxnSpPr>
          <p:cNvPr id="5" name="Straight Connector 4"/>
          <p:cNvCxnSpPr/>
          <p:nvPr/>
        </p:nvCxnSpPr>
        <p:spPr bwMode="auto">
          <a:xfrm flipV="1">
            <a:off x="5214677" y="2315115"/>
            <a:ext cx="2305845" cy="480831"/>
          </a:xfrm>
          <a:prstGeom prst="line">
            <a:avLst/>
          </a:prstGeom>
          <a:noFill/>
          <a:ln w="57150" cap="flat" cmpd="sng" algn="ctr">
            <a:solidFill>
              <a:srgbClr val="FF6600"/>
            </a:solidFill>
            <a:prstDash val="solid"/>
            <a:round/>
            <a:headEnd type="none" w="med" len="med"/>
            <a:tailEnd type="none" w="med" len="med"/>
          </a:ln>
          <a:effectLst/>
        </p:spPr>
      </p:cxnSp>
      <p:sp>
        <p:nvSpPr>
          <p:cNvPr id="17" name="Regular Pentagon 16"/>
          <p:cNvSpPr/>
          <p:nvPr/>
        </p:nvSpPr>
        <p:spPr bwMode="auto">
          <a:xfrm>
            <a:off x="9797153" y="4093471"/>
            <a:ext cx="1348479" cy="1276021"/>
          </a:xfrm>
          <a:prstGeom prst="pentagon">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8" name="Regular Pentagon 17"/>
          <p:cNvSpPr/>
          <p:nvPr/>
        </p:nvSpPr>
        <p:spPr bwMode="auto">
          <a:xfrm>
            <a:off x="3665437" y="3707638"/>
            <a:ext cx="1455025" cy="1393176"/>
          </a:xfrm>
          <a:prstGeom prst="pentagon">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9" name="Regular Pentagon 18"/>
          <p:cNvSpPr/>
          <p:nvPr/>
        </p:nvSpPr>
        <p:spPr bwMode="auto">
          <a:xfrm rot="3434056">
            <a:off x="4161748" y="4240724"/>
            <a:ext cx="462402" cy="485947"/>
          </a:xfrm>
          <a:prstGeom prst="pentagon">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20" name="Regular Pentagon 19"/>
          <p:cNvSpPr/>
          <p:nvPr/>
        </p:nvSpPr>
        <p:spPr bwMode="auto">
          <a:xfrm>
            <a:off x="8835192" y="980154"/>
            <a:ext cx="1455025" cy="1393176"/>
          </a:xfrm>
          <a:prstGeom prst="pentagon">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cxnSp>
        <p:nvCxnSpPr>
          <p:cNvPr id="21" name="Straight Connector 20"/>
          <p:cNvCxnSpPr/>
          <p:nvPr/>
        </p:nvCxnSpPr>
        <p:spPr bwMode="auto">
          <a:xfrm flipH="1">
            <a:off x="9952230" y="1394838"/>
            <a:ext cx="424302" cy="1206510"/>
          </a:xfrm>
          <a:prstGeom prst="line">
            <a:avLst/>
          </a:prstGeom>
          <a:noFill/>
          <a:ln w="57150" cap="flat" cmpd="sng" algn="ctr">
            <a:solidFill>
              <a:srgbClr val="FF6600"/>
            </a:solidFill>
            <a:prstDash val="solid"/>
            <a:round/>
            <a:headEnd type="none" w="med" len="med"/>
            <a:tailEnd type="none" w="med" len="med"/>
          </a:ln>
          <a:effectLst/>
        </p:spPr>
      </p:cxnSp>
      <p:sp>
        <p:nvSpPr>
          <p:cNvPr id="24" name="Rectangle 23"/>
          <p:cNvSpPr/>
          <p:nvPr/>
        </p:nvSpPr>
        <p:spPr>
          <a:xfrm>
            <a:off x="3075689" y="1633619"/>
            <a:ext cx="1621483" cy="523220"/>
          </a:xfrm>
          <a:prstGeom prst="rect">
            <a:avLst/>
          </a:prstGeom>
        </p:spPr>
        <p:txBody>
          <a:bodyPr wrap="none">
            <a:spAutoFit/>
          </a:bodyPr>
          <a:lstStyle/>
          <a:p>
            <a:r>
              <a:rPr lang="en-US" sz="2800" dirty="0"/>
              <a:t>Overlaps</a:t>
            </a:r>
            <a:endParaRPr lang="en-US" dirty="0"/>
          </a:p>
        </p:txBody>
      </p:sp>
      <p:sp>
        <p:nvSpPr>
          <p:cNvPr id="25" name="Rectangle 24"/>
          <p:cNvSpPr/>
          <p:nvPr/>
        </p:nvSpPr>
        <p:spPr>
          <a:xfrm>
            <a:off x="6966986" y="2774716"/>
            <a:ext cx="1501558" cy="523220"/>
          </a:xfrm>
          <a:prstGeom prst="rect">
            <a:avLst/>
          </a:prstGeom>
        </p:spPr>
        <p:txBody>
          <a:bodyPr wrap="none">
            <a:spAutoFit/>
          </a:bodyPr>
          <a:lstStyle/>
          <a:p>
            <a:r>
              <a:rPr lang="en-US" sz="2800" dirty="0"/>
              <a:t>Crosses</a:t>
            </a:r>
            <a:endParaRPr lang="en-US" dirty="0"/>
          </a:p>
        </p:txBody>
      </p:sp>
      <p:sp>
        <p:nvSpPr>
          <p:cNvPr id="26" name="Rectangle 25"/>
          <p:cNvSpPr/>
          <p:nvPr/>
        </p:nvSpPr>
        <p:spPr>
          <a:xfrm>
            <a:off x="7841234" y="5851267"/>
            <a:ext cx="1741232" cy="523220"/>
          </a:xfrm>
          <a:prstGeom prst="rect">
            <a:avLst/>
          </a:prstGeom>
        </p:spPr>
        <p:txBody>
          <a:bodyPr wrap="none">
            <a:spAutoFit/>
          </a:bodyPr>
          <a:lstStyle/>
          <a:p>
            <a:r>
              <a:rPr lang="en-US" sz="2800" dirty="0"/>
              <a:t>Intersects</a:t>
            </a:r>
            <a:endParaRPr lang="en-US" dirty="0"/>
          </a:p>
        </p:txBody>
      </p:sp>
      <p:sp>
        <p:nvSpPr>
          <p:cNvPr id="27" name="Rectangle 26"/>
          <p:cNvSpPr/>
          <p:nvPr/>
        </p:nvSpPr>
        <p:spPr>
          <a:xfrm>
            <a:off x="9007644" y="3634564"/>
            <a:ext cx="1282573" cy="523220"/>
          </a:xfrm>
          <a:prstGeom prst="rect">
            <a:avLst/>
          </a:prstGeom>
        </p:spPr>
        <p:txBody>
          <a:bodyPr wrap="none">
            <a:spAutoFit/>
          </a:bodyPr>
          <a:lstStyle/>
          <a:p>
            <a:r>
              <a:rPr lang="en-US" sz="2800" dirty="0"/>
              <a:t>Equals</a:t>
            </a:r>
          </a:p>
        </p:txBody>
      </p:sp>
      <p:sp>
        <p:nvSpPr>
          <p:cNvPr id="28" name="Rectangle 27"/>
          <p:cNvSpPr/>
          <p:nvPr/>
        </p:nvSpPr>
        <p:spPr>
          <a:xfrm>
            <a:off x="2294383" y="4023113"/>
            <a:ext cx="1182285" cy="523220"/>
          </a:xfrm>
          <a:prstGeom prst="rect">
            <a:avLst/>
          </a:prstGeom>
        </p:spPr>
        <p:txBody>
          <a:bodyPr wrap="none">
            <a:spAutoFit/>
          </a:bodyPr>
          <a:lstStyle/>
          <a:p>
            <a:r>
              <a:rPr lang="en-US" sz="2800" dirty="0" smtClean="0"/>
              <a:t>Within</a:t>
            </a:r>
            <a:endParaRPr lang="en-US" dirty="0"/>
          </a:p>
        </p:txBody>
      </p:sp>
      <p:sp>
        <p:nvSpPr>
          <p:cNvPr id="29" name="Rectangle 28"/>
          <p:cNvSpPr/>
          <p:nvPr/>
        </p:nvSpPr>
        <p:spPr>
          <a:xfrm>
            <a:off x="10434512" y="980154"/>
            <a:ext cx="1522071" cy="523220"/>
          </a:xfrm>
          <a:prstGeom prst="rect">
            <a:avLst/>
          </a:prstGeom>
        </p:spPr>
        <p:txBody>
          <a:bodyPr wrap="none">
            <a:spAutoFit/>
          </a:bodyPr>
          <a:lstStyle/>
          <a:p>
            <a:r>
              <a:rPr lang="en-US" sz="2800" dirty="0"/>
              <a:t>Touches</a:t>
            </a:r>
            <a:endParaRPr lang="en-US" dirty="0"/>
          </a:p>
        </p:txBody>
      </p:sp>
      <p:sp>
        <p:nvSpPr>
          <p:cNvPr id="31" name="Oval 30"/>
          <p:cNvSpPr/>
          <p:nvPr/>
        </p:nvSpPr>
        <p:spPr bwMode="auto">
          <a:xfrm>
            <a:off x="7198676" y="5434206"/>
            <a:ext cx="160300" cy="142590"/>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32" name="Rectangle 31"/>
          <p:cNvSpPr/>
          <p:nvPr/>
        </p:nvSpPr>
        <p:spPr>
          <a:xfrm>
            <a:off x="270431" y="6174432"/>
            <a:ext cx="2108269" cy="400110"/>
          </a:xfrm>
          <a:prstGeom prst="rect">
            <a:avLst/>
          </a:prstGeom>
          <a:noFill/>
        </p:spPr>
        <p:txBody>
          <a:bodyPr wrap="none">
            <a:spAutoFit/>
          </a:bodyPr>
          <a:lstStyle/>
          <a:p>
            <a:r>
              <a:rPr lang="en-US" sz="20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hlinkClick r:id="rId5"/>
              </a:rPr>
              <a:t>Orchards Demo</a:t>
            </a:r>
            <a:endParaRPr lang="en-US" sz="1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173238846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97936"/>
            <a:ext cx="8107680" cy="3560064"/>
          </a:xfrm>
          <a:prstGeom prst="rect">
            <a:avLst/>
          </a:prstGeom>
        </p:spPr>
      </p:pic>
      <p:sp>
        <p:nvSpPr>
          <p:cNvPr id="6" name="Rectangle 5"/>
          <p:cNvSpPr/>
          <p:nvPr/>
        </p:nvSpPr>
        <p:spPr>
          <a:xfrm>
            <a:off x="1534325" y="1880651"/>
            <a:ext cx="1122848" cy="523220"/>
          </a:xfrm>
          <a:prstGeom prst="rect">
            <a:avLst/>
          </a:prstGeom>
        </p:spPr>
        <p:txBody>
          <a:bodyPr wrap="none">
            <a:spAutoFit/>
          </a:bodyPr>
          <a:lstStyle/>
          <a:p>
            <a:r>
              <a:rPr lang="en-US" sz="2800" dirty="0"/>
              <a:t>Union</a:t>
            </a:r>
          </a:p>
        </p:txBody>
      </p:sp>
      <p:sp>
        <p:nvSpPr>
          <p:cNvPr id="23" name="Rectangle 22"/>
          <p:cNvSpPr/>
          <p:nvPr/>
        </p:nvSpPr>
        <p:spPr>
          <a:xfrm>
            <a:off x="9184104" y="4278002"/>
            <a:ext cx="2040868" cy="523220"/>
          </a:xfrm>
          <a:prstGeom prst="rect">
            <a:avLst/>
          </a:prstGeom>
        </p:spPr>
        <p:txBody>
          <a:bodyPr wrap="none">
            <a:spAutoFit/>
          </a:bodyPr>
          <a:lstStyle/>
          <a:p>
            <a:r>
              <a:rPr lang="en-US" sz="2800" dirty="0"/>
              <a:t>Intersection</a:t>
            </a:r>
            <a:r>
              <a:rPr lang="en-US" dirty="0"/>
              <a:t> </a:t>
            </a:r>
          </a:p>
        </p:txBody>
      </p:sp>
      <p:sp>
        <p:nvSpPr>
          <p:cNvPr id="25" name="Rectangle 24"/>
          <p:cNvSpPr/>
          <p:nvPr/>
        </p:nvSpPr>
        <p:spPr>
          <a:xfrm>
            <a:off x="5842306" y="1869564"/>
            <a:ext cx="3610058" cy="523220"/>
          </a:xfrm>
          <a:prstGeom prst="rect">
            <a:avLst/>
          </a:prstGeom>
        </p:spPr>
        <p:txBody>
          <a:bodyPr wrap="none">
            <a:spAutoFit/>
          </a:bodyPr>
          <a:lstStyle/>
          <a:p>
            <a:r>
              <a:rPr lang="en-US" sz="2800" dirty="0"/>
              <a:t>Symmetric Difference</a:t>
            </a:r>
          </a:p>
        </p:txBody>
      </p:sp>
      <p:sp>
        <p:nvSpPr>
          <p:cNvPr id="26" name="Rectangle 25"/>
          <p:cNvSpPr/>
          <p:nvPr/>
        </p:nvSpPr>
        <p:spPr>
          <a:xfrm>
            <a:off x="4425874" y="4293032"/>
            <a:ext cx="803225" cy="523220"/>
          </a:xfrm>
          <a:prstGeom prst="rect">
            <a:avLst/>
          </a:prstGeom>
        </p:spPr>
        <p:txBody>
          <a:bodyPr wrap="none">
            <a:spAutoFit/>
          </a:bodyPr>
          <a:lstStyle/>
          <a:p>
            <a:r>
              <a:rPr lang="en-US" sz="2800" dirty="0"/>
              <a:t>Clip</a:t>
            </a:r>
            <a:endParaRPr lang="en-US" dirty="0"/>
          </a:p>
        </p:txBody>
      </p:sp>
      <p:pic>
        <p:nvPicPr>
          <p:cNvPr id="28" name="Picture 27" descr="Screen Shot 2016-02-18 at 11.31.4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898" y="2448561"/>
            <a:ext cx="3387352" cy="1678554"/>
          </a:xfrm>
          <a:prstGeom prst="rect">
            <a:avLst/>
          </a:prstGeom>
        </p:spPr>
      </p:pic>
      <p:pic>
        <p:nvPicPr>
          <p:cNvPr id="29" name="Picture 28" descr="Screen Shot 2016-02-18 at 11.34.42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75073" y="4866037"/>
            <a:ext cx="3513315" cy="1463881"/>
          </a:xfrm>
          <a:prstGeom prst="rect">
            <a:avLst/>
          </a:prstGeom>
        </p:spPr>
      </p:pic>
      <p:pic>
        <p:nvPicPr>
          <p:cNvPr id="30" name="Picture 29" descr="Screen Shot 2016-02-18 at 11.31.38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44533" y="2403871"/>
            <a:ext cx="3842408" cy="1698749"/>
          </a:xfrm>
          <a:prstGeom prst="rect">
            <a:avLst/>
          </a:prstGeom>
        </p:spPr>
      </p:pic>
      <p:pic>
        <p:nvPicPr>
          <p:cNvPr id="31" name="Picture 30" descr="Screen Shot 2016-02-18 at 11.31.29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64406" y="4866037"/>
            <a:ext cx="3080264" cy="1726704"/>
          </a:xfrm>
          <a:prstGeom prst="rect">
            <a:avLst/>
          </a:prstGeom>
        </p:spPr>
      </p:pic>
      <p:sp>
        <p:nvSpPr>
          <p:cNvPr id="32" name="Rectangle 31"/>
          <p:cNvSpPr/>
          <p:nvPr/>
        </p:nvSpPr>
        <p:spPr>
          <a:xfrm>
            <a:off x="258665" y="6220293"/>
            <a:ext cx="1915909" cy="369332"/>
          </a:xfrm>
          <a:prstGeom prst="rect">
            <a:avLst/>
          </a:prstGeom>
        </p:spPr>
        <p:txBody>
          <a:bodyPr wrap="none">
            <a:spAutoFit/>
          </a:bodyPr>
          <a:lstStyle/>
          <a:p>
            <a:r>
              <a:rPr lang="en-US"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hlinkClick r:id="rId9"/>
              </a:rPr>
              <a:t>Utah land demo</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3" name="Title 9"/>
          <p:cNvSpPr>
            <a:spLocks noGrp="1"/>
          </p:cNvSpPr>
          <p:nvPr>
            <p:ph type="title"/>
          </p:nvPr>
        </p:nvSpPr>
        <p:spPr>
          <a:xfrm>
            <a:off x="682625" y="443016"/>
            <a:ext cx="10826496" cy="553998"/>
          </a:xfrm>
        </p:spPr>
        <p:txBody>
          <a:bodyPr/>
          <a:lstStyle/>
          <a:p>
            <a:r>
              <a:rPr lang="en-US" sz="3600" dirty="0" smtClean="0"/>
              <a:t>Geometry Engine: what is it?</a:t>
            </a:r>
            <a:endParaRPr lang="en-US" sz="3600" dirty="0"/>
          </a:p>
        </p:txBody>
      </p:sp>
      <p:sp>
        <p:nvSpPr>
          <p:cNvPr id="34" name="Text Placeholder 10"/>
          <p:cNvSpPr>
            <a:spLocks noGrp="1"/>
          </p:cNvSpPr>
          <p:nvPr>
            <p:ph type="body" sz="quarter" idx="11"/>
          </p:nvPr>
        </p:nvSpPr>
        <p:spPr>
          <a:xfrm>
            <a:off x="682625" y="1097309"/>
            <a:ext cx="10826496" cy="369332"/>
          </a:xfrm>
        </p:spPr>
        <p:txBody>
          <a:bodyPr/>
          <a:lstStyle/>
          <a:p>
            <a:r>
              <a:rPr lang="en-US" sz="2400" dirty="0" smtClean="0"/>
              <a:t>Geometry Algebra/Overlay operations</a:t>
            </a:r>
            <a:endParaRPr lang="en-US" sz="2400" dirty="0"/>
          </a:p>
        </p:txBody>
      </p:sp>
    </p:spTree>
    <p:extLst>
      <p:ext uri="{BB962C8B-B14F-4D97-AF65-F5344CB8AC3E}">
        <p14:creationId xmlns:p14="http://schemas.microsoft.com/office/powerpoint/2010/main" val="25935744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97936"/>
            <a:ext cx="8107680" cy="3560064"/>
          </a:xfrm>
          <a:prstGeom prst="rect">
            <a:avLst/>
          </a:prstGeom>
        </p:spPr>
      </p:pic>
      <p:sp>
        <p:nvSpPr>
          <p:cNvPr id="32" name="Rectangle 31"/>
          <p:cNvSpPr/>
          <p:nvPr/>
        </p:nvSpPr>
        <p:spPr>
          <a:xfrm>
            <a:off x="258665" y="6220293"/>
            <a:ext cx="2723935" cy="369332"/>
          </a:xfrm>
          <a:prstGeom prst="rect">
            <a:avLst/>
          </a:prstGeom>
        </p:spPr>
        <p:txBody>
          <a:bodyPr wrap="none">
            <a:spAutoFit/>
          </a:bodyPr>
          <a:lstStyle/>
          <a:p>
            <a:r>
              <a:rPr lang="en-US"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hlinkClick r:id="rId5"/>
              </a:rPr>
              <a:t>Simplify polygon demo</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3" name="Title 9"/>
          <p:cNvSpPr>
            <a:spLocks noGrp="1"/>
          </p:cNvSpPr>
          <p:nvPr>
            <p:ph type="title"/>
          </p:nvPr>
        </p:nvSpPr>
        <p:spPr>
          <a:xfrm>
            <a:off x="682625" y="443016"/>
            <a:ext cx="10826496" cy="553998"/>
          </a:xfrm>
        </p:spPr>
        <p:txBody>
          <a:bodyPr/>
          <a:lstStyle/>
          <a:p>
            <a:r>
              <a:rPr lang="en-US" sz="3600" dirty="0" smtClean="0"/>
              <a:t>Geometry Engine: what is it?</a:t>
            </a:r>
            <a:endParaRPr lang="en-US" sz="3600" dirty="0"/>
          </a:p>
        </p:txBody>
      </p:sp>
      <p:sp>
        <p:nvSpPr>
          <p:cNvPr id="34" name="Text Placeholder 10"/>
          <p:cNvSpPr>
            <a:spLocks noGrp="1"/>
          </p:cNvSpPr>
          <p:nvPr>
            <p:ph type="body" sz="quarter" idx="11"/>
          </p:nvPr>
        </p:nvSpPr>
        <p:spPr>
          <a:xfrm>
            <a:off x="682625" y="1097309"/>
            <a:ext cx="10826496" cy="369332"/>
          </a:xfrm>
        </p:spPr>
        <p:txBody>
          <a:bodyPr/>
          <a:lstStyle/>
          <a:p>
            <a:r>
              <a:rPr lang="en-US" sz="2400" dirty="0" smtClean="0"/>
              <a:t>Topological Correctness :  Simplify,  </a:t>
            </a:r>
            <a:r>
              <a:rPr lang="en-US" sz="2400" dirty="0" err="1" smtClean="0"/>
              <a:t>isSimple</a:t>
            </a:r>
            <a:endParaRPr lang="en-US" sz="2400" dirty="0"/>
          </a:p>
        </p:txBody>
      </p:sp>
      <p:pic>
        <p:nvPicPr>
          <p:cNvPr id="1026" name="Picture 2" descr="ITopologicalOperator IsSimple SimplePolygon Examp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239" y="1967771"/>
            <a:ext cx="5647771" cy="20170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TopologicalOperator IsSimple SimplePoint Examp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41612" y="4557927"/>
            <a:ext cx="3766683" cy="188334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TopologicalOperator IsSimple SimplePolyline Examp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61445" y="1937777"/>
            <a:ext cx="4346850" cy="217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42907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822" y="3302698"/>
            <a:ext cx="8107680" cy="3560064"/>
          </a:xfrm>
          <a:prstGeom prst="rect">
            <a:avLst/>
          </a:prstGeom>
        </p:spPr>
      </p:pic>
      <p:sp>
        <p:nvSpPr>
          <p:cNvPr id="32" name="Rectangle 31"/>
          <p:cNvSpPr/>
          <p:nvPr/>
        </p:nvSpPr>
        <p:spPr>
          <a:xfrm>
            <a:off x="258665" y="6220293"/>
            <a:ext cx="2494230" cy="369332"/>
          </a:xfrm>
          <a:prstGeom prst="rect">
            <a:avLst/>
          </a:prstGeom>
        </p:spPr>
        <p:txBody>
          <a:bodyPr wrap="none">
            <a:spAutoFit/>
          </a:bodyPr>
          <a:lstStyle/>
          <a:p>
            <a:r>
              <a:rPr lang="en-US"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Nearest Vertex Demo</a:t>
            </a:r>
          </a:p>
        </p:txBody>
      </p:sp>
      <p:sp>
        <p:nvSpPr>
          <p:cNvPr id="33" name="Title 9"/>
          <p:cNvSpPr>
            <a:spLocks noGrp="1"/>
          </p:cNvSpPr>
          <p:nvPr>
            <p:ph type="title"/>
          </p:nvPr>
        </p:nvSpPr>
        <p:spPr>
          <a:xfrm>
            <a:off x="682625" y="443016"/>
            <a:ext cx="10826496" cy="553998"/>
          </a:xfrm>
        </p:spPr>
        <p:txBody>
          <a:bodyPr/>
          <a:lstStyle/>
          <a:p>
            <a:r>
              <a:rPr lang="en-US" sz="3600" dirty="0" smtClean="0"/>
              <a:t>Geometry Engine: what is it?</a:t>
            </a:r>
            <a:endParaRPr lang="en-US" sz="3600" dirty="0"/>
          </a:p>
        </p:txBody>
      </p:sp>
      <p:sp>
        <p:nvSpPr>
          <p:cNvPr id="34" name="Text Placeholder 10"/>
          <p:cNvSpPr>
            <a:spLocks noGrp="1"/>
          </p:cNvSpPr>
          <p:nvPr>
            <p:ph type="body" sz="quarter" idx="11"/>
          </p:nvPr>
        </p:nvSpPr>
        <p:spPr>
          <a:xfrm>
            <a:off x="682625" y="1097309"/>
            <a:ext cx="10826496" cy="369332"/>
          </a:xfrm>
        </p:spPr>
        <p:txBody>
          <a:bodyPr/>
          <a:lstStyle/>
          <a:p>
            <a:r>
              <a:rPr lang="en-US" sz="2400" dirty="0" smtClean="0"/>
              <a:t>Nearest Vertices, Nearest Coordinates</a:t>
            </a:r>
            <a:endParaRPr lang="en-US" sz="2400" dirty="0"/>
          </a:p>
        </p:txBody>
      </p:sp>
      <p:sp>
        <p:nvSpPr>
          <p:cNvPr id="2" name="Freeform 1"/>
          <p:cNvSpPr/>
          <p:nvPr/>
        </p:nvSpPr>
        <p:spPr bwMode="auto">
          <a:xfrm>
            <a:off x="1797015" y="1929749"/>
            <a:ext cx="2097156" cy="2057400"/>
          </a:xfrm>
          <a:custGeom>
            <a:avLst/>
            <a:gdLst>
              <a:gd name="connsiteX0" fmla="*/ 2097156 w 2097156"/>
              <a:gd name="connsiteY0" fmla="*/ 0 h 2057400"/>
              <a:gd name="connsiteX1" fmla="*/ 477078 w 2097156"/>
              <a:gd name="connsiteY1" fmla="*/ 337931 h 2057400"/>
              <a:gd name="connsiteX2" fmla="*/ 1391478 w 2097156"/>
              <a:gd name="connsiteY2" fmla="*/ 1361661 h 2057400"/>
              <a:gd name="connsiteX3" fmla="*/ 0 w 2097156"/>
              <a:gd name="connsiteY3" fmla="*/ 2057400 h 2057400"/>
            </a:gdLst>
            <a:ahLst/>
            <a:cxnLst>
              <a:cxn ang="0">
                <a:pos x="connsiteX0" y="connsiteY0"/>
              </a:cxn>
              <a:cxn ang="0">
                <a:pos x="connsiteX1" y="connsiteY1"/>
              </a:cxn>
              <a:cxn ang="0">
                <a:pos x="connsiteX2" y="connsiteY2"/>
              </a:cxn>
              <a:cxn ang="0">
                <a:pos x="connsiteX3" y="connsiteY3"/>
              </a:cxn>
            </a:cxnLst>
            <a:rect l="l" t="t" r="r" b="b"/>
            <a:pathLst>
              <a:path w="2097156" h="2057400">
                <a:moveTo>
                  <a:pt x="2097156" y="0"/>
                </a:moveTo>
                <a:cubicBezTo>
                  <a:pt x="1345923" y="55494"/>
                  <a:pt x="594691" y="110988"/>
                  <a:pt x="477078" y="337931"/>
                </a:cubicBezTo>
                <a:cubicBezTo>
                  <a:pt x="359465" y="564874"/>
                  <a:pt x="1470991" y="1075083"/>
                  <a:pt x="1391478" y="1361661"/>
                </a:cubicBezTo>
                <a:cubicBezTo>
                  <a:pt x="1311965" y="1648239"/>
                  <a:pt x="655982" y="1852819"/>
                  <a:pt x="0" y="2057400"/>
                </a:cubicBezTo>
              </a:path>
            </a:pathLst>
          </a:custGeom>
          <a:noFill/>
          <a:ln w="57150">
            <a:solidFill>
              <a:schemeClr val="accent3">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5" name="Straight Connector 4"/>
          <p:cNvCxnSpPr/>
          <p:nvPr/>
        </p:nvCxnSpPr>
        <p:spPr bwMode="auto">
          <a:xfrm flipV="1">
            <a:off x="4661452" y="1929749"/>
            <a:ext cx="2305878" cy="536087"/>
          </a:xfrm>
          <a:prstGeom prst="line">
            <a:avLst/>
          </a:prstGeom>
          <a:noFill/>
          <a:ln w="57150" cap="flat" cmpd="sng" algn="ctr">
            <a:solidFill>
              <a:schemeClr val="accent3">
                <a:lumMod val="75000"/>
              </a:schemeClr>
            </a:solidFill>
            <a:prstDash val="solid"/>
            <a:round/>
            <a:headEnd type="none" w="med" len="med"/>
            <a:tailEnd type="none" w="med" len="med"/>
          </a:ln>
          <a:effectLst/>
        </p:spPr>
      </p:cxnSp>
      <p:sp>
        <p:nvSpPr>
          <p:cNvPr id="7" name="Arc 6"/>
          <p:cNvSpPr/>
          <p:nvPr/>
        </p:nvSpPr>
        <p:spPr bwMode="auto">
          <a:xfrm rot="14918030">
            <a:off x="9118968" y="1766459"/>
            <a:ext cx="1560443" cy="2390368"/>
          </a:xfrm>
          <a:prstGeom prst="arc">
            <a:avLst>
              <a:gd name="adj1" fmla="val 13383945"/>
              <a:gd name="adj2" fmla="val 0"/>
            </a:avLst>
          </a:prstGeom>
          <a:noFill/>
          <a:ln w="57150" cap="flat" cmpd="sng" algn="ctr">
            <a:solidFill>
              <a:schemeClr val="accent3">
                <a:lumMod val="75000"/>
              </a:schemeClr>
            </a:solidFill>
            <a:prstDash val="solid"/>
            <a:round/>
            <a:headEnd type="none" w="med" len="med"/>
            <a:tailEnd type="none" w="med" len="med"/>
          </a:ln>
          <a:effectLst/>
        </p:spPr>
        <p:txBody>
          <a:bodyPr rtlCol="0" anchor="ctr"/>
          <a:lstStyle/>
          <a:p>
            <a:pPr algn="ctr"/>
            <a:endParaRPr lang="en-GB"/>
          </a:p>
        </p:txBody>
      </p:sp>
      <p:sp>
        <p:nvSpPr>
          <p:cNvPr id="12" name="Arc 11"/>
          <p:cNvSpPr/>
          <p:nvPr/>
        </p:nvSpPr>
        <p:spPr bwMode="auto">
          <a:xfrm rot="21428488">
            <a:off x="4561059" y="4430209"/>
            <a:ext cx="1560443" cy="2390368"/>
          </a:xfrm>
          <a:prstGeom prst="arc">
            <a:avLst>
              <a:gd name="adj1" fmla="val 8809227"/>
              <a:gd name="adj2" fmla="val 0"/>
            </a:avLst>
          </a:prstGeom>
          <a:noFill/>
          <a:ln w="57150" cap="flat" cmpd="sng" algn="ctr">
            <a:solidFill>
              <a:schemeClr val="accent3">
                <a:lumMod val="75000"/>
              </a:schemeClr>
            </a:solidFill>
            <a:prstDash val="solid"/>
            <a:round/>
            <a:headEnd type="none" w="med" len="med"/>
            <a:tailEnd type="none" w="med" len="med"/>
          </a:ln>
          <a:effectLst/>
        </p:spPr>
        <p:txBody>
          <a:bodyPr rtlCol="0" anchor="ctr"/>
          <a:lstStyle/>
          <a:p>
            <a:pPr algn="ctr"/>
            <a:endParaRPr lang="en-GB"/>
          </a:p>
        </p:txBody>
      </p:sp>
      <p:sp>
        <p:nvSpPr>
          <p:cNvPr id="10" name="Freeform 9"/>
          <p:cNvSpPr/>
          <p:nvPr/>
        </p:nvSpPr>
        <p:spPr bwMode="auto">
          <a:xfrm>
            <a:off x="7563678" y="4333461"/>
            <a:ext cx="2574235" cy="1918252"/>
          </a:xfrm>
          <a:custGeom>
            <a:avLst/>
            <a:gdLst>
              <a:gd name="connsiteX0" fmla="*/ 1630018 w 2574235"/>
              <a:gd name="connsiteY0" fmla="*/ 188843 h 1918252"/>
              <a:gd name="connsiteX1" fmla="*/ 487018 w 2574235"/>
              <a:gd name="connsiteY1" fmla="*/ 0 h 1918252"/>
              <a:gd name="connsiteX2" fmla="*/ 178905 w 2574235"/>
              <a:gd name="connsiteY2" fmla="*/ 447261 h 1918252"/>
              <a:gd name="connsiteX3" fmla="*/ 0 w 2574235"/>
              <a:gd name="connsiteY3" fmla="*/ 1381539 h 1918252"/>
              <a:gd name="connsiteX4" fmla="*/ 1292087 w 2574235"/>
              <a:gd name="connsiteY4" fmla="*/ 1918252 h 1918252"/>
              <a:gd name="connsiteX5" fmla="*/ 2117035 w 2574235"/>
              <a:gd name="connsiteY5" fmla="*/ 1620078 h 1918252"/>
              <a:gd name="connsiteX6" fmla="*/ 2574235 w 2574235"/>
              <a:gd name="connsiteY6" fmla="*/ 1063487 h 1918252"/>
              <a:gd name="connsiteX7" fmla="*/ 2136913 w 2574235"/>
              <a:gd name="connsiteY7" fmla="*/ 477078 h 1918252"/>
              <a:gd name="connsiteX8" fmla="*/ 1630018 w 2574235"/>
              <a:gd name="connsiteY8" fmla="*/ 188843 h 191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4235" h="1918252">
                <a:moveTo>
                  <a:pt x="1630018" y="188843"/>
                </a:moveTo>
                <a:lnTo>
                  <a:pt x="487018" y="0"/>
                </a:lnTo>
                <a:lnTo>
                  <a:pt x="178905" y="447261"/>
                </a:lnTo>
                <a:lnTo>
                  <a:pt x="0" y="1381539"/>
                </a:lnTo>
                <a:lnTo>
                  <a:pt x="1292087" y="1918252"/>
                </a:lnTo>
                <a:lnTo>
                  <a:pt x="2117035" y="1620078"/>
                </a:lnTo>
                <a:lnTo>
                  <a:pt x="2574235" y="1063487"/>
                </a:lnTo>
                <a:lnTo>
                  <a:pt x="2136913" y="477078"/>
                </a:lnTo>
                <a:lnTo>
                  <a:pt x="1630018" y="188843"/>
                </a:lnTo>
                <a:close/>
              </a:path>
            </a:pathLst>
          </a:custGeom>
          <a:ln w="57150">
            <a:solidFill>
              <a:schemeClr val="accent3">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cxnSp>
        <p:nvCxnSpPr>
          <p:cNvPr id="13" name="Straight Connector 12"/>
          <p:cNvCxnSpPr>
            <a:stCxn id="15" idx="5"/>
          </p:cNvCxnSpPr>
          <p:nvPr/>
        </p:nvCxnSpPr>
        <p:spPr bwMode="auto">
          <a:xfrm>
            <a:off x="5732752" y="3344120"/>
            <a:ext cx="2158918" cy="1208002"/>
          </a:xfrm>
          <a:prstGeom prst="line">
            <a:avLst/>
          </a:prstGeom>
          <a:noFill/>
          <a:ln w="28575" cap="flat" cmpd="sng" algn="ctr">
            <a:solidFill>
              <a:schemeClr val="tx1"/>
            </a:solidFill>
            <a:prstDash val="dash"/>
            <a:round/>
            <a:headEnd type="none" w="med" len="med"/>
            <a:tailEnd type="none" w="med" len="med"/>
          </a:ln>
          <a:effectLst/>
        </p:spPr>
      </p:cxnSp>
      <p:cxnSp>
        <p:nvCxnSpPr>
          <p:cNvPr id="22" name="Straight Connector 21"/>
          <p:cNvCxnSpPr>
            <a:stCxn id="15" idx="6"/>
          </p:cNvCxnSpPr>
          <p:nvPr/>
        </p:nvCxnSpPr>
        <p:spPr bwMode="auto">
          <a:xfrm flipV="1">
            <a:off x="5749969" y="3195638"/>
            <a:ext cx="3003506" cy="102298"/>
          </a:xfrm>
          <a:prstGeom prst="line">
            <a:avLst/>
          </a:prstGeom>
          <a:noFill/>
          <a:ln w="28575" cap="flat" cmpd="sng" algn="ctr">
            <a:solidFill>
              <a:schemeClr val="tx1"/>
            </a:solidFill>
            <a:prstDash val="dash"/>
            <a:round/>
            <a:headEnd type="none" w="med" len="med"/>
            <a:tailEnd type="none" w="med" len="med"/>
          </a:ln>
          <a:effectLst/>
        </p:spPr>
      </p:cxnSp>
      <p:cxnSp>
        <p:nvCxnSpPr>
          <p:cNvPr id="25" name="Straight Connector 24"/>
          <p:cNvCxnSpPr>
            <a:stCxn id="15" idx="0"/>
          </p:cNvCxnSpPr>
          <p:nvPr/>
        </p:nvCxnSpPr>
        <p:spPr bwMode="auto">
          <a:xfrm flipH="1" flipV="1">
            <a:off x="5443538" y="2347913"/>
            <a:ext cx="247648" cy="884708"/>
          </a:xfrm>
          <a:prstGeom prst="line">
            <a:avLst/>
          </a:prstGeom>
          <a:noFill/>
          <a:ln w="28575" cap="flat" cmpd="sng" algn="ctr">
            <a:solidFill>
              <a:schemeClr val="tx1"/>
            </a:solidFill>
            <a:prstDash val="dash"/>
            <a:round/>
            <a:headEnd type="none" w="med" len="med"/>
            <a:tailEnd type="none" w="med" len="med"/>
          </a:ln>
          <a:effectLst/>
        </p:spPr>
      </p:cxnSp>
      <p:cxnSp>
        <p:nvCxnSpPr>
          <p:cNvPr id="29" name="Straight Connector 28"/>
          <p:cNvCxnSpPr>
            <a:stCxn id="15" idx="2"/>
          </p:cNvCxnSpPr>
          <p:nvPr/>
        </p:nvCxnSpPr>
        <p:spPr bwMode="auto">
          <a:xfrm flipH="1" flipV="1">
            <a:off x="3206958" y="3232621"/>
            <a:ext cx="2425445" cy="65315"/>
          </a:xfrm>
          <a:prstGeom prst="line">
            <a:avLst/>
          </a:prstGeom>
          <a:noFill/>
          <a:ln w="28575" cap="flat" cmpd="sng" algn="ctr">
            <a:solidFill>
              <a:schemeClr val="tx1"/>
            </a:solidFill>
            <a:prstDash val="dash"/>
            <a:round/>
            <a:headEnd type="none" w="med" len="med"/>
            <a:tailEnd type="none" w="med" len="med"/>
          </a:ln>
          <a:effectLst/>
        </p:spPr>
      </p:cxnSp>
      <p:cxnSp>
        <p:nvCxnSpPr>
          <p:cNvPr id="35" name="Straight Connector 34"/>
          <p:cNvCxnSpPr>
            <a:endCxn id="15" idx="4"/>
          </p:cNvCxnSpPr>
          <p:nvPr/>
        </p:nvCxnSpPr>
        <p:spPr bwMode="auto">
          <a:xfrm flipV="1">
            <a:off x="5341280" y="3363250"/>
            <a:ext cx="349906" cy="1040252"/>
          </a:xfrm>
          <a:prstGeom prst="line">
            <a:avLst/>
          </a:prstGeom>
          <a:noFill/>
          <a:ln w="28575" cap="flat" cmpd="sng" algn="ctr">
            <a:solidFill>
              <a:schemeClr val="tx1"/>
            </a:solidFill>
            <a:prstDash val="dash"/>
            <a:round/>
            <a:headEnd type="none" w="med" len="med"/>
            <a:tailEnd type="none" w="med" len="med"/>
          </a:ln>
          <a:effectLst/>
        </p:spPr>
      </p:cxnSp>
      <p:sp>
        <p:nvSpPr>
          <p:cNvPr id="15" name="Oval 14"/>
          <p:cNvSpPr/>
          <p:nvPr/>
        </p:nvSpPr>
        <p:spPr bwMode="auto">
          <a:xfrm>
            <a:off x="5632403" y="3232621"/>
            <a:ext cx="117566" cy="130629"/>
          </a:xfrm>
          <a:prstGeom prst="ellipse">
            <a:avLst/>
          </a:prstGeom>
          <a:solidFill>
            <a:srgbClr val="03F0FF"/>
          </a:solidFill>
          <a:ln>
            <a:solidFill>
              <a:srgbClr val="03F0FF"/>
            </a:solidFill>
            <a:headEnd type="none" w="med" len="med"/>
            <a:tailEnd type="none" w="med" len="med"/>
          </a:ln>
        </p:spPr>
        <p:style>
          <a:lnRef idx="3">
            <a:schemeClr val="accent3"/>
          </a:lnRef>
          <a:fillRef idx="0">
            <a:schemeClr val="accent3"/>
          </a:fillRef>
          <a:effectRef idx="2">
            <a:schemeClr val="accent3"/>
          </a:effectRef>
          <a:fontRef idx="minor">
            <a:schemeClr val="tx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36" name="Oval 35"/>
          <p:cNvSpPr/>
          <p:nvPr/>
        </p:nvSpPr>
        <p:spPr bwMode="auto">
          <a:xfrm>
            <a:off x="5356520" y="2206965"/>
            <a:ext cx="117566" cy="130629"/>
          </a:xfrm>
          <a:prstGeom prst="ellipse">
            <a:avLst/>
          </a:prstGeom>
          <a:solidFill>
            <a:schemeClr val="tx2">
              <a:lumMod val="75000"/>
            </a:schemeClr>
          </a:solidFill>
          <a:ln>
            <a:solidFill>
              <a:srgbClr val="FFFF00"/>
            </a:solidFill>
            <a:headEnd type="none" w="med" len="med"/>
            <a:tailEnd type="none" w="med" len="med"/>
          </a:ln>
        </p:spPr>
        <p:style>
          <a:lnRef idx="3">
            <a:schemeClr val="accent3"/>
          </a:lnRef>
          <a:fillRef idx="0">
            <a:schemeClr val="accent3"/>
          </a:fillRef>
          <a:effectRef idx="2">
            <a:schemeClr val="accent3"/>
          </a:effectRef>
          <a:fontRef idx="minor">
            <a:schemeClr val="tx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37" name="Oval 36"/>
          <p:cNvSpPr/>
          <p:nvPr/>
        </p:nvSpPr>
        <p:spPr bwMode="auto">
          <a:xfrm>
            <a:off x="8699795" y="3125085"/>
            <a:ext cx="117566" cy="130629"/>
          </a:xfrm>
          <a:prstGeom prst="ellipse">
            <a:avLst/>
          </a:prstGeom>
          <a:solidFill>
            <a:schemeClr val="tx2">
              <a:lumMod val="75000"/>
            </a:schemeClr>
          </a:solidFill>
          <a:ln>
            <a:solidFill>
              <a:srgbClr val="FFFF00"/>
            </a:solidFill>
            <a:headEnd type="none" w="med" len="med"/>
            <a:tailEnd type="none" w="med" len="med"/>
          </a:ln>
        </p:spPr>
        <p:style>
          <a:lnRef idx="3">
            <a:schemeClr val="accent3"/>
          </a:lnRef>
          <a:fillRef idx="0">
            <a:schemeClr val="accent3"/>
          </a:fillRef>
          <a:effectRef idx="2">
            <a:schemeClr val="accent3"/>
          </a:effectRef>
          <a:fontRef idx="minor">
            <a:schemeClr val="tx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38" name="Oval 37"/>
          <p:cNvSpPr/>
          <p:nvPr/>
        </p:nvSpPr>
        <p:spPr bwMode="auto">
          <a:xfrm>
            <a:off x="7847583" y="4486807"/>
            <a:ext cx="117566" cy="130629"/>
          </a:xfrm>
          <a:prstGeom prst="ellipse">
            <a:avLst/>
          </a:prstGeom>
          <a:solidFill>
            <a:schemeClr val="tx2">
              <a:lumMod val="75000"/>
            </a:schemeClr>
          </a:solidFill>
          <a:ln>
            <a:solidFill>
              <a:srgbClr val="FFFF00"/>
            </a:solidFill>
            <a:headEnd type="none" w="med" len="med"/>
            <a:tailEnd type="none" w="med" len="med"/>
          </a:ln>
        </p:spPr>
        <p:style>
          <a:lnRef idx="3">
            <a:schemeClr val="accent3"/>
          </a:lnRef>
          <a:fillRef idx="0">
            <a:schemeClr val="accent3"/>
          </a:fillRef>
          <a:effectRef idx="2">
            <a:schemeClr val="accent3"/>
          </a:effectRef>
          <a:fontRef idx="minor">
            <a:schemeClr val="tx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39" name="Oval 38"/>
          <p:cNvSpPr/>
          <p:nvPr/>
        </p:nvSpPr>
        <p:spPr bwMode="auto">
          <a:xfrm>
            <a:off x="5282497" y="4356178"/>
            <a:ext cx="117566" cy="130629"/>
          </a:xfrm>
          <a:prstGeom prst="ellipse">
            <a:avLst/>
          </a:prstGeom>
          <a:solidFill>
            <a:schemeClr val="tx2">
              <a:lumMod val="75000"/>
            </a:schemeClr>
          </a:solidFill>
          <a:ln>
            <a:solidFill>
              <a:srgbClr val="FFFF00"/>
            </a:solidFill>
            <a:headEnd type="none" w="med" len="med"/>
            <a:tailEnd type="none" w="med" len="med"/>
          </a:ln>
        </p:spPr>
        <p:style>
          <a:lnRef idx="3">
            <a:schemeClr val="accent3"/>
          </a:lnRef>
          <a:fillRef idx="0">
            <a:schemeClr val="accent3"/>
          </a:fillRef>
          <a:effectRef idx="2">
            <a:schemeClr val="accent3"/>
          </a:effectRef>
          <a:fontRef idx="minor">
            <a:schemeClr val="tx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
        <p:nvSpPr>
          <p:cNvPr id="40" name="Oval 39"/>
          <p:cNvSpPr/>
          <p:nvPr/>
        </p:nvSpPr>
        <p:spPr bwMode="auto">
          <a:xfrm>
            <a:off x="3123002" y="3151408"/>
            <a:ext cx="117566" cy="130629"/>
          </a:xfrm>
          <a:prstGeom prst="ellipse">
            <a:avLst/>
          </a:prstGeom>
          <a:solidFill>
            <a:schemeClr val="tx2">
              <a:lumMod val="75000"/>
            </a:schemeClr>
          </a:solidFill>
          <a:ln>
            <a:solidFill>
              <a:srgbClr val="FFFF00"/>
            </a:solidFill>
            <a:headEnd type="none" w="med" len="med"/>
            <a:tailEnd type="none" w="med" len="med"/>
          </a:ln>
        </p:spPr>
        <p:style>
          <a:lnRef idx="3">
            <a:schemeClr val="accent3"/>
          </a:lnRef>
          <a:fillRef idx="0">
            <a:schemeClr val="accent3"/>
          </a:fillRef>
          <a:effectRef idx="2">
            <a:schemeClr val="accent3"/>
          </a:effectRef>
          <a:fontRef idx="minor">
            <a:schemeClr val="tx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GB" sz="1400" b="1" dirty="0">
              <a:solidFill>
                <a:srgbClr val="000000"/>
              </a:solidFill>
              <a:latin typeface="Arial" charset="0"/>
              <a:ea typeface="ＭＳ Ｐゴシック" pitchFamily="16" charset="-128"/>
              <a:cs typeface="ＭＳ Ｐゴシック" pitchFamily="-97" charset="-128"/>
            </a:endParaRPr>
          </a:p>
        </p:txBody>
      </p:sp>
    </p:spTree>
    <p:extLst>
      <p:ext uri="{BB962C8B-B14F-4D97-AF65-F5344CB8AC3E}">
        <p14:creationId xmlns:p14="http://schemas.microsoft.com/office/powerpoint/2010/main" val="176234521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97936"/>
            <a:ext cx="8107680" cy="3560064"/>
          </a:xfrm>
          <a:prstGeom prst="rect">
            <a:avLst/>
          </a:prstGeom>
        </p:spPr>
      </p:pic>
      <p:sp>
        <p:nvSpPr>
          <p:cNvPr id="9" name="Rectangle 8"/>
          <p:cNvSpPr/>
          <p:nvPr/>
        </p:nvSpPr>
        <p:spPr>
          <a:xfrm>
            <a:off x="163888" y="6408075"/>
            <a:ext cx="4660250" cy="369332"/>
          </a:xfrm>
          <a:prstGeom prst="rect">
            <a:avLst/>
          </a:prstGeom>
        </p:spPr>
        <p:txBody>
          <a:bodyPr wrap="none">
            <a:spAutoFit/>
          </a:bodyPr>
          <a:lstStyle/>
          <a:p>
            <a:r>
              <a:rPr lang="en-US"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hlinkClick r:id="rId5"/>
              </a:rPr>
              <a:t>geodesic and planar measurement demo</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6" name="Rectangle 5"/>
          <p:cNvSpPr/>
          <p:nvPr/>
        </p:nvSpPr>
        <p:spPr>
          <a:xfrm>
            <a:off x="775202" y="1989861"/>
            <a:ext cx="3188693" cy="1815882"/>
          </a:xfrm>
          <a:prstGeom prst="rect">
            <a:avLst/>
          </a:prstGeom>
        </p:spPr>
        <p:txBody>
          <a:bodyPr wrap="none">
            <a:spAutoFit/>
          </a:bodyPr>
          <a:lstStyle/>
          <a:p>
            <a:pPr marL="457200" indent="-457200">
              <a:buFont typeface="Arial" panose="020B0604020202020204" pitchFamily="34" charset="0"/>
              <a:buChar char="•"/>
            </a:pPr>
            <a:r>
              <a:rPr lang="en-US" sz="2800" dirty="0" err="1" smtClean="0"/>
              <a:t>geodesicLength</a:t>
            </a:r>
            <a:endParaRPr lang="en-US" sz="2800" dirty="0" smtClean="0"/>
          </a:p>
          <a:p>
            <a:pPr marL="457200" indent="-457200">
              <a:buFont typeface="Arial" panose="020B0604020202020204" pitchFamily="34" charset="0"/>
              <a:buChar char="•"/>
            </a:pPr>
            <a:r>
              <a:rPr lang="en-US" sz="2800" dirty="0" err="1" smtClean="0"/>
              <a:t>planarLength</a:t>
            </a:r>
            <a:endParaRPr lang="en-US" sz="2800" dirty="0" smtClean="0"/>
          </a:p>
          <a:p>
            <a:pPr marL="457200" indent="-457200">
              <a:buFont typeface="Arial" panose="020B0604020202020204" pitchFamily="34" charset="0"/>
              <a:buChar char="•"/>
            </a:pPr>
            <a:r>
              <a:rPr lang="en-US" sz="2800" dirty="0" err="1" smtClean="0"/>
              <a:t>geodesicArea</a:t>
            </a:r>
            <a:endParaRPr lang="en-US" sz="2800" dirty="0" smtClean="0"/>
          </a:p>
          <a:p>
            <a:pPr marL="457200" indent="-457200">
              <a:buFont typeface="Arial" panose="020B0604020202020204" pitchFamily="34" charset="0"/>
              <a:buChar char="•"/>
            </a:pPr>
            <a:r>
              <a:rPr lang="en-US" sz="2800" dirty="0" err="1" smtClean="0"/>
              <a:t>planarArea</a:t>
            </a:r>
            <a:endParaRPr lang="en-US" sz="2800" dirty="0"/>
          </a:p>
        </p:txBody>
      </p:sp>
      <p:pic>
        <p:nvPicPr>
          <p:cNvPr id="14" name="Picture 13" descr="Screen Shot 2016-02-18 at 11.49.39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85197" y="2120950"/>
            <a:ext cx="7860189" cy="3856582"/>
          </a:xfrm>
          <a:prstGeom prst="rect">
            <a:avLst/>
          </a:prstGeom>
        </p:spPr>
      </p:pic>
      <p:sp>
        <p:nvSpPr>
          <p:cNvPr id="16" name="Title 9"/>
          <p:cNvSpPr txBox="1">
            <a:spLocks/>
          </p:cNvSpPr>
          <p:nvPr/>
        </p:nvSpPr>
        <p:spPr>
          <a:xfrm>
            <a:off x="682625" y="443016"/>
            <a:ext cx="10826496" cy="553998"/>
          </a:xfrm>
          <a:prstGeom prst="rect">
            <a:avLst/>
          </a:prstGeom>
          <a:noFill/>
        </p:spPr>
        <p:txBody>
          <a:bodyPr vert="horz" wrap="square" lIns="0" tIns="0" rIns="0" bIns="0" rtlCol="0" anchor="t">
            <a:spAutoFit/>
          </a:bodyPr>
          <a:lstStyle>
            <a:lvl1pPr algn="l" defTabSz="457200" rtl="0" eaLnBrk="1" latinLnBrk="0" hangingPunct="1">
              <a:lnSpc>
                <a:spcPct val="100000"/>
              </a:lnSpc>
              <a:spcBef>
                <a:spcPct val="0"/>
              </a:spcBef>
              <a:buNone/>
              <a:defRPr lang="en-US" sz="2400" b="1" kern="1200" spc="0" dirty="0" smtClean="0">
                <a:solidFill>
                  <a:schemeClr val="tx1"/>
                </a:solidFill>
                <a:latin typeface="+mj-lt"/>
                <a:ea typeface="+mj-ea"/>
                <a:cs typeface="Arial"/>
              </a:defRPr>
            </a:lvl1pPr>
          </a:lstStyle>
          <a:p>
            <a:r>
              <a:rPr lang="en-US" sz="3600" dirty="0" smtClean="0"/>
              <a:t>Geometry Engine: what is it?</a:t>
            </a:r>
            <a:endParaRPr lang="en-US" sz="3600" dirty="0"/>
          </a:p>
        </p:txBody>
      </p:sp>
      <p:sp>
        <p:nvSpPr>
          <p:cNvPr id="17" name="Text Placeholder 10"/>
          <p:cNvSpPr txBox="1">
            <a:spLocks/>
          </p:cNvSpPr>
          <p:nvPr/>
        </p:nvSpPr>
        <p:spPr>
          <a:xfrm>
            <a:off x="682625" y="1097309"/>
            <a:ext cx="10826496" cy="369332"/>
          </a:xfrm>
          <a:prstGeom prst="rect">
            <a:avLst/>
          </a:prstGeom>
          <a:noFill/>
        </p:spPr>
        <p:txBody>
          <a:bodyPr vert="horz" lIns="0" tIns="0" rIns="0" bIns="0" rtlCol="0" anchor="t" anchorCtr="0">
            <a:spAutoFit/>
          </a:bodyPr>
          <a:lstStyle>
            <a:lvl1pPr marL="0" indent="0" algn="l" defTabSz="457200" rtl="0" eaLnBrk="1" latinLnBrk="0" hangingPunct="1">
              <a:lnSpc>
                <a:spcPct val="100000"/>
              </a:lnSpc>
              <a:spcBef>
                <a:spcPts val="0"/>
              </a:spcBef>
              <a:spcAft>
                <a:spcPts val="0"/>
              </a:spcAft>
              <a:buClr>
                <a:schemeClr val="accent4">
                  <a:lumMod val="60000"/>
                  <a:lumOff val="40000"/>
                </a:schemeClr>
              </a:buClr>
              <a:buSzPct val="80000"/>
              <a:buFont typeface="Arial"/>
              <a:buNone/>
              <a:defRPr sz="1600" b="1" kern="1200">
                <a:solidFill>
                  <a:schemeClr val="accent4">
                    <a:lumMod val="40000"/>
                    <a:lumOff val="60000"/>
                  </a:schemeClr>
                </a:solidFill>
                <a:latin typeface="+mn-lt"/>
                <a:ea typeface="+mn-ea"/>
                <a:cs typeface="Arial"/>
              </a:defRPr>
            </a:lvl1pPr>
            <a:lvl2pPr marL="0" indent="0"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None/>
              <a:defRPr sz="1400" b="1" kern="1200">
                <a:solidFill>
                  <a:schemeClr val="tx1"/>
                </a:solidFill>
                <a:latin typeface="+mn-lt"/>
                <a:ea typeface="+mn-ea"/>
                <a:cs typeface="Arial"/>
              </a:defRPr>
            </a:lvl2pPr>
            <a:lvl3pPr marL="0" indent="0"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None/>
              <a:defRPr sz="1400" b="1" kern="1200">
                <a:solidFill>
                  <a:schemeClr val="tx1"/>
                </a:solidFill>
                <a:latin typeface="+mn-lt"/>
                <a:ea typeface="+mn-ea"/>
                <a:cs typeface="Arial"/>
              </a:defRPr>
            </a:lvl3pPr>
            <a:lvl4pPr marL="0" indent="0" algn="l" defTabSz="457200" rtl="0" eaLnBrk="1" latinLnBrk="0" hangingPunct="1">
              <a:lnSpc>
                <a:spcPts val="1800"/>
              </a:lnSpc>
              <a:spcBef>
                <a:spcPts val="0"/>
              </a:spcBef>
              <a:spcAft>
                <a:spcPts val="600"/>
              </a:spcAft>
              <a:buClr>
                <a:schemeClr val="accent4">
                  <a:lumMod val="60000"/>
                  <a:lumOff val="40000"/>
                </a:schemeClr>
              </a:buClr>
              <a:buSzPct val="80000"/>
              <a:buFont typeface="Lucida Grande"/>
              <a:buNone/>
              <a:defRPr sz="1400" b="1" kern="1200">
                <a:solidFill>
                  <a:schemeClr val="tx1"/>
                </a:solidFill>
                <a:latin typeface="+mn-lt"/>
                <a:ea typeface="+mn-ea"/>
                <a:cs typeface="Arial"/>
              </a:defRPr>
            </a:lvl4pPr>
            <a:lvl5pPr marL="0" indent="0" algn="l" defTabSz="457200" rtl="0" eaLnBrk="1" latinLnBrk="0" hangingPunct="1">
              <a:lnSpc>
                <a:spcPts val="1900"/>
              </a:lnSpc>
              <a:spcBef>
                <a:spcPts val="0"/>
              </a:spcBef>
              <a:spcAft>
                <a:spcPts val="600"/>
              </a:spcAft>
              <a:buClr>
                <a:schemeClr val="accent4">
                  <a:lumMod val="60000"/>
                  <a:lumOff val="40000"/>
                </a:schemeClr>
              </a:buClr>
              <a:buSzPct val="80000"/>
              <a:buFont typeface="Lucida Grande"/>
              <a:buNone/>
              <a:defRPr lang="en-US" sz="1400" b="1" kern="1200">
                <a:solidFill>
                  <a:schemeClr val="tx1"/>
                </a:solidFill>
                <a:latin typeface="+mn-lt"/>
                <a:ea typeface="+mn-ea"/>
                <a:cs typeface="Arial"/>
              </a:defRPr>
            </a:lvl5pPr>
            <a:lvl6pPr marL="1773238" indent="-177800" algn="l" defTabSz="401638" rtl="0" eaLnBrk="1" latinLnBrk="0" hangingPunct="1">
              <a:lnSpc>
                <a:spcPts val="1700"/>
              </a:lnSpc>
              <a:spcBef>
                <a:spcPts val="300"/>
              </a:spcBef>
              <a:spcAft>
                <a:spcPts val="300"/>
              </a:spcAft>
              <a:buSzPct val="80000"/>
              <a:buFont typeface="Lucida Grande"/>
              <a:buChar char="-"/>
              <a:tabLst>
                <a:tab pos="1484313" algn="l"/>
              </a:tabLst>
              <a:defRPr sz="1400" b="1" kern="1200">
                <a:solidFill>
                  <a:schemeClr val="tx1"/>
                </a:solidFill>
                <a:latin typeface="Arial"/>
                <a:ea typeface="+mn-ea"/>
                <a:cs typeface="Arial"/>
              </a:defRPr>
            </a:lvl6pPr>
            <a:lvl7pPr marL="2062163" indent="-1762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7pPr>
            <a:lvl8pPr marL="2286000" indent="-173038"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8pPr>
            <a:lvl9pPr marL="2452688" indent="-1635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9pPr>
          </a:lstStyle>
          <a:p>
            <a:r>
              <a:rPr lang="en-US" sz="2400" dirty="0" smtClean="0"/>
              <a:t>Distances and Measurements</a:t>
            </a:r>
            <a:endParaRPr lang="en-US" sz="2400" dirty="0"/>
          </a:p>
        </p:txBody>
      </p:sp>
    </p:spTree>
    <p:extLst>
      <p:ext uri="{BB962C8B-B14F-4D97-AF65-F5344CB8AC3E}">
        <p14:creationId xmlns:p14="http://schemas.microsoft.com/office/powerpoint/2010/main" val="18020556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97936"/>
            <a:ext cx="8107680" cy="3560064"/>
          </a:xfrm>
          <a:prstGeom prst="rect">
            <a:avLst/>
          </a:prstGeom>
        </p:spPr>
      </p:pic>
      <p:sp>
        <p:nvSpPr>
          <p:cNvPr id="9" name="Rectangle 8"/>
          <p:cNvSpPr/>
          <p:nvPr/>
        </p:nvSpPr>
        <p:spPr>
          <a:xfrm>
            <a:off x="163888" y="6408075"/>
            <a:ext cx="1082348" cy="369332"/>
          </a:xfrm>
          <a:prstGeom prst="rect">
            <a:avLst/>
          </a:prstGeom>
        </p:spPr>
        <p:txBody>
          <a:bodyPr wrap="none">
            <a:spAutoFit/>
          </a:bodyPr>
          <a:lstStyle/>
          <a:p>
            <a:r>
              <a:rPr lang="en-US"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Missiles</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6" name="Title 9"/>
          <p:cNvSpPr txBox="1">
            <a:spLocks/>
          </p:cNvSpPr>
          <p:nvPr/>
        </p:nvSpPr>
        <p:spPr>
          <a:xfrm>
            <a:off x="682625" y="443016"/>
            <a:ext cx="10826496" cy="553998"/>
          </a:xfrm>
          <a:prstGeom prst="rect">
            <a:avLst/>
          </a:prstGeom>
          <a:noFill/>
        </p:spPr>
        <p:txBody>
          <a:bodyPr vert="horz" wrap="square" lIns="0" tIns="0" rIns="0" bIns="0" rtlCol="0" anchor="t">
            <a:spAutoFit/>
          </a:bodyPr>
          <a:lstStyle>
            <a:lvl1pPr algn="l" defTabSz="457200" rtl="0" eaLnBrk="1" latinLnBrk="0" hangingPunct="1">
              <a:lnSpc>
                <a:spcPct val="100000"/>
              </a:lnSpc>
              <a:spcBef>
                <a:spcPct val="0"/>
              </a:spcBef>
              <a:buNone/>
              <a:defRPr lang="en-US" sz="2400" b="1" kern="1200" spc="0" dirty="0" smtClean="0">
                <a:solidFill>
                  <a:schemeClr val="tx1"/>
                </a:solidFill>
                <a:latin typeface="+mj-lt"/>
                <a:ea typeface="+mj-ea"/>
                <a:cs typeface="Arial"/>
              </a:defRPr>
            </a:lvl1pPr>
          </a:lstStyle>
          <a:p>
            <a:r>
              <a:rPr lang="en-US" sz="3600" dirty="0" smtClean="0"/>
              <a:t>Geometry Engine: what is it?</a:t>
            </a:r>
            <a:endParaRPr lang="en-US" sz="3600" dirty="0"/>
          </a:p>
        </p:txBody>
      </p:sp>
      <p:sp>
        <p:nvSpPr>
          <p:cNvPr id="17" name="Text Placeholder 10"/>
          <p:cNvSpPr txBox="1">
            <a:spLocks/>
          </p:cNvSpPr>
          <p:nvPr/>
        </p:nvSpPr>
        <p:spPr>
          <a:xfrm>
            <a:off x="682625" y="1097309"/>
            <a:ext cx="10826496" cy="369332"/>
          </a:xfrm>
          <a:prstGeom prst="rect">
            <a:avLst/>
          </a:prstGeom>
          <a:noFill/>
        </p:spPr>
        <p:txBody>
          <a:bodyPr vert="horz" lIns="0" tIns="0" rIns="0" bIns="0" rtlCol="0" anchor="t" anchorCtr="0">
            <a:spAutoFit/>
          </a:bodyPr>
          <a:lstStyle>
            <a:lvl1pPr marL="0" indent="0" algn="l" defTabSz="457200" rtl="0" eaLnBrk="1" latinLnBrk="0" hangingPunct="1">
              <a:lnSpc>
                <a:spcPct val="100000"/>
              </a:lnSpc>
              <a:spcBef>
                <a:spcPts val="0"/>
              </a:spcBef>
              <a:spcAft>
                <a:spcPts val="0"/>
              </a:spcAft>
              <a:buClr>
                <a:schemeClr val="accent4">
                  <a:lumMod val="60000"/>
                  <a:lumOff val="40000"/>
                </a:schemeClr>
              </a:buClr>
              <a:buSzPct val="80000"/>
              <a:buFont typeface="Arial"/>
              <a:buNone/>
              <a:defRPr sz="1600" b="1" kern="1200">
                <a:solidFill>
                  <a:schemeClr val="accent4">
                    <a:lumMod val="40000"/>
                    <a:lumOff val="60000"/>
                  </a:schemeClr>
                </a:solidFill>
                <a:latin typeface="+mn-lt"/>
                <a:ea typeface="+mn-ea"/>
                <a:cs typeface="Arial"/>
              </a:defRPr>
            </a:lvl1pPr>
            <a:lvl2pPr marL="0" indent="0"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None/>
              <a:defRPr sz="1400" b="1" kern="1200">
                <a:solidFill>
                  <a:schemeClr val="tx1"/>
                </a:solidFill>
                <a:latin typeface="+mn-lt"/>
                <a:ea typeface="+mn-ea"/>
                <a:cs typeface="Arial"/>
              </a:defRPr>
            </a:lvl2pPr>
            <a:lvl3pPr marL="0" indent="0"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None/>
              <a:defRPr sz="1400" b="1" kern="1200">
                <a:solidFill>
                  <a:schemeClr val="tx1"/>
                </a:solidFill>
                <a:latin typeface="+mn-lt"/>
                <a:ea typeface="+mn-ea"/>
                <a:cs typeface="Arial"/>
              </a:defRPr>
            </a:lvl3pPr>
            <a:lvl4pPr marL="0" indent="0" algn="l" defTabSz="457200" rtl="0" eaLnBrk="1" latinLnBrk="0" hangingPunct="1">
              <a:lnSpc>
                <a:spcPts val="1800"/>
              </a:lnSpc>
              <a:spcBef>
                <a:spcPts val="0"/>
              </a:spcBef>
              <a:spcAft>
                <a:spcPts val="600"/>
              </a:spcAft>
              <a:buClr>
                <a:schemeClr val="accent4">
                  <a:lumMod val="60000"/>
                  <a:lumOff val="40000"/>
                </a:schemeClr>
              </a:buClr>
              <a:buSzPct val="80000"/>
              <a:buFont typeface="Lucida Grande"/>
              <a:buNone/>
              <a:defRPr sz="1400" b="1" kern="1200">
                <a:solidFill>
                  <a:schemeClr val="tx1"/>
                </a:solidFill>
                <a:latin typeface="+mn-lt"/>
                <a:ea typeface="+mn-ea"/>
                <a:cs typeface="Arial"/>
              </a:defRPr>
            </a:lvl4pPr>
            <a:lvl5pPr marL="0" indent="0" algn="l" defTabSz="457200" rtl="0" eaLnBrk="1" latinLnBrk="0" hangingPunct="1">
              <a:lnSpc>
                <a:spcPts val="1900"/>
              </a:lnSpc>
              <a:spcBef>
                <a:spcPts val="0"/>
              </a:spcBef>
              <a:spcAft>
                <a:spcPts val="600"/>
              </a:spcAft>
              <a:buClr>
                <a:schemeClr val="accent4">
                  <a:lumMod val="60000"/>
                  <a:lumOff val="40000"/>
                </a:schemeClr>
              </a:buClr>
              <a:buSzPct val="80000"/>
              <a:buFont typeface="Lucida Grande"/>
              <a:buNone/>
              <a:defRPr lang="en-US" sz="1400" b="1" kern="1200">
                <a:solidFill>
                  <a:schemeClr val="tx1"/>
                </a:solidFill>
                <a:latin typeface="+mn-lt"/>
                <a:ea typeface="+mn-ea"/>
                <a:cs typeface="Arial"/>
              </a:defRPr>
            </a:lvl5pPr>
            <a:lvl6pPr marL="1773238" indent="-177800" algn="l" defTabSz="401638" rtl="0" eaLnBrk="1" latinLnBrk="0" hangingPunct="1">
              <a:lnSpc>
                <a:spcPts val="1700"/>
              </a:lnSpc>
              <a:spcBef>
                <a:spcPts val="300"/>
              </a:spcBef>
              <a:spcAft>
                <a:spcPts val="300"/>
              </a:spcAft>
              <a:buSzPct val="80000"/>
              <a:buFont typeface="Lucida Grande"/>
              <a:buChar char="-"/>
              <a:tabLst>
                <a:tab pos="1484313" algn="l"/>
              </a:tabLst>
              <a:defRPr sz="1400" b="1" kern="1200">
                <a:solidFill>
                  <a:schemeClr val="tx1"/>
                </a:solidFill>
                <a:latin typeface="Arial"/>
                <a:ea typeface="+mn-ea"/>
                <a:cs typeface="Arial"/>
              </a:defRPr>
            </a:lvl6pPr>
            <a:lvl7pPr marL="2062163" indent="-1762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7pPr>
            <a:lvl8pPr marL="2286000" indent="-173038"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8pPr>
            <a:lvl9pPr marL="2452688" indent="-1635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9pPr>
          </a:lstStyle>
          <a:p>
            <a:r>
              <a:rPr lang="en-US" sz="2400" dirty="0" smtClean="0"/>
              <a:t>Buffering and Geodesic Buffering</a:t>
            </a:r>
            <a:endParaRPr lang="en-US" sz="2400" dirty="0"/>
          </a:p>
        </p:txBody>
      </p:sp>
      <p:pic>
        <p:nvPicPr>
          <p:cNvPr id="6" name="Picture 5"/>
          <p:cNvPicPr>
            <a:picLocks noChangeAspect="1"/>
          </p:cNvPicPr>
          <p:nvPr/>
        </p:nvPicPr>
        <p:blipFill>
          <a:blip r:embed="rId5"/>
          <a:stretch>
            <a:fillRect/>
          </a:stretch>
        </p:blipFill>
        <p:spPr>
          <a:xfrm>
            <a:off x="6347790" y="2054169"/>
            <a:ext cx="4813853" cy="3712874"/>
          </a:xfrm>
          <a:prstGeom prst="rect">
            <a:avLst/>
          </a:prstGeom>
        </p:spPr>
      </p:pic>
      <p:pic>
        <p:nvPicPr>
          <p:cNvPr id="7" name="Picture 6"/>
          <p:cNvPicPr>
            <a:picLocks noChangeAspect="1"/>
          </p:cNvPicPr>
          <p:nvPr/>
        </p:nvPicPr>
        <p:blipFill>
          <a:blip r:embed="rId6"/>
          <a:stretch>
            <a:fillRect/>
          </a:stretch>
        </p:blipFill>
        <p:spPr>
          <a:xfrm>
            <a:off x="749400" y="2054169"/>
            <a:ext cx="4848991" cy="3689450"/>
          </a:xfrm>
          <a:prstGeom prst="rect">
            <a:avLst/>
          </a:prstGeom>
        </p:spPr>
      </p:pic>
    </p:spTree>
    <p:extLst>
      <p:ext uri="{BB962C8B-B14F-4D97-AF65-F5344CB8AC3E}">
        <p14:creationId xmlns:p14="http://schemas.microsoft.com/office/powerpoint/2010/main" val="125577284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Esri_Corporate_Template-Dark">
  <a:themeElements>
    <a:clrScheme name="Esri Branding Colors 2013_Blue Background 1">
      <a:dk1>
        <a:sysClr val="windowText" lastClr="000000"/>
      </a:dk1>
      <a:lt1>
        <a:sysClr val="window" lastClr="FFFFFF"/>
      </a:lt1>
      <a:dk2>
        <a:srgbClr val="007AC2"/>
      </a:dk2>
      <a:lt2>
        <a:srgbClr val="FFFF96"/>
      </a:lt2>
      <a:accent1>
        <a:srgbClr val="35AC46"/>
      </a:accent1>
      <a:accent2>
        <a:srgbClr val="AAD04B"/>
      </a:accent2>
      <a:accent3>
        <a:srgbClr val="F89927"/>
      </a:accent3>
      <a:accent4>
        <a:srgbClr val="00B9F2"/>
      </a:accent4>
      <a:accent5>
        <a:srgbClr val="8E499B"/>
      </a:accent5>
      <a:accent6>
        <a:srgbClr val="BE9969"/>
      </a:accent6>
      <a:hlink>
        <a:srgbClr val="C0E8FF"/>
      </a:hlink>
      <a:folHlink>
        <a:srgbClr val="81D0FF"/>
      </a:folHlink>
    </a:clrScheme>
    <a:fontScheme name="Esri-Arial">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none" lIns="91440" tIns="45720" rIns="91440" bIns="45720" numCol="1" rtlCol="0" anchor="ctr" anchorCtr="0" compatLnSpc="1">
        <a:prstTxWarp prst="textNoShape">
          <a:avLst/>
        </a:prstTxWarp>
      </a:bodyPr>
      <a:lstStyle>
        <a:defPPr algn="ctr" eaLnBrk="0" fontAlgn="base" hangingPunct="0">
          <a:spcBef>
            <a:spcPct val="0"/>
          </a:spcBef>
          <a:spcAft>
            <a:spcPct val="0"/>
          </a:spcAft>
          <a:defRPr sz="1400" b="1" dirty="0">
            <a:solidFill>
              <a:srgbClr val="000000"/>
            </a:solidFill>
            <a:latin typeface="Arial" charset="0"/>
            <a:ea typeface="ＭＳ Ｐゴシック" pitchFamily="16" charset="-128"/>
            <a:cs typeface="ＭＳ Ｐゴシック" pitchFamily="-97" charset="-128"/>
          </a:defRPr>
        </a:defPPr>
      </a:lstStyle>
      <a:style>
        <a:lnRef idx="1">
          <a:schemeClr val="accent1"/>
        </a:lnRef>
        <a:fillRef idx="3">
          <a:schemeClr val="accent1"/>
        </a:fillRef>
        <a:effectRef idx="2">
          <a:schemeClr val="accent1"/>
        </a:effectRef>
        <a:fontRef idx="minor">
          <a:schemeClr val="lt1"/>
        </a:fontRef>
      </a:style>
    </a:spDef>
    <a:lnDef>
      <a:spPr bwMode="auto">
        <a:noFill/>
        <a:ln w="3175" cap="flat" cmpd="sng" algn="ctr">
          <a:solidFill>
            <a:srgbClr val="FF6600"/>
          </a:solidFill>
          <a:prstDash val="solid"/>
          <a:round/>
          <a:headEnd type="none" w="med" len="med"/>
          <a:tailEnd type="none" w="med" len="med"/>
        </a:ln>
        <a:effectLst/>
      </a:spPr>
      <a:bodyPr/>
      <a:lstStyle/>
    </a:lnDef>
    <a:txDef>
      <a:spPr>
        <a:noFill/>
        <a:effectLst/>
      </a:spPr>
      <a:bodyPr wrap="square" lIns="0" tIns="0" rIns="0" bIns="0" rtlCol="0">
        <a:noAutofit/>
      </a:bodyPr>
      <a:lstStyle>
        <a:defPPr algn="l" eaLnBrk="0" hangingPunct="0">
          <a:lnSpc>
            <a:spcPts val="1800"/>
          </a:lnSpc>
          <a:defRPr sz="1400" b="1" dirty="0" smtClean="0">
            <a:ea typeface="+mn-ea"/>
            <a:cs typeface="+mn-cs"/>
          </a:defRPr>
        </a:defPPr>
      </a:lstStyle>
    </a:txDef>
  </a:objectDefaults>
  <a:extraClrSchemeLst/>
  <a:extLst>
    <a:ext uri="{05A4C25C-085E-4340-85A3-A5531E510DB2}">
      <thm15:themeFamily xmlns:thm15="http://schemas.microsoft.com/office/thememl/2012/main" xmlns="" name="Presentation10" id="{61E57FD8-40EB-C94B-A039-D8B0C04BC8B1}" vid="{D95275CB-8BC5-3C4D-92AB-6AA90B6AD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EsriMapsInfo xmlns="ESRI.ArcGIS.Mapping.OfficeIntegration.PowerPointInfo">
  <Version>Version1</Version>
  <RequiresSignIn>False</RequiresSignIn>
</EsriMapsInfo>
</file>

<file path=customXml/item10.xml><?xml version="1.0" encoding="utf-8"?>
<EsriMapsInfo xmlns="ESRI.ArcGIS.Mapping.OfficeIntegration.PowerPointInfo">
  <Version>Version1</Version>
  <RequiresSignIn>False</RequiresSignIn>
</EsriMapsInfo>
</file>

<file path=customXml/item11.xml><?xml version="1.0" encoding="utf-8"?>
<EsriMapsInfo xmlns="ESRI.ArcGIS.Mapping.OfficeIntegration.PowerPointInfo">
  <Version>Version1</Version>
  <RequiresSignIn>False</RequiresSignIn>
</EsriMapsInfo>
</file>

<file path=customXml/item12.xml><?xml version="1.0" encoding="utf-8"?>
<EsriMapsInfo xmlns="ESRI.ArcGIS.Mapping.OfficeIntegration.PowerPointInfo">
  <Version>Version1</Version>
  <RequiresSignIn>False</RequiresSignIn>
</EsriMapsInfo>
</file>

<file path=customXml/item13.xml><?xml version="1.0" encoding="utf-8"?>
<EsriMapsInfo xmlns="ESRI.ArcGIS.Mapping.OfficeIntegration.PowerPointInfo">
  <Version>Version1</Version>
  <RequiresSignIn>False</RequiresSignIn>
</EsriMapsInfo>
</file>

<file path=customXml/item14.xml><?xml version="1.0" encoding="utf-8"?>
<EsriMapsInfo xmlns="ESRI.ArcGIS.Mapping.OfficeIntegration.PowerPointInfo">
  <Version>Version1</Version>
  <RequiresSignIn>False</RequiresSignIn>
</EsriMapsInfo>
</file>

<file path=customXml/item15.xml><?xml version="1.0" encoding="utf-8"?>
<EsriMapsInfo xmlns="ESRI.ArcGIS.Mapping.OfficeIntegration.PowerPointInfo">
  <Version>Version1</Version>
  <RequiresSignIn>False</RequiresSignIn>
</EsriMapsInfo>
</file>

<file path=customXml/item16.xml><?xml version="1.0" encoding="utf-8"?>
<EsriMapsInfo xmlns="ESRI.ArcGIS.Mapping.OfficeIntegration.PowerPointInfo">
  <Version>Version1</Version>
  <RequiresSignIn>False</RequiresSignIn>
</EsriMapsInfo>
</file>

<file path=customXml/item17.xml><?xml version="1.0" encoding="utf-8"?>
<EsriMapsInfo xmlns="ESRI.ArcGIS.Mapping.OfficeIntegration.PowerPointInfo">
  <Version>Version1</Version>
  <RequiresSignIn>False</RequiresSignIn>
</EsriMapsInfo>
</file>

<file path=customXml/item18.xml><?xml version="1.0" encoding="utf-8"?>
<EsriMapsInfo xmlns="ESRI.ArcGIS.Mapping.OfficeIntegration.PowerPointInfo">
  <Version>Version1</Version>
  <RequiresSignIn>False</RequiresSignIn>
</EsriMapsInfo>
</file>

<file path=customXml/item19.xml><?xml version="1.0" encoding="utf-8"?>
<EsriMapsInfo xmlns="ESRI.ArcGIS.Mapping.OfficeIntegration.PowerPointInfo">
  <Version>Version1</Version>
  <RequiresSignIn>False</RequiresSignIn>
</EsriMapsInfo>
</file>

<file path=customXml/item2.xml><?xml version="1.0" encoding="utf-8"?>
<EsriMapsInfo xmlns="ESRI.ArcGIS.Mapping.OfficeIntegration.PowerPointInfo">
  <Version>Version1</Version>
  <RequiresSignIn>False</RequiresSignIn>
</EsriMapsInfo>
</file>

<file path=customXml/item20.xml><?xml version="1.0" encoding="utf-8"?>
<EsriMapsInfo xmlns="ESRI.ArcGIS.Mapping.OfficeIntegration.PowerPointInfo">
  <Version>Version1</Version>
  <RequiresSignIn>False</RequiresSignIn>
</EsriMapsInfo>
</file>

<file path=customXml/item21.xml><?xml version="1.0" encoding="utf-8"?>
<EsriMapsInfo xmlns="ESRI.ArcGIS.Mapping.OfficeIntegration.PowerPointInfo">
  <Version>Version1</Version>
  <RequiresSignIn>False</RequiresSignIn>
</EsriMapsInfo>
</file>

<file path=customXml/item22.xml><?xml version="1.0" encoding="utf-8"?>
<EsriMapsInfo xmlns="ESRI.ArcGIS.Mapping.OfficeIntegration.PowerPointInfo">
  <Version>Version1</Version>
  <RequiresSignIn>False</RequiresSignIn>
</EsriMapsInfo>
</file>

<file path=customXml/item23.xml><?xml version="1.0" encoding="utf-8"?>
<EsriMapsInfo xmlns="ESRI.ArcGIS.Mapping.OfficeIntegration.PowerPointInfo">
  <Version>Version1</Version>
  <RequiresSignIn>False</RequiresSignIn>
</EsriMapsInfo>
</file>

<file path=customXml/item24.xml><?xml version="1.0" encoding="utf-8"?>
<EsriMapsInfo xmlns="ESRI.ArcGIS.Mapping.OfficeIntegration.PowerPointInfo">
  <Version>Version1</Version>
  <RequiresSignIn>False</RequiresSignIn>
</EsriMapsInfo>
</file>

<file path=customXml/item25.xml><?xml version="1.0" encoding="utf-8"?>
<EsriMapsInfo xmlns="ESRI.ArcGIS.Mapping.OfficeIntegration.PowerPointInfo">
  <Version>Version1</Version>
  <RequiresSignIn>False</RequiresSignIn>
</EsriMapsInfo>
</file>

<file path=customXml/item26.xml><?xml version="1.0" encoding="utf-8"?>
<EsriMapsInfo xmlns="ESRI.ArcGIS.Mapping.OfficeIntegration.PowerPointInfo">
  <Version>Version1</Version>
  <RequiresSignIn>False</RequiresSignIn>
</EsriMapsInfo>
</file>

<file path=customXml/item27.xml><?xml version="1.0" encoding="utf-8"?>
<EsriMapsInfo xmlns="ESRI.ArcGIS.Mapping.OfficeIntegration.PowerPointInfo">
  <Version>Version1</Version>
  <RequiresSignIn>False</RequiresSignIn>
</EsriMapsInfo>
</file>

<file path=customXml/item28.xml><?xml version="1.0" encoding="utf-8"?>
<EsriMapsInfo xmlns="ESRI.ArcGIS.Mapping.OfficeIntegration.PowerPointInfo">
  <Version>Version1</Version>
  <RequiresSignIn>False</RequiresSignIn>
</EsriMapsInfo>
</file>

<file path=customXml/item29.xml><?xml version="1.0" encoding="utf-8"?>
<EsriMapsInfo xmlns="ESRI.ArcGIS.Mapping.OfficeIntegration.PowerPointInfo">
  <Version>Version1</Version>
  <RequiresSignIn>False</RequiresSignIn>
</EsriMapsInfo>
</file>

<file path=customXml/item3.xml><?xml version="1.0" encoding="utf-8"?>
<EsriMapsInfo xmlns="ESRI.ArcGIS.Mapping.OfficeIntegration.PowerPointInfo">
  <Version>Version1</Version>
  <RequiresSignIn>False</RequiresSignIn>
</EsriMapsInfo>
</file>

<file path=customXml/item30.xml><?xml version="1.0" encoding="utf-8"?>
<EsriMapsInfo xmlns="ESRI.ArcGIS.Mapping.OfficeIntegration.PowerPointInfo">
  <Version>Version1</Version>
  <RequiresSignIn>False</RequiresSignIn>
</EsriMapsInfo>
</file>

<file path=customXml/item31.xml><?xml version="1.0" encoding="utf-8"?>
<EsriMapsInfo xmlns="ESRI.ArcGIS.Mapping.OfficeIntegration.PowerPointInfo">
  <Version>Version1</Version>
  <RequiresSignIn>False</RequiresSignIn>
</EsriMapsInfo>
</file>

<file path=customXml/item32.xml><?xml version="1.0" encoding="utf-8"?>
<EsriMapsInfo xmlns="ESRI.ArcGIS.Mapping.OfficeIntegration.PowerPointInfo">
  <Version>Version1</Version>
  <RequiresSignIn>False</RequiresSignIn>
</EsriMapsInfo>
</file>

<file path=customXml/item33.xml><?xml version="1.0" encoding="utf-8"?>
<EsriMapsInfo xmlns="ESRI.ArcGIS.Mapping.OfficeIntegration.PowerPointInfo">
  <Version>Version1</Version>
  <RequiresSignIn>False</RequiresSignIn>
</EsriMapsInfo>
</file>

<file path=customXml/item34.xml><?xml version="1.0" encoding="utf-8"?>
<EsriMapsInfo xmlns="ESRI.ArcGIS.Mapping.OfficeIntegration.PowerPointInfo">
  <Version>Version1</Version>
  <RequiresSignIn>False</RequiresSignIn>
</EsriMapsInfo>
</file>

<file path=customXml/item35.xml><?xml version="1.0" encoding="utf-8"?>
<EsriMapsInfo xmlns="ESRI.ArcGIS.Mapping.OfficeIntegration.PowerPointInfo">
  <Version>Version1</Version>
  <RequiresSignIn>False</RequiresSignIn>
</EsriMapsInfo>
</file>

<file path=customXml/item36.xml><?xml version="1.0" encoding="utf-8"?>
<EsriMapsInfo xmlns="ESRI.ArcGIS.Mapping.OfficeIntegration.PowerPointInfo">
  <Version>Version1</Version>
  <RequiresSignIn>False</RequiresSignIn>
</EsriMapsInfo>
</file>

<file path=customXml/item37.xml><?xml version="1.0" encoding="utf-8"?>
<EsriMapsInfo xmlns="ESRI.ArcGIS.Mapping.OfficeIntegration.PowerPointInfo">
  <Version>Version1</Version>
  <RequiresSignIn>False</RequiresSignIn>
</EsriMapsInfo>
</file>

<file path=customXml/item38.xml><?xml version="1.0" encoding="utf-8"?>
<EsriMapsInfo xmlns="ESRI.ArcGIS.Mapping.OfficeIntegration.PowerPointInfo">
  <Version>Version1</Version>
  <RequiresSignIn>False</RequiresSignIn>
</EsriMapsInfo>
</file>

<file path=customXml/item39.xml><?xml version="1.0" encoding="utf-8"?>
<EsriMapsInfo xmlns="ESRI.ArcGIS.Mapping.OfficeIntegration.PowerPointInfo">
  <Version>Version1</Version>
  <RequiresSignIn>False</RequiresSignIn>
</EsriMapsInfo>
</file>

<file path=customXml/item4.xml><?xml version="1.0" encoding="utf-8"?>
<EsriMapsInfo xmlns="ESRI.ArcGIS.Mapping.OfficeIntegration.PowerPointInfo">
  <Version>Version1</Version>
  <RequiresSignIn>False</RequiresSignIn>
</EsriMapsInfo>
</file>

<file path=customXml/item40.xml><?xml version="1.0" encoding="utf-8"?>
<EsriMapsInfo xmlns="ESRI.ArcGIS.Mapping.OfficeIntegration.PowerPointInfo">
  <Version>Version1</Version>
  <RequiresSignIn>False</RequiresSignIn>
</EsriMapsInfo>
</file>

<file path=customXml/item41.xml><?xml version="1.0" encoding="utf-8"?>
<EsriMapsInfo xmlns="ESRI.ArcGIS.Mapping.OfficeIntegration.PowerPointInfo">
  <Version>Version1</Version>
  <RequiresSignIn>False</RequiresSignIn>
</EsriMapsInfo>
</file>

<file path=customXml/item42.xml><?xml version="1.0" encoding="utf-8"?>
<EsriMapsInfo xmlns="ESRI.ArcGIS.Mapping.OfficeIntegration.PowerPointInfo">
  <Version>Version1</Version>
  <RequiresSignIn>False</RequiresSignIn>
</EsriMapsInfo>
</file>

<file path=customXml/item43.xml><?xml version="1.0" encoding="utf-8"?>
<EsriMapsInfo xmlns="ESRI.ArcGIS.Mapping.OfficeIntegration.PowerPointInfo">
  <Version>Version1</Version>
  <RequiresSignIn>False</RequiresSignIn>
</EsriMapsInfo>
</file>

<file path=customXml/item44.xml><?xml version="1.0" encoding="utf-8"?>
<EsriMapsInfo xmlns="ESRI.ArcGIS.Mapping.OfficeIntegration.PowerPointInfo">
  <Version>Version1</Version>
  <RequiresSignIn>False</RequiresSignIn>
</EsriMapsInfo>
</file>

<file path=customXml/item45.xml><?xml version="1.0" encoding="utf-8"?>
<EsriMapsInfo xmlns="ESRI.ArcGIS.Mapping.OfficeIntegration.PowerPointInfo">
  <Version>Version1</Version>
  <RequiresSignIn>False</RequiresSignIn>
</EsriMapsInfo>
</file>

<file path=customXml/item46.xml><?xml version="1.0" encoding="utf-8"?>
<EsriMapsInfo xmlns="ESRI.ArcGIS.Mapping.OfficeIntegration.PowerPointInfo">
  <Version>Version1</Version>
  <RequiresSignIn>False</RequiresSignIn>
</EsriMapsInfo>
</file>

<file path=customXml/item47.xml><?xml version="1.0" encoding="utf-8"?>
<EsriMapsInfo xmlns="ESRI.ArcGIS.Mapping.OfficeIntegration.PowerPointInfo">
  <Version>Version1</Version>
  <RequiresSignIn>False</RequiresSignIn>
</EsriMapsInfo>
</file>

<file path=customXml/item48.xml><?xml version="1.0" encoding="utf-8"?>
<EsriMapsInfo xmlns="ESRI.ArcGIS.Mapping.OfficeIntegration.PowerPointInfo">
  <Version>Version1</Version>
  <RequiresSignIn>False</RequiresSignIn>
</EsriMapsInfo>
</file>

<file path=customXml/item49.xml><?xml version="1.0" encoding="utf-8"?>
<EsriMapsInfo xmlns="ESRI.ArcGIS.Mapping.OfficeIntegration.PowerPointInfo">
  <Version>Version1</Version>
  <RequiresSignIn>False</RequiresSignIn>
</EsriMapsInfo>
</file>

<file path=customXml/item5.xml><?xml version="1.0" encoding="utf-8"?>
<ct:contentTypeSchema xmlns:ct="http://schemas.microsoft.com/office/2006/metadata/contentType" xmlns:ma="http://schemas.microsoft.com/office/2006/metadata/properties/metaAttributes" ct:_="" ma:_="" ma:contentTypeName="Document" ma:contentTypeID="0x010100B763EBB7AF5A98418F3B244B6B15DE31" ma:contentTypeVersion="0" ma:contentTypeDescription="Create a new document." ma:contentTypeScope="" ma:versionID="edc17f8f11aea7c1d20d6f74e66497ef">
  <xsd:schema xmlns:xsd="http://www.w3.org/2001/XMLSchema" xmlns:xs="http://www.w3.org/2001/XMLSchema" xmlns:p="http://schemas.microsoft.com/office/2006/metadata/properties" xmlns:ns1="http://schemas.microsoft.com/sharepoint/v3" targetNamespace="http://schemas.microsoft.com/office/2006/metadata/properties" ma:root="true" ma:fieldsID="fc1958f689284e262d1fa84b900a3859"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0.xml><?xml version="1.0" encoding="utf-8"?>
<EsriMapsInfo xmlns="ESRI.ArcGIS.Mapping.OfficeIntegration.PowerPointInfo">
  <Version>Version1</Version>
  <RequiresSignIn>False</RequiresSignIn>
</EsriMapsInfo>
</file>

<file path=customXml/item51.xml><?xml version="1.0" encoding="utf-8"?>
<EsriMapsInfo xmlns="ESRI.ArcGIS.Mapping.OfficeIntegration.PowerPointInfo">
  <Version>Version1</Version>
  <RequiresSignIn>False</RequiresSignIn>
</EsriMapsInfo>
</file>

<file path=customXml/item52.xml><?xml version="1.0" encoding="utf-8"?>
<EsriMapsInfo xmlns="ESRI.ArcGIS.Mapping.OfficeIntegration.PowerPointInfo">
  <Version>Version1</Version>
  <RequiresSignIn>False</RequiresSignIn>
</EsriMapsInfo>
</file>

<file path=customXml/item53.xml><?xml version="1.0" encoding="utf-8"?>
<EsriMapsInfo xmlns="ESRI.ArcGIS.Mapping.OfficeIntegration.PowerPointInfo">
  <Version>Version1</Version>
  <RequiresSignIn>False</RequiresSignIn>
</EsriMapsInfo>
</file>

<file path=customXml/item54.xml><?xml version="1.0" encoding="utf-8"?>
<EsriMapsInfo xmlns="ESRI.ArcGIS.Mapping.OfficeIntegration.PowerPointInfo">
  <Version>Version1</Version>
  <RequiresSignIn>False</RequiresSignIn>
</EsriMapsInfo>
</file>

<file path=customXml/item55.xml><?xml version="1.0" encoding="utf-8"?>
<EsriMapsInfo xmlns="ESRI.ArcGIS.Mapping.OfficeIntegration.PowerPointInfo">
  <Version>Version1</Version>
  <RequiresSignIn>False</RequiresSignIn>
</EsriMapsInfo>
</file>

<file path=customXml/item56.xml><?xml version="1.0" encoding="utf-8"?>
<EsriMapsInfo xmlns="ESRI.ArcGIS.Mapping.OfficeIntegration.PowerPointInfo">
  <Version>Version1</Version>
  <RequiresSignIn>False</RequiresSignIn>
</EsriMapsInfo>
</file>

<file path=customXml/item57.xml><?xml version="1.0" encoding="utf-8"?>
<EsriMapsInfo xmlns="ESRI.ArcGIS.Mapping.OfficeIntegration.PowerPointInfo">
  <Version>Version1</Version>
  <RequiresSignIn>False</RequiresSignIn>
</EsriMapsInfo>
</file>

<file path=customXml/item58.xml><?xml version="1.0" encoding="utf-8"?>
<EsriMapsInfo xmlns="ESRI.ArcGIS.Mapping.OfficeIntegration.PowerPointInfo">
  <Version>Version1</Version>
  <RequiresSignIn>False</RequiresSignIn>
</EsriMapsInfo>
</file>

<file path=customXml/item59.xml><?xml version="1.0" encoding="utf-8"?>
<EsriMapsInfo xmlns="ESRI.ArcGIS.Mapping.OfficeIntegration.PowerPointInfo">
  <Version>Version1</Version>
  <RequiresSignIn>False</RequiresSignIn>
</EsriMapsInfo>
</file>

<file path=customXml/item6.xml><?xml version="1.0" encoding="utf-8"?>
<?mso-contentType ?>
<FormTemplates xmlns="http://schemas.microsoft.com/sharepoint/v3/contenttype/forms">
  <Display>DocumentLibraryForm</Display>
  <Edit>DocumentLibraryForm</Edit>
  <New>DocumentLibraryForm</New>
</FormTemplates>
</file>

<file path=customXml/item60.xml><?xml version="1.0" encoding="utf-8"?>
<EsriMapsInfo xmlns="ESRI.ArcGIS.Mapping.OfficeIntegration.PowerPointInfo">
  <Version>Version1</Version>
  <RequiresSignIn>False</RequiresSignIn>
</EsriMapsInfo>
</file>

<file path=customXml/item6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62.xml><?xml version="1.0" encoding="utf-8"?>
<EsriMapsInfo xmlns="ESRI.ArcGIS.Mapping.OfficeIntegration.PowerPointInfo">
  <Version>Version1</Version>
  <RequiresSignIn>False</RequiresSignIn>
</EsriMapsInfo>
</file>

<file path=customXml/item63.xml><?xml version="1.0" encoding="utf-8"?>
<EsriMapsInfo xmlns="ESRI.ArcGIS.Mapping.OfficeIntegration.PowerPointInfo">
  <Version>Version1</Version>
  <RequiresSignIn>False</RequiresSignIn>
</EsriMapsInfo>
</file>

<file path=customXml/item64.xml><?xml version="1.0" encoding="utf-8"?>
<EsriMapsInfo xmlns="ESRI.ArcGIS.Mapping.OfficeIntegration.PowerPointInfo">
  <Version>Version1</Version>
  <RequiresSignIn>False</RequiresSignIn>
</EsriMapsInfo>
</file>

<file path=customXml/item65.xml><?xml version="1.0" encoding="utf-8"?>
<EsriMapsInfo xmlns="ESRI.ArcGIS.Mapping.OfficeIntegration.PowerPointInfo">
  <Version>Version1</Version>
  <RequiresSignIn>False</RequiresSignIn>
</EsriMapsInfo>
</file>

<file path=customXml/item66.xml><?xml version="1.0" encoding="utf-8"?>
<EsriMapsInfo xmlns="ESRI.ArcGIS.Mapping.OfficeIntegration.PowerPointInfo">
  <Version>Version1</Version>
  <RequiresSignIn>False</RequiresSignIn>
</EsriMapsInfo>
</file>

<file path=customXml/item67.xml><?xml version="1.0" encoding="utf-8"?>
<EsriMapsInfo xmlns="ESRI.ArcGIS.Mapping.OfficeIntegration.PowerPointInfo">
  <Version>Version1</Version>
  <RequiresSignIn>False</RequiresSignIn>
</EsriMapsInfo>
</file>

<file path=customXml/item68.xml><?xml version="1.0" encoding="utf-8"?>
<EsriMapsInfo xmlns="ESRI.ArcGIS.Mapping.OfficeIntegration.PowerPointInfo">
  <Version>Version1</Version>
  <RequiresSignIn>False</RequiresSignIn>
</EsriMapsInfo>
</file>

<file path=customXml/item7.xml><?xml version="1.0" encoding="utf-8"?>
<EsriMapsInfo xmlns="ESRI.ArcGIS.Mapping.OfficeIntegration.PowerPointInfo">
  <Version>Version1</Version>
  <RequiresSignIn>False</RequiresSignIn>
</EsriMapsInfo>
</file>

<file path=customXml/item8.xml><?xml version="1.0" encoding="utf-8"?>
<EsriMapsInfo xmlns="ESRI.ArcGIS.Mapping.OfficeIntegration.PowerPointInfo">
  <Version>Version1</Version>
  <RequiresSignIn>False</RequiresSignIn>
</EsriMapsInfo>
</file>

<file path=customXml/item9.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6D2D132B-596B-4D69-A43B-566EB6C10C03}">
  <ds:schemaRefs>
    <ds:schemaRef ds:uri="ESRI.ArcGIS.Mapping.OfficeIntegration.PowerPointInfo"/>
  </ds:schemaRefs>
</ds:datastoreItem>
</file>

<file path=customXml/itemProps10.xml><?xml version="1.0" encoding="utf-8"?>
<ds:datastoreItem xmlns:ds="http://schemas.openxmlformats.org/officeDocument/2006/customXml" ds:itemID="{55235559-86B9-428B-8DAF-8EE6262226D5}">
  <ds:schemaRefs>
    <ds:schemaRef ds:uri="ESRI.ArcGIS.Mapping.OfficeIntegration.PowerPointInfo"/>
  </ds:schemaRefs>
</ds:datastoreItem>
</file>

<file path=customXml/itemProps11.xml><?xml version="1.0" encoding="utf-8"?>
<ds:datastoreItem xmlns:ds="http://schemas.openxmlformats.org/officeDocument/2006/customXml" ds:itemID="{C9037CA3-5499-457D-8238-F29CBEBDF143}">
  <ds:schemaRefs>
    <ds:schemaRef ds:uri="ESRI.ArcGIS.Mapping.OfficeIntegration.PowerPointInfo"/>
  </ds:schemaRefs>
</ds:datastoreItem>
</file>

<file path=customXml/itemProps12.xml><?xml version="1.0" encoding="utf-8"?>
<ds:datastoreItem xmlns:ds="http://schemas.openxmlformats.org/officeDocument/2006/customXml" ds:itemID="{9DC677B7-6D9E-42B7-AD1F-75D1804EAF7D}">
  <ds:schemaRefs>
    <ds:schemaRef ds:uri="ESRI.ArcGIS.Mapping.OfficeIntegration.PowerPointInfo"/>
  </ds:schemaRefs>
</ds:datastoreItem>
</file>

<file path=customXml/itemProps13.xml><?xml version="1.0" encoding="utf-8"?>
<ds:datastoreItem xmlns:ds="http://schemas.openxmlformats.org/officeDocument/2006/customXml" ds:itemID="{E47732B9-9C1B-4723-B4AA-A21238C5DF44}">
  <ds:schemaRefs>
    <ds:schemaRef ds:uri="ESRI.ArcGIS.Mapping.OfficeIntegration.PowerPointInfo"/>
  </ds:schemaRefs>
</ds:datastoreItem>
</file>

<file path=customXml/itemProps14.xml><?xml version="1.0" encoding="utf-8"?>
<ds:datastoreItem xmlns:ds="http://schemas.openxmlformats.org/officeDocument/2006/customXml" ds:itemID="{76859AF2-E75C-459B-8657-EEEA80BC8153}">
  <ds:schemaRefs>
    <ds:schemaRef ds:uri="ESRI.ArcGIS.Mapping.OfficeIntegration.PowerPointInfo"/>
  </ds:schemaRefs>
</ds:datastoreItem>
</file>

<file path=customXml/itemProps15.xml><?xml version="1.0" encoding="utf-8"?>
<ds:datastoreItem xmlns:ds="http://schemas.openxmlformats.org/officeDocument/2006/customXml" ds:itemID="{328DCA66-548E-4424-83E1-09FFD45EE4B0}">
  <ds:schemaRefs>
    <ds:schemaRef ds:uri="ESRI.ArcGIS.Mapping.OfficeIntegration.PowerPointInfo"/>
  </ds:schemaRefs>
</ds:datastoreItem>
</file>

<file path=customXml/itemProps16.xml><?xml version="1.0" encoding="utf-8"?>
<ds:datastoreItem xmlns:ds="http://schemas.openxmlformats.org/officeDocument/2006/customXml" ds:itemID="{5A1E471A-DB16-4174-9D85-6F159A344CDB}">
  <ds:schemaRefs>
    <ds:schemaRef ds:uri="ESRI.ArcGIS.Mapping.OfficeIntegration.PowerPointInfo"/>
  </ds:schemaRefs>
</ds:datastoreItem>
</file>

<file path=customXml/itemProps17.xml><?xml version="1.0" encoding="utf-8"?>
<ds:datastoreItem xmlns:ds="http://schemas.openxmlformats.org/officeDocument/2006/customXml" ds:itemID="{86B5FFB5-BF2F-45EA-BC75-C41726A8F251}">
  <ds:schemaRefs>
    <ds:schemaRef ds:uri="ESRI.ArcGIS.Mapping.OfficeIntegration.PowerPointInfo"/>
  </ds:schemaRefs>
</ds:datastoreItem>
</file>

<file path=customXml/itemProps18.xml><?xml version="1.0" encoding="utf-8"?>
<ds:datastoreItem xmlns:ds="http://schemas.openxmlformats.org/officeDocument/2006/customXml" ds:itemID="{EE9F405B-FE7A-4AB8-9CB8-9A75FBA69A95}">
  <ds:schemaRefs>
    <ds:schemaRef ds:uri="ESRI.ArcGIS.Mapping.OfficeIntegration.PowerPointInfo"/>
  </ds:schemaRefs>
</ds:datastoreItem>
</file>

<file path=customXml/itemProps19.xml><?xml version="1.0" encoding="utf-8"?>
<ds:datastoreItem xmlns:ds="http://schemas.openxmlformats.org/officeDocument/2006/customXml" ds:itemID="{F6EFD530-1E3E-47B8-A55C-19EC63E3C655}">
  <ds:schemaRefs>
    <ds:schemaRef ds:uri="ESRI.ArcGIS.Mapping.OfficeIntegration.PowerPointInfo"/>
  </ds:schemaRefs>
</ds:datastoreItem>
</file>

<file path=customXml/itemProps2.xml><?xml version="1.0" encoding="utf-8"?>
<ds:datastoreItem xmlns:ds="http://schemas.openxmlformats.org/officeDocument/2006/customXml" ds:itemID="{3E253610-1BBE-4C16-A1DA-4D6F07A3A74E}">
  <ds:schemaRefs>
    <ds:schemaRef ds:uri="ESRI.ArcGIS.Mapping.OfficeIntegration.PowerPointInfo"/>
  </ds:schemaRefs>
</ds:datastoreItem>
</file>

<file path=customXml/itemProps20.xml><?xml version="1.0" encoding="utf-8"?>
<ds:datastoreItem xmlns:ds="http://schemas.openxmlformats.org/officeDocument/2006/customXml" ds:itemID="{33F5FE6F-FF86-471A-919E-6C74E3669390}">
  <ds:schemaRefs>
    <ds:schemaRef ds:uri="ESRI.ArcGIS.Mapping.OfficeIntegration.PowerPointInfo"/>
  </ds:schemaRefs>
</ds:datastoreItem>
</file>

<file path=customXml/itemProps21.xml><?xml version="1.0" encoding="utf-8"?>
<ds:datastoreItem xmlns:ds="http://schemas.openxmlformats.org/officeDocument/2006/customXml" ds:itemID="{039A5E78-EC42-40DE-A05E-1C7FCA140310}">
  <ds:schemaRefs>
    <ds:schemaRef ds:uri="ESRI.ArcGIS.Mapping.OfficeIntegration.PowerPointInfo"/>
  </ds:schemaRefs>
</ds:datastoreItem>
</file>

<file path=customXml/itemProps22.xml><?xml version="1.0" encoding="utf-8"?>
<ds:datastoreItem xmlns:ds="http://schemas.openxmlformats.org/officeDocument/2006/customXml" ds:itemID="{A77C5B54-CA1C-4010-8D5D-ED406825EBB7}">
  <ds:schemaRefs>
    <ds:schemaRef ds:uri="ESRI.ArcGIS.Mapping.OfficeIntegration.PowerPointInfo"/>
  </ds:schemaRefs>
</ds:datastoreItem>
</file>

<file path=customXml/itemProps23.xml><?xml version="1.0" encoding="utf-8"?>
<ds:datastoreItem xmlns:ds="http://schemas.openxmlformats.org/officeDocument/2006/customXml" ds:itemID="{5B58CDD1-2BF6-415B-A256-DBBCC6A48D56}">
  <ds:schemaRefs>
    <ds:schemaRef ds:uri="ESRI.ArcGIS.Mapping.OfficeIntegration.PowerPointInfo"/>
  </ds:schemaRefs>
</ds:datastoreItem>
</file>

<file path=customXml/itemProps24.xml><?xml version="1.0" encoding="utf-8"?>
<ds:datastoreItem xmlns:ds="http://schemas.openxmlformats.org/officeDocument/2006/customXml" ds:itemID="{C4AF463C-FA8B-436D-9853-3318650FDAB8}">
  <ds:schemaRefs>
    <ds:schemaRef ds:uri="ESRI.ArcGIS.Mapping.OfficeIntegration.PowerPointInfo"/>
  </ds:schemaRefs>
</ds:datastoreItem>
</file>

<file path=customXml/itemProps25.xml><?xml version="1.0" encoding="utf-8"?>
<ds:datastoreItem xmlns:ds="http://schemas.openxmlformats.org/officeDocument/2006/customXml" ds:itemID="{D6F15B81-7660-4E9F-B613-8AA4F84B6DA3}">
  <ds:schemaRefs>
    <ds:schemaRef ds:uri="ESRI.ArcGIS.Mapping.OfficeIntegration.PowerPointInfo"/>
  </ds:schemaRefs>
</ds:datastoreItem>
</file>

<file path=customXml/itemProps26.xml><?xml version="1.0" encoding="utf-8"?>
<ds:datastoreItem xmlns:ds="http://schemas.openxmlformats.org/officeDocument/2006/customXml" ds:itemID="{4ADFB73A-380D-41FC-8C37-7155886326FA}">
  <ds:schemaRefs>
    <ds:schemaRef ds:uri="ESRI.ArcGIS.Mapping.OfficeIntegration.PowerPointInfo"/>
  </ds:schemaRefs>
</ds:datastoreItem>
</file>

<file path=customXml/itemProps27.xml><?xml version="1.0" encoding="utf-8"?>
<ds:datastoreItem xmlns:ds="http://schemas.openxmlformats.org/officeDocument/2006/customXml" ds:itemID="{2FE51124-E413-4DA5-9E06-A6EB32D0C127}">
  <ds:schemaRefs>
    <ds:schemaRef ds:uri="ESRI.ArcGIS.Mapping.OfficeIntegration.PowerPointInfo"/>
  </ds:schemaRefs>
</ds:datastoreItem>
</file>

<file path=customXml/itemProps28.xml><?xml version="1.0" encoding="utf-8"?>
<ds:datastoreItem xmlns:ds="http://schemas.openxmlformats.org/officeDocument/2006/customXml" ds:itemID="{2672FF5B-1ADC-45B0-9698-61421F5761E7}">
  <ds:schemaRefs>
    <ds:schemaRef ds:uri="ESRI.ArcGIS.Mapping.OfficeIntegration.PowerPointInfo"/>
  </ds:schemaRefs>
</ds:datastoreItem>
</file>

<file path=customXml/itemProps29.xml><?xml version="1.0" encoding="utf-8"?>
<ds:datastoreItem xmlns:ds="http://schemas.openxmlformats.org/officeDocument/2006/customXml" ds:itemID="{905F88FE-324F-4FBE-89BB-9CEE04D6CACF}">
  <ds:schemaRefs>
    <ds:schemaRef ds:uri="ESRI.ArcGIS.Mapping.OfficeIntegration.PowerPointInfo"/>
  </ds:schemaRefs>
</ds:datastoreItem>
</file>

<file path=customXml/itemProps3.xml><?xml version="1.0" encoding="utf-8"?>
<ds:datastoreItem xmlns:ds="http://schemas.openxmlformats.org/officeDocument/2006/customXml" ds:itemID="{AE5A340C-916E-449C-AA30-CD41B151A0D4}">
  <ds:schemaRefs>
    <ds:schemaRef ds:uri="ESRI.ArcGIS.Mapping.OfficeIntegration.PowerPointInfo"/>
  </ds:schemaRefs>
</ds:datastoreItem>
</file>

<file path=customXml/itemProps30.xml><?xml version="1.0" encoding="utf-8"?>
<ds:datastoreItem xmlns:ds="http://schemas.openxmlformats.org/officeDocument/2006/customXml" ds:itemID="{096117C4-1661-4D3B-B9F6-BC19E0F3E90B}">
  <ds:schemaRefs>
    <ds:schemaRef ds:uri="ESRI.ArcGIS.Mapping.OfficeIntegration.PowerPointInfo"/>
  </ds:schemaRefs>
</ds:datastoreItem>
</file>

<file path=customXml/itemProps31.xml><?xml version="1.0" encoding="utf-8"?>
<ds:datastoreItem xmlns:ds="http://schemas.openxmlformats.org/officeDocument/2006/customXml" ds:itemID="{E559A846-F914-4753-A2DC-D33AFE44114C}">
  <ds:schemaRefs>
    <ds:schemaRef ds:uri="ESRI.ArcGIS.Mapping.OfficeIntegration.PowerPointInfo"/>
  </ds:schemaRefs>
</ds:datastoreItem>
</file>

<file path=customXml/itemProps32.xml><?xml version="1.0" encoding="utf-8"?>
<ds:datastoreItem xmlns:ds="http://schemas.openxmlformats.org/officeDocument/2006/customXml" ds:itemID="{9E8787D6-C7B8-48EC-8C13-4069AE6320BD}">
  <ds:schemaRefs>
    <ds:schemaRef ds:uri="ESRI.ArcGIS.Mapping.OfficeIntegration.PowerPointInfo"/>
  </ds:schemaRefs>
</ds:datastoreItem>
</file>

<file path=customXml/itemProps33.xml><?xml version="1.0" encoding="utf-8"?>
<ds:datastoreItem xmlns:ds="http://schemas.openxmlformats.org/officeDocument/2006/customXml" ds:itemID="{16EF6D11-DC4F-410C-A4BF-DF081B432591}">
  <ds:schemaRefs>
    <ds:schemaRef ds:uri="ESRI.ArcGIS.Mapping.OfficeIntegration.PowerPointInfo"/>
  </ds:schemaRefs>
</ds:datastoreItem>
</file>

<file path=customXml/itemProps34.xml><?xml version="1.0" encoding="utf-8"?>
<ds:datastoreItem xmlns:ds="http://schemas.openxmlformats.org/officeDocument/2006/customXml" ds:itemID="{AC4EB402-C456-4A26-8A92-B48606FF9264}">
  <ds:schemaRefs>
    <ds:schemaRef ds:uri="ESRI.ArcGIS.Mapping.OfficeIntegration.PowerPointInfo"/>
  </ds:schemaRefs>
</ds:datastoreItem>
</file>

<file path=customXml/itemProps35.xml><?xml version="1.0" encoding="utf-8"?>
<ds:datastoreItem xmlns:ds="http://schemas.openxmlformats.org/officeDocument/2006/customXml" ds:itemID="{4617AF64-94DB-48BB-8BE2-3BCF6B12593F}">
  <ds:schemaRefs>
    <ds:schemaRef ds:uri="ESRI.ArcGIS.Mapping.OfficeIntegration.PowerPointInfo"/>
  </ds:schemaRefs>
</ds:datastoreItem>
</file>

<file path=customXml/itemProps36.xml><?xml version="1.0" encoding="utf-8"?>
<ds:datastoreItem xmlns:ds="http://schemas.openxmlformats.org/officeDocument/2006/customXml" ds:itemID="{10846DB9-88C0-41D7-ACE4-BEC3A7488A03}">
  <ds:schemaRefs>
    <ds:schemaRef ds:uri="ESRI.ArcGIS.Mapping.OfficeIntegration.PowerPointInfo"/>
  </ds:schemaRefs>
</ds:datastoreItem>
</file>

<file path=customXml/itemProps37.xml><?xml version="1.0" encoding="utf-8"?>
<ds:datastoreItem xmlns:ds="http://schemas.openxmlformats.org/officeDocument/2006/customXml" ds:itemID="{4ADFB689-BC87-4869-ADD0-8C3555150450}">
  <ds:schemaRefs>
    <ds:schemaRef ds:uri="ESRI.ArcGIS.Mapping.OfficeIntegration.PowerPointInfo"/>
  </ds:schemaRefs>
</ds:datastoreItem>
</file>

<file path=customXml/itemProps38.xml><?xml version="1.0" encoding="utf-8"?>
<ds:datastoreItem xmlns:ds="http://schemas.openxmlformats.org/officeDocument/2006/customXml" ds:itemID="{653D88A7-0F5E-41C5-A5C5-47DF37C594C5}">
  <ds:schemaRefs>
    <ds:schemaRef ds:uri="ESRI.ArcGIS.Mapping.OfficeIntegration.PowerPointInfo"/>
  </ds:schemaRefs>
</ds:datastoreItem>
</file>

<file path=customXml/itemProps39.xml><?xml version="1.0" encoding="utf-8"?>
<ds:datastoreItem xmlns:ds="http://schemas.openxmlformats.org/officeDocument/2006/customXml" ds:itemID="{DA46DABE-45F1-4E65-A939-497CB70F357D}">
  <ds:schemaRefs>
    <ds:schemaRef ds:uri="ESRI.ArcGIS.Mapping.OfficeIntegration.PowerPointInfo"/>
  </ds:schemaRefs>
</ds:datastoreItem>
</file>

<file path=customXml/itemProps4.xml><?xml version="1.0" encoding="utf-8"?>
<ds:datastoreItem xmlns:ds="http://schemas.openxmlformats.org/officeDocument/2006/customXml" ds:itemID="{22A42D4B-0AAE-44C9-A2EF-48BDE1C5260A}">
  <ds:schemaRefs>
    <ds:schemaRef ds:uri="ESRI.ArcGIS.Mapping.OfficeIntegration.PowerPointInfo"/>
  </ds:schemaRefs>
</ds:datastoreItem>
</file>

<file path=customXml/itemProps40.xml><?xml version="1.0" encoding="utf-8"?>
<ds:datastoreItem xmlns:ds="http://schemas.openxmlformats.org/officeDocument/2006/customXml" ds:itemID="{18DF8D07-6137-4D85-8010-4650942E033A}">
  <ds:schemaRefs>
    <ds:schemaRef ds:uri="ESRI.ArcGIS.Mapping.OfficeIntegration.PowerPointInfo"/>
  </ds:schemaRefs>
</ds:datastoreItem>
</file>

<file path=customXml/itemProps41.xml><?xml version="1.0" encoding="utf-8"?>
<ds:datastoreItem xmlns:ds="http://schemas.openxmlformats.org/officeDocument/2006/customXml" ds:itemID="{C1BF2448-6CBA-44DB-9E22-BED59BA834DF}">
  <ds:schemaRefs>
    <ds:schemaRef ds:uri="ESRI.ArcGIS.Mapping.OfficeIntegration.PowerPointInfo"/>
  </ds:schemaRefs>
</ds:datastoreItem>
</file>

<file path=customXml/itemProps42.xml><?xml version="1.0" encoding="utf-8"?>
<ds:datastoreItem xmlns:ds="http://schemas.openxmlformats.org/officeDocument/2006/customXml" ds:itemID="{71658D62-F010-45F1-9326-EDC465FED48E}">
  <ds:schemaRefs>
    <ds:schemaRef ds:uri="ESRI.ArcGIS.Mapping.OfficeIntegration.PowerPointInfo"/>
  </ds:schemaRefs>
</ds:datastoreItem>
</file>

<file path=customXml/itemProps43.xml><?xml version="1.0" encoding="utf-8"?>
<ds:datastoreItem xmlns:ds="http://schemas.openxmlformats.org/officeDocument/2006/customXml" ds:itemID="{B0302D17-5923-4CC0-9EB4-0E57930F5A8E}">
  <ds:schemaRefs>
    <ds:schemaRef ds:uri="ESRI.ArcGIS.Mapping.OfficeIntegration.PowerPointInfo"/>
  </ds:schemaRefs>
</ds:datastoreItem>
</file>

<file path=customXml/itemProps44.xml><?xml version="1.0" encoding="utf-8"?>
<ds:datastoreItem xmlns:ds="http://schemas.openxmlformats.org/officeDocument/2006/customXml" ds:itemID="{FDE85643-3216-4103-A1BD-63F5E1D42D73}">
  <ds:schemaRefs>
    <ds:schemaRef ds:uri="ESRI.ArcGIS.Mapping.OfficeIntegration.PowerPointInfo"/>
  </ds:schemaRefs>
</ds:datastoreItem>
</file>

<file path=customXml/itemProps45.xml><?xml version="1.0" encoding="utf-8"?>
<ds:datastoreItem xmlns:ds="http://schemas.openxmlformats.org/officeDocument/2006/customXml" ds:itemID="{E940B40D-12DB-4BFA-BBB6-2269FD71FF92}">
  <ds:schemaRefs>
    <ds:schemaRef ds:uri="ESRI.ArcGIS.Mapping.OfficeIntegration.PowerPointInfo"/>
  </ds:schemaRefs>
</ds:datastoreItem>
</file>

<file path=customXml/itemProps46.xml><?xml version="1.0" encoding="utf-8"?>
<ds:datastoreItem xmlns:ds="http://schemas.openxmlformats.org/officeDocument/2006/customXml" ds:itemID="{EF0D8C03-B10D-4D20-AC38-CA6799A7A314}">
  <ds:schemaRefs>
    <ds:schemaRef ds:uri="ESRI.ArcGIS.Mapping.OfficeIntegration.PowerPointInfo"/>
  </ds:schemaRefs>
</ds:datastoreItem>
</file>

<file path=customXml/itemProps47.xml><?xml version="1.0" encoding="utf-8"?>
<ds:datastoreItem xmlns:ds="http://schemas.openxmlformats.org/officeDocument/2006/customXml" ds:itemID="{DB399249-DB96-4601-9BA5-97791613CF3A}">
  <ds:schemaRefs>
    <ds:schemaRef ds:uri="ESRI.ArcGIS.Mapping.OfficeIntegration.PowerPointInfo"/>
  </ds:schemaRefs>
</ds:datastoreItem>
</file>

<file path=customXml/itemProps48.xml><?xml version="1.0" encoding="utf-8"?>
<ds:datastoreItem xmlns:ds="http://schemas.openxmlformats.org/officeDocument/2006/customXml" ds:itemID="{7684026F-E81F-4167-824A-3AA1BAEAE133}">
  <ds:schemaRefs>
    <ds:schemaRef ds:uri="ESRI.ArcGIS.Mapping.OfficeIntegration.PowerPointInfo"/>
  </ds:schemaRefs>
</ds:datastoreItem>
</file>

<file path=customXml/itemProps49.xml><?xml version="1.0" encoding="utf-8"?>
<ds:datastoreItem xmlns:ds="http://schemas.openxmlformats.org/officeDocument/2006/customXml" ds:itemID="{DE4ACD9E-0233-451D-890D-5732E05DB574}">
  <ds:schemaRefs>
    <ds:schemaRef ds:uri="ESRI.ArcGIS.Mapping.OfficeIntegration.PowerPointInfo"/>
  </ds:schemaRefs>
</ds:datastoreItem>
</file>

<file path=customXml/itemProps5.xml><?xml version="1.0" encoding="utf-8"?>
<ds:datastoreItem xmlns:ds="http://schemas.openxmlformats.org/officeDocument/2006/customXml" ds:itemID="{40E99741-D214-4E77-A335-1A72414B99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0.xml><?xml version="1.0" encoding="utf-8"?>
<ds:datastoreItem xmlns:ds="http://schemas.openxmlformats.org/officeDocument/2006/customXml" ds:itemID="{EB8D7141-3508-4B4E-8051-37E3E4C09D17}">
  <ds:schemaRefs>
    <ds:schemaRef ds:uri="ESRI.ArcGIS.Mapping.OfficeIntegration.PowerPointInfo"/>
  </ds:schemaRefs>
</ds:datastoreItem>
</file>

<file path=customXml/itemProps51.xml><?xml version="1.0" encoding="utf-8"?>
<ds:datastoreItem xmlns:ds="http://schemas.openxmlformats.org/officeDocument/2006/customXml" ds:itemID="{C3102E66-5C5A-4AAF-9C94-24819091B61E}">
  <ds:schemaRefs>
    <ds:schemaRef ds:uri="ESRI.ArcGIS.Mapping.OfficeIntegration.PowerPointInfo"/>
  </ds:schemaRefs>
</ds:datastoreItem>
</file>

<file path=customXml/itemProps52.xml><?xml version="1.0" encoding="utf-8"?>
<ds:datastoreItem xmlns:ds="http://schemas.openxmlformats.org/officeDocument/2006/customXml" ds:itemID="{3A5DA3C3-46A0-47F8-855A-99C7684A98A2}">
  <ds:schemaRefs>
    <ds:schemaRef ds:uri="ESRI.ArcGIS.Mapping.OfficeIntegration.PowerPointInfo"/>
  </ds:schemaRefs>
</ds:datastoreItem>
</file>

<file path=customXml/itemProps53.xml><?xml version="1.0" encoding="utf-8"?>
<ds:datastoreItem xmlns:ds="http://schemas.openxmlformats.org/officeDocument/2006/customXml" ds:itemID="{8EED6C1C-A455-42E4-8CBE-649F5A755068}">
  <ds:schemaRefs>
    <ds:schemaRef ds:uri="ESRI.ArcGIS.Mapping.OfficeIntegration.PowerPointInfo"/>
  </ds:schemaRefs>
</ds:datastoreItem>
</file>

<file path=customXml/itemProps54.xml><?xml version="1.0" encoding="utf-8"?>
<ds:datastoreItem xmlns:ds="http://schemas.openxmlformats.org/officeDocument/2006/customXml" ds:itemID="{7147CA22-2BC4-4917-83D2-7CA4C34A80D4}">
  <ds:schemaRefs>
    <ds:schemaRef ds:uri="ESRI.ArcGIS.Mapping.OfficeIntegration.PowerPointInfo"/>
  </ds:schemaRefs>
</ds:datastoreItem>
</file>

<file path=customXml/itemProps55.xml><?xml version="1.0" encoding="utf-8"?>
<ds:datastoreItem xmlns:ds="http://schemas.openxmlformats.org/officeDocument/2006/customXml" ds:itemID="{D32008F3-64AC-45EB-A05B-F6120AE62290}">
  <ds:schemaRefs>
    <ds:schemaRef ds:uri="ESRI.ArcGIS.Mapping.OfficeIntegration.PowerPointInfo"/>
  </ds:schemaRefs>
</ds:datastoreItem>
</file>

<file path=customXml/itemProps56.xml><?xml version="1.0" encoding="utf-8"?>
<ds:datastoreItem xmlns:ds="http://schemas.openxmlformats.org/officeDocument/2006/customXml" ds:itemID="{9E56F111-9E55-4604-91C2-8352AE933430}">
  <ds:schemaRefs>
    <ds:schemaRef ds:uri="ESRI.ArcGIS.Mapping.OfficeIntegration.PowerPointInfo"/>
  </ds:schemaRefs>
</ds:datastoreItem>
</file>

<file path=customXml/itemProps57.xml><?xml version="1.0" encoding="utf-8"?>
<ds:datastoreItem xmlns:ds="http://schemas.openxmlformats.org/officeDocument/2006/customXml" ds:itemID="{352E5095-9B98-4AF0-9861-BDC020ABBCFC}">
  <ds:schemaRefs>
    <ds:schemaRef ds:uri="ESRI.ArcGIS.Mapping.OfficeIntegration.PowerPointInfo"/>
  </ds:schemaRefs>
</ds:datastoreItem>
</file>

<file path=customXml/itemProps58.xml><?xml version="1.0" encoding="utf-8"?>
<ds:datastoreItem xmlns:ds="http://schemas.openxmlformats.org/officeDocument/2006/customXml" ds:itemID="{B7E6AAC2-10E8-4F0C-BCC5-34BD332F8972}">
  <ds:schemaRefs>
    <ds:schemaRef ds:uri="ESRI.ArcGIS.Mapping.OfficeIntegration.PowerPointInfo"/>
  </ds:schemaRefs>
</ds:datastoreItem>
</file>

<file path=customXml/itemProps59.xml><?xml version="1.0" encoding="utf-8"?>
<ds:datastoreItem xmlns:ds="http://schemas.openxmlformats.org/officeDocument/2006/customXml" ds:itemID="{2C9ABD96-756D-41D3-909F-6F7B4C6B6E1F}">
  <ds:schemaRefs>
    <ds:schemaRef ds:uri="ESRI.ArcGIS.Mapping.OfficeIntegration.PowerPointInfo"/>
  </ds:schemaRefs>
</ds:datastoreItem>
</file>

<file path=customXml/itemProps6.xml><?xml version="1.0" encoding="utf-8"?>
<ds:datastoreItem xmlns:ds="http://schemas.openxmlformats.org/officeDocument/2006/customXml" ds:itemID="{E1A338E5-2E37-4973-87E6-4C02B0B7F460}">
  <ds:schemaRefs>
    <ds:schemaRef ds:uri="http://schemas.microsoft.com/sharepoint/v3/contenttype/forms"/>
  </ds:schemaRefs>
</ds:datastoreItem>
</file>

<file path=customXml/itemProps60.xml><?xml version="1.0" encoding="utf-8"?>
<ds:datastoreItem xmlns:ds="http://schemas.openxmlformats.org/officeDocument/2006/customXml" ds:itemID="{F29452FE-972E-43F8-B54C-969F4C69C00B}">
  <ds:schemaRefs>
    <ds:schemaRef ds:uri="ESRI.ArcGIS.Mapping.OfficeIntegration.PowerPointInfo"/>
  </ds:schemaRefs>
</ds:datastoreItem>
</file>

<file path=customXml/itemProps61.xml><?xml version="1.0" encoding="utf-8"?>
<ds:datastoreItem xmlns:ds="http://schemas.openxmlformats.org/officeDocument/2006/customXml" ds:itemID="{81E133DB-697E-4C10-B192-8899027B1EC6}">
  <ds:schemaRefs>
    <ds:schemaRef ds:uri="http://schemas.microsoft.com/office/2006/metadata/properties"/>
    <ds:schemaRef ds:uri="http://schemas.microsoft.com/office/infopath/2007/PartnerControls"/>
    <ds:schemaRef ds:uri="http://schemas.microsoft.com/sharepoint/v3"/>
  </ds:schemaRefs>
</ds:datastoreItem>
</file>

<file path=customXml/itemProps62.xml><?xml version="1.0" encoding="utf-8"?>
<ds:datastoreItem xmlns:ds="http://schemas.openxmlformats.org/officeDocument/2006/customXml" ds:itemID="{D4E2A01F-BEC1-4558-9AD1-A87ED70D910B}">
  <ds:schemaRefs>
    <ds:schemaRef ds:uri="ESRI.ArcGIS.Mapping.OfficeIntegration.PowerPointInfo"/>
  </ds:schemaRefs>
</ds:datastoreItem>
</file>

<file path=customXml/itemProps63.xml><?xml version="1.0" encoding="utf-8"?>
<ds:datastoreItem xmlns:ds="http://schemas.openxmlformats.org/officeDocument/2006/customXml" ds:itemID="{998905D7-FE59-48DE-A74A-5B0009B7827F}">
  <ds:schemaRefs>
    <ds:schemaRef ds:uri="ESRI.ArcGIS.Mapping.OfficeIntegration.PowerPointInfo"/>
  </ds:schemaRefs>
</ds:datastoreItem>
</file>

<file path=customXml/itemProps64.xml><?xml version="1.0" encoding="utf-8"?>
<ds:datastoreItem xmlns:ds="http://schemas.openxmlformats.org/officeDocument/2006/customXml" ds:itemID="{E5F80E3B-5636-41B2-898D-5D17189605B7}">
  <ds:schemaRefs>
    <ds:schemaRef ds:uri="ESRI.ArcGIS.Mapping.OfficeIntegration.PowerPointInfo"/>
  </ds:schemaRefs>
</ds:datastoreItem>
</file>

<file path=customXml/itemProps65.xml><?xml version="1.0" encoding="utf-8"?>
<ds:datastoreItem xmlns:ds="http://schemas.openxmlformats.org/officeDocument/2006/customXml" ds:itemID="{94844715-80D4-4BDB-8DF0-52D9314E2485}">
  <ds:schemaRefs>
    <ds:schemaRef ds:uri="ESRI.ArcGIS.Mapping.OfficeIntegration.PowerPointInfo"/>
  </ds:schemaRefs>
</ds:datastoreItem>
</file>

<file path=customXml/itemProps66.xml><?xml version="1.0" encoding="utf-8"?>
<ds:datastoreItem xmlns:ds="http://schemas.openxmlformats.org/officeDocument/2006/customXml" ds:itemID="{53220D22-8257-492D-8F60-ECE474D7C478}">
  <ds:schemaRefs>
    <ds:schemaRef ds:uri="ESRI.ArcGIS.Mapping.OfficeIntegration.PowerPointInfo"/>
  </ds:schemaRefs>
</ds:datastoreItem>
</file>

<file path=customXml/itemProps67.xml><?xml version="1.0" encoding="utf-8"?>
<ds:datastoreItem xmlns:ds="http://schemas.openxmlformats.org/officeDocument/2006/customXml" ds:itemID="{A2D97EB6-C9B5-45C6-85A6-D4FE6E1D9856}">
  <ds:schemaRefs>
    <ds:schemaRef ds:uri="ESRI.ArcGIS.Mapping.OfficeIntegration.PowerPointInfo"/>
  </ds:schemaRefs>
</ds:datastoreItem>
</file>

<file path=customXml/itemProps68.xml><?xml version="1.0" encoding="utf-8"?>
<ds:datastoreItem xmlns:ds="http://schemas.openxmlformats.org/officeDocument/2006/customXml" ds:itemID="{FB58F897-2A4D-4309-8E20-83FD28E6FE27}">
  <ds:schemaRefs>
    <ds:schemaRef ds:uri="ESRI.ArcGIS.Mapping.OfficeIntegration.PowerPointInfo"/>
  </ds:schemaRefs>
</ds:datastoreItem>
</file>

<file path=customXml/itemProps7.xml><?xml version="1.0" encoding="utf-8"?>
<ds:datastoreItem xmlns:ds="http://schemas.openxmlformats.org/officeDocument/2006/customXml" ds:itemID="{7A70D44C-B768-49FE-A70F-C6199D3EE9A7}">
  <ds:schemaRefs>
    <ds:schemaRef ds:uri="ESRI.ArcGIS.Mapping.OfficeIntegration.PowerPointInfo"/>
  </ds:schemaRefs>
</ds:datastoreItem>
</file>

<file path=customXml/itemProps8.xml><?xml version="1.0" encoding="utf-8"?>
<ds:datastoreItem xmlns:ds="http://schemas.openxmlformats.org/officeDocument/2006/customXml" ds:itemID="{612F64FD-E61D-43DE-A84B-8FC0DA8FC26C}">
  <ds:schemaRefs>
    <ds:schemaRef ds:uri="ESRI.ArcGIS.Mapping.OfficeIntegration.PowerPointInfo"/>
  </ds:schemaRefs>
</ds:datastoreItem>
</file>

<file path=customXml/itemProps9.xml><?xml version="1.0" encoding="utf-8"?>
<ds:datastoreItem xmlns:ds="http://schemas.openxmlformats.org/officeDocument/2006/customXml" ds:itemID="{AB25B40B-929A-4CD0-B9AB-7142442027B6}">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emplate>Esri_Corparte_Template-Dark</Template>
  <TotalTime>0</TotalTime>
  <Words>1948</Words>
  <Application>Microsoft Macintosh PowerPoint</Application>
  <PresentationFormat>Custom</PresentationFormat>
  <Paragraphs>382</Paragraphs>
  <Slides>32</Slides>
  <Notes>31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Esri_Corporate_Template-Dark</vt:lpstr>
      <vt:lpstr>Building Interactive Web Apps Using the JavaScript API's Geometry Engine</vt:lpstr>
      <vt:lpstr>Session Goals</vt:lpstr>
      <vt:lpstr>Geometry</vt:lpstr>
      <vt:lpstr>Geometry Engine: what is it?</vt:lpstr>
      <vt:lpstr>Geometry Engine: what is it?</vt:lpstr>
      <vt:lpstr>Geometry Engine: what is it?</vt:lpstr>
      <vt:lpstr>Geometry Engine: what is it?</vt:lpstr>
      <vt:lpstr>PowerPoint Presentation</vt:lpstr>
      <vt:lpstr>PowerPoint Presentation</vt:lpstr>
      <vt:lpstr>PowerPoint Presentation</vt:lpstr>
      <vt:lpstr>I can do this already….</vt:lpstr>
      <vt:lpstr>User Experience: Interactivity</vt:lpstr>
      <vt:lpstr>User Experience: Interactivity</vt:lpstr>
      <vt:lpstr>Demo</vt:lpstr>
      <vt:lpstr>Writing Apps with the Geometry Engine</vt:lpstr>
      <vt:lpstr>Geometry Engine : Writing Code</vt:lpstr>
      <vt:lpstr>Geometry Service : Code Comparison </vt:lpstr>
      <vt:lpstr>Building an Editing App</vt:lpstr>
      <vt:lpstr>Building Analysis Apps</vt:lpstr>
      <vt:lpstr>Synchronous versus Asynchronous</vt:lpstr>
      <vt:lpstr>Geometry Engine Async</vt:lpstr>
      <vt:lpstr>Asynchronous Patterns</vt:lpstr>
      <vt:lpstr>Geometry Engine Internals</vt:lpstr>
      <vt:lpstr>Spatial Tolerance</vt:lpstr>
      <vt:lpstr>Spatial Tolerance</vt:lpstr>
      <vt:lpstr>PowerPoint Presentation</vt:lpstr>
      <vt:lpstr>Coordinate Systems</vt:lpstr>
      <vt:lpstr>When to Use the GeometryEngine</vt:lpstr>
      <vt:lpstr>Geometry Engine: Trade-offs</vt:lpstr>
      <vt:lpstr>Geometry Engine Resources</vt:lpstr>
      <vt:lpstr>Resources</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2017-01-27T21:49:31Z</dcterms:created>
  <dcterms:modified xsi:type="dcterms:W3CDTF">2017-02-13T19:09:09Z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0x010100B763EBB7AF5A98418F3B244B6B15DE31</vt:lpwstr>
  </property>
</Properties>
</file>