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423E-21AC-4CFB-A97C-80CE3F3C4BEE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9589-09D0-4BC6-8373-4D4F1131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sstransit-project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rickepes.com/" TargetMode="External"/><Relationship Id="rId2" Type="http://schemas.openxmlformats.org/officeDocument/2006/relationships/hyperlink" Target="https://github.com/eke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kepes/Presentations" TargetMode="External"/><Relationship Id="rId4" Type="http://schemas.openxmlformats.org/officeDocument/2006/relationships/hyperlink" Target="mailto:ekepe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on the Bus with </a:t>
            </a: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Kepes</a:t>
            </a:r>
          </a:p>
          <a:p>
            <a:r>
              <a:rPr lang="en-US" dirty="0" smtClean="0"/>
              <a:t>Philly Code Camp 2012.2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MassTransit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Open Source Enterprise Service Bus (ESB)</a:t>
            </a:r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ttp://masstransit-project.com/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339181"/>
            <a:ext cx="3505200" cy="3048000"/>
          </a:xfrm>
        </p:spPr>
      </p:pic>
    </p:spTree>
    <p:extLst>
      <p:ext uri="{BB962C8B-B14F-4D97-AF65-F5344CB8AC3E}">
        <p14:creationId xmlns:p14="http://schemas.microsoft.com/office/powerpoint/2010/main" val="23898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https://github.com/ekepes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ekepes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http://erickepes.com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ekepes@gmail.com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Demos and Slides:</a:t>
            </a:r>
          </a:p>
          <a:p>
            <a:pPr lvl="1"/>
            <a:r>
              <a:rPr lang="en-US" dirty="0" smtClean="0">
                <a:hlinkClick r:id="rId5"/>
              </a:rPr>
              <a:t>https://github.com/ekepes/Presentations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9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Get on the Bus with MassTransit</vt:lpstr>
      <vt:lpstr>What is MassTransit?</vt:lpstr>
      <vt:lpstr>Questions?</vt:lpstr>
      <vt:lpstr>Thank You!</vt:lpstr>
    </vt:vector>
  </TitlesOfParts>
  <Company>McKesson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on the Bus with MassTransit</dc:title>
  <dc:creator>Eric Kepes</dc:creator>
  <cp:lastModifiedBy>Eric Kepes</cp:lastModifiedBy>
  <cp:revision>2</cp:revision>
  <dcterms:created xsi:type="dcterms:W3CDTF">2012-05-03T10:53:14Z</dcterms:created>
  <dcterms:modified xsi:type="dcterms:W3CDTF">2012-05-03T11:03:51Z</dcterms:modified>
</cp:coreProperties>
</file>