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66" r:id="rId9"/>
    <p:sldId id="267" r:id="rId10"/>
    <p:sldId id="268" r:id="rId11"/>
    <p:sldId id="263" r:id="rId12"/>
    <p:sldId id="264" r:id="rId13"/>
    <p:sldId id="265" r:id="rId14"/>
    <p:sldId id="260" r:id="rId15"/>
    <p:sldId id="261" r:id="rId16"/>
    <p:sldId id="262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87423E-21AC-4CFB-A97C-80CE3F3C4BE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masstransit-discuss/" TargetMode="External"/><Relationship Id="rId7" Type="http://schemas.openxmlformats.org/officeDocument/2006/relationships/hyperlink" Target="http://www.martinfowler.com/articles/enterprisePatterns.html" TargetMode="External"/><Relationship Id="rId2" Type="http://schemas.openxmlformats.org/officeDocument/2006/relationships/hyperlink" Target="http://docs.masstransit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didahan.com/" TargetMode="External"/><Relationship Id="rId5" Type="http://schemas.openxmlformats.org/officeDocument/2006/relationships/hyperlink" Target="http://codebetter.com/drusellers/" TargetMode="External"/><Relationship Id="rId4" Type="http://schemas.openxmlformats.org/officeDocument/2006/relationships/hyperlink" Target="http://blog.phatboyg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kepe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sstransit-project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the Bus with </a:t>
            </a: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Eric Kepes</a:t>
            </a:r>
          </a:p>
          <a:p>
            <a:r>
              <a:rPr lang="en-US" sz="3600" dirty="0" smtClean="0"/>
              <a:t>Philly Code Camp 2012.2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761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Long Running Transactions</a:t>
            </a:r>
          </a:p>
          <a:p>
            <a:r>
              <a:rPr lang="en-US" sz="3600" dirty="0" smtClean="0"/>
              <a:t>State Machines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99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ActiveMQ</a:t>
            </a:r>
            <a:endParaRPr lang="en-US" sz="3600" dirty="0" smtClean="0"/>
          </a:p>
          <a:p>
            <a:r>
              <a:rPr lang="en-US" sz="3600" dirty="0" err="1" smtClean="0"/>
              <a:t>ZeroMQ</a:t>
            </a:r>
            <a:endParaRPr lang="en-US" sz="3600" dirty="0" smtClean="0"/>
          </a:p>
          <a:p>
            <a:r>
              <a:rPr lang="en-US" sz="3600" dirty="0" smtClean="0"/>
              <a:t>Azure Queues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73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r>
              <a:rPr lang="en-US" sz="3600" dirty="0" smtClean="0"/>
              <a:t>Ruby</a:t>
            </a:r>
          </a:p>
          <a:p>
            <a:r>
              <a:rPr lang="en-US" sz="3600" dirty="0" smtClean="0"/>
              <a:t>Write Your Own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22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Patterns of Enterprise Application Architecture</a:t>
            </a:r>
          </a:p>
          <a:p>
            <a:pPr lvl="1"/>
            <a:r>
              <a:rPr lang="en-US" sz="3200" dirty="0" smtClean="0"/>
              <a:t>Martin Fowler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417909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210050" cy="42100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Enterprise Integration Patterns: Designing, Building, and Deploying Messaging </a:t>
            </a:r>
            <a:r>
              <a:rPr lang="en-US" sz="2800" dirty="0" smtClean="0"/>
              <a:t>Solutions</a:t>
            </a:r>
          </a:p>
          <a:p>
            <a:pPr lvl="1"/>
            <a:r>
              <a:rPr lang="en-US" sz="2400" dirty="0" err="1"/>
              <a:t>Gregor</a:t>
            </a:r>
            <a:r>
              <a:rPr lang="en-US" sz="2400" dirty="0"/>
              <a:t> </a:t>
            </a:r>
            <a:r>
              <a:rPr lang="en-US" sz="2400" dirty="0" err="1" smtClean="0"/>
              <a:t>Hohpe</a:t>
            </a:r>
            <a:endParaRPr lang="en-US" sz="2400" dirty="0" smtClean="0"/>
          </a:p>
          <a:p>
            <a:pPr lvl="1"/>
            <a:r>
              <a:rPr lang="en-US" sz="2400" dirty="0"/>
              <a:t>Bobby Woolf</a:t>
            </a:r>
          </a:p>
        </p:txBody>
      </p:sp>
    </p:spTree>
    <p:extLst>
      <p:ext uri="{BB962C8B-B14F-4D97-AF65-F5344CB8AC3E}">
        <p14:creationId xmlns:p14="http://schemas.microsoft.com/office/powerpoint/2010/main" val="6138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MassTransit</a:t>
            </a:r>
            <a:endParaRPr lang="en-US" sz="3600" dirty="0" smtClean="0"/>
          </a:p>
          <a:p>
            <a:pPr lvl="1"/>
            <a:r>
              <a:rPr lang="en-US" sz="2000" dirty="0" smtClean="0"/>
              <a:t>Docs: </a:t>
            </a:r>
            <a:r>
              <a:rPr lang="en-US" sz="2000" dirty="0">
                <a:hlinkClick r:id="rId2"/>
              </a:rPr>
              <a:t>http://docs.masstransit-project.com</a:t>
            </a:r>
            <a:endParaRPr lang="en-US" sz="2000" dirty="0" smtClean="0"/>
          </a:p>
          <a:p>
            <a:pPr lvl="1"/>
            <a:r>
              <a:rPr lang="en-US" sz="2000" dirty="0"/>
              <a:t>Google Groups: </a:t>
            </a:r>
            <a:r>
              <a:rPr lang="en-US" sz="2000" dirty="0">
                <a:hlinkClick r:id="rId3"/>
              </a:rPr>
              <a:t>http://groups.google.com/group/masstransit-discuss/</a:t>
            </a:r>
            <a:endParaRPr lang="en-US" sz="2000" dirty="0"/>
          </a:p>
          <a:p>
            <a:pPr lvl="1"/>
            <a:r>
              <a:rPr lang="en-US" sz="2000" dirty="0" smtClean="0"/>
              <a:t>Chris Patterson: </a:t>
            </a:r>
            <a:r>
              <a:rPr lang="en-US" sz="2000" dirty="0">
                <a:hlinkClick r:id="rId4"/>
              </a:rPr>
              <a:t>http://blog.phatboyg.com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err="1" smtClean="0"/>
              <a:t>Dru</a:t>
            </a:r>
            <a:r>
              <a:rPr lang="en-US" sz="2000" dirty="0" smtClean="0"/>
              <a:t> Sellers: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codebetter.com/drusellers/</a:t>
            </a:r>
            <a:endParaRPr lang="en-US" sz="2000" dirty="0" smtClean="0"/>
          </a:p>
          <a:p>
            <a:r>
              <a:rPr lang="en-US" sz="3600" dirty="0" smtClean="0"/>
              <a:t>Messaging/Distributed Systems</a:t>
            </a:r>
          </a:p>
          <a:p>
            <a:pPr lvl="1"/>
            <a:r>
              <a:rPr lang="en-US" sz="2000" dirty="0" err="1" smtClean="0"/>
              <a:t>Udi</a:t>
            </a:r>
            <a:r>
              <a:rPr lang="en-US" sz="2000" dirty="0" smtClean="0"/>
              <a:t> </a:t>
            </a:r>
            <a:r>
              <a:rPr lang="en-US" sz="2000" dirty="0" err="1" smtClean="0"/>
              <a:t>Dahan</a:t>
            </a:r>
            <a:r>
              <a:rPr lang="en-US" sz="2000" dirty="0" smtClean="0"/>
              <a:t>: </a:t>
            </a:r>
            <a:r>
              <a:rPr lang="en-US" sz="2000" dirty="0">
                <a:hlinkClick r:id="rId6"/>
              </a:rPr>
              <a:t>http://www.udidahan.com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Martin Fowler – Patterns in Enterprise Software: </a:t>
            </a:r>
            <a:r>
              <a:rPr lang="en-US" sz="1800" dirty="0">
                <a:hlinkClick r:id="rId7"/>
              </a:rPr>
              <a:t>http://www.martinfowler.com/articles/enterprisePatterns.html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1940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Github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/>
              </a:rPr>
              <a:t>https://github.com/ekepes</a:t>
            </a:r>
            <a:endParaRPr lang="en-US" sz="3200" dirty="0" smtClean="0"/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ekepes</a:t>
            </a:r>
            <a:endParaRPr lang="en-US" sz="3200" dirty="0" smtClean="0"/>
          </a:p>
          <a:p>
            <a:r>
              <a:rPr lang="en-US" sz="3200" dirty="0" smtClean="0"/>
              <a:t>Blog: </a:t>
            </a:r>
            <a:r>
              <a:rPr lang="en-US" sz="3200" dirty="0" smtClean="0">
                <a:hlinkClick r:id="rId3"/>
              </a:rPr>
              <a:t>http://erickepes.com</a:t>
            </a:r>
            <a:endParaRPr lang="en-US" sz="3200" dirty="0" smtClean="0"/>
          </a:p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4"/>
              </a:rPr>
              <a:t>ekepes@gmail.com</a:t>
            </a:r>
            <a:endParaRPr lang="en-US" sz="3200" dirty="0" smtClean="0"/>
          </a:p>
          <a:p>
            <a:endParaRPr lang="en-US" dirty="0"/>
          </a:p>
          <a:p>
            <a:r>
              <a:rPr lang="en-US" sz="3200" dirty="0" smtClean="0"/>
              <a:t>Demos and Slides:</a:t>
            </a:r>
          </a:p>
          <a:p>
            <a:pPr lvl="1"/>
            <a:r>
              <a:rPr lang="en-US" sz="2800" dirty="0" smtClean="0">
                <a:hlinkClick r:id="rId5"/>
              </a:rPr>
              <a:t>https://github.com/ekepes/Presentations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7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MassTransit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685799"/>
          </a:xfrm>
        </p:spPr>
        <p:txBody>
          <a:bodyPr/>
          <a:lstStyle/>
          <a:p>
            <a:pPr algn="ctr"/>
            <a:r>
              <a:rPr lang="en-US" sz="3200" dirty="0" smtClean="0">
                <a:hlinkClick r:id="rId2"/>
              </a:rPr>
              <a:t>http://masstransit-project.com/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041775" cy="3514586"/>
          </a:xfrm>
        </p:spPr>
      </p:pic>
    </p:spTree>
    <p:extLst>
      <p:ext uri="{BB962C8B-B14F-4D97-AF65-F5344CB8AC3E}">
        <p14:creationId xmlns:p14="http://schemas.microsoft.com/office/powerpoint/2010/main" val="23898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Asynchronous</a:t>
            </a:r>
          </a:p>
          <a:p>
            <a:r>
              <a:rPr lang="en-US" sz="3600" dirty="0" smtClean="0"/>
              <a:t>Tolerant of Network Issues</a:t>
            </a:r>
          </a:p>
          <a:p>
            <a:r>
              <a:rPr lang="en-US" sz="3600" dirty="0"/>
              <a:t>Reliable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Publishers and Subscribers</a:t>
            </a:r>
          </a:p>
        </p:txBody>
      </p:sp>
    </p:spTree>
    <p:extLst>
      <p:ext uri="{BB962C8B-B14F-4D97-AF65-F5344CB8AC3E}">
        <p14:creationId xmlns:p14="http://schemas.microsoft.com/office/powerpoint/2010/main" val="10768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Different Styles</a:t>
            </a:r>
          </a:p>
          <a:p>
            <a:pPr lvl="1"/>
            <a:r>
              <a:rPr lang="en-US" sz="3600" dirty="0" smtClean="0"/>
              <a:t>Hub/Broker</a:t>
            </a:r>
            <a:endParaRPr lang="en-US" sz="3600" dirty="0" smtClean="0"/>
          </a:p>
          <a:p>
            <a:pPr lvl="1"/>
            <a:r>
              <a:rPr lang="en-US" sz="3600" dirty="0" smtClean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17001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Decoupled Services</a:t>
            </a:r>
          </a:p>
          <a:p>
            <a:r>
              <a:rPr lang="en-US" sz="3600" dirty="0" smtClean="0"/>
              <a:t>Minimal Central Control</a:t>
            </a:r>
          </a:p>
          <a:p>
            <a:r>
              <a:rPr lang="en-US" sz="3600" dirty="0" smtClean="0"/>
              <a:t>Point-to-Point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654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Don’t Do Request/Response</a:t>
            </a:r>
          </a:p>
          <a:p>
            <a:r>
              <a:rPr lang="en-US" sz="3600" dirty="0" smtClean="0"/>
              <a:t>Distributed Transactions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910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MassTransit</a:t>
            </a:r>
            <a:r>
              <a:rPr lang="en-US" dirty="0" smtClean="0"/>
              <a:t> Hello World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2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</TotalTime>
  <Words>185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Get on the Bus with MassTransit</vt:lpstr>
      <vt:lpstr>What is MassTransit?</vt:lpstr>
      <vt:lpstr>Messaging</vt:lpstr>
      <vt:lpstr>Publish/Subscribe</vt:lpstr>
      <vt:lpstr>Publish/Subscribe</vt:lpstr>
      <vt:lpstr>Enterprise Service Bus</vt:lpstr>
      <vt:lpstr>Caveats</vt:lpstr>
      <vt:lpstr>MassTransit Hello World</vt:lpstr>
      <vt:lpstr>Auditing Demo</vt:lpstr>
      <vt:lpstr>Error Handling Demo</vt:lpstr>
      <vt:lpstr>Sagas</vt:lpstr>
      <vt:lpstr>Additional Queues</vt:lpstr>
      <vt:lpstr>Additional Clients</vt:lpstr>
      <vt:lpstr>Further Reading</vt:lpstr>
      <vt:lpstr>Further Reading</vt:lpstr>
      <vt:lpstr>Resources</vt:lpstr>
      <vt:lpstr>Questions?</vt:lpstr>
      <vt:lpstr>Thank You!</vt:lpstr>
    </vt:vector>
  </TitlesOfParts>
  <Company>McKesson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on the Bus with MassTransit</dc:title>
  <dc:creator>Eric Kepes</dc:creator>
  <cp:lastModifiedBy>Eric Kepes</cp:lastModifiedBy>
  <cp:revision>11</cp:revision>
  <dcterms:created xsi:type="dcterms:W3CDTF">2012-05-03T10:53:14Z</dcterms:created>
  <dcterms:modified xsi:type="dcterms:W3CDTF">2012-05-10T19:43:42Z</dcterms:modified>
</cp:coreProperties>
</file>