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1394E-9D0A-DA48-A6C2-F042F4126642}" type="datetimeFigureOut">
              <a:rPr lang="en-US" smtClean="0"/>
              <a:t>9/25/12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69EF-6573-054B-A601-A5607C1A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 Links:</a:t>
            </a:r>
          </a:p>
          <a:p>
            <a:r>
              <a:rPr lang="en-US" dirty="0" smtClean="0"/>
              <a:t>Ted </a:t>
            </a:r>
            <a:r>
              <a:rPr lang="en-US" dirty="0" err="1" smtClean="0"/>
              <a:t>Neward’s</a:t>
            </a:r>
            <a:r>
              <a:rPr lang="en-US" dirty="0" smtClean="0"/>
              <a:t> Vietnam - http://</a:t>
            </a:r>
            <a:r>
              <a:rPr lang="en-US" dirty="0" err="1" smtClean="0"/>
              <a:t>blogs.tedneward.com</a:t>
            </a:r>
            <a:r>
              <a:rPr lang="en-US" dirty="0" smtClean="0"/>
              <a:t>/2006/06/26/</a:t>
            </a:r>
            <a:r>
              <a:rPr lang="en-US" dirty="0" err="1" smtClean="0"/>
              <a:t>The+Vietnam+Of+Computer+Science.aspx</a:t>
            </a:r>
            <a:endParaRPr lang="en-US" dirty="0" smtClean="0"/>
          </a:p>
          <a:p>
            <a:r>
              <a:rPr lang="en-US" dirty="0" smtClean="0"/>
              <a:t>O/R Impedance Mismatch - 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/wiki/Object-</a:t>
            </a:r>
            <a:r>
              <a:rPr lang="en-US" dirty="0" err="1" smtClean="0"/>
              <a:t>Relational_impedance_mismatch</a:t>
            </a:r>
            <a:endParaRPr lang="en-US" dirty="0" smtClean="0"/>
          </a:p>
          <a:p>
            <a:r>
              <a:rPr lang="en-US" dirty="0" smtClean="0"/>
              <a:t>When and why (</a:t>
            </a:r>
            <a:r>
              <a:rPr lang="en-US" dirty="0" err="1" smtClean="0"/>
              <a:t>Rotem</a:t>
            </a:r>
            <a:r>
              <a:rPr lang="en-US" dirty="0" smtClean="0"/>
              <a:t>-Gal-Oz)</a:t>
            </a:r>
            <a:r>
              <a:rPr lang="en-US" baseline="0" dirty="0" smtClean="0"/>
              <a:t> - http://</a:t>
            </a:r>
            <a:r>
              <a:rPr lang="en-US" baseline="0" dirty="0" err="1" smtClean="0"/>
              <a:t>www.rgoarchitects.com</a:t>
            </a:r>
            <a:r>
              <a:rPr lang="en-US" baseline="0" dirty="0" smtClean="0"/>
              <a:t>/Files/</a:t>
            </a:r>
            <a:r>
              <a:rPr lang="en-US" baseline="0" dirty="0" err="1" smtClean="0"/>
              <a:t>ormappin.pdf</a:t>
            </a:r>
            <a:endParaRPr lang="en-US" baseline="0" dirty="0" smtClean="0"/>
          </a:p>
          <a:p>
            <a:r>
              <a:rPr lang="en-US" baseline="0" dirty="0" err="1" smtClean="0"/>
              <a:t>Orm</a:t>
            </a:r>
            <a:r>
              <a:rPr lang="en-US" baseline="0" dirty="0" smtClean="0"/>
              <a:t> Hate (Fowler) - http://</a:t>
            </a:r>
            <a:r>
              <a:rPr lang="en-US" baseline="0" dirty="0" err="1" smtClean="0"/>
              <a:t>martinfowler.com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bliki</a:t>
            </a:r>
            <a:r>
              <a:rPr lang="en-US" baseline="0" dirty="0" smtClean="0"/>
              <a:t>/</a:t>
            </a:r>
            <a:r>
              <a:rPr lang="en-US" baseline="0" dirty="0" err="1" smtClean="0"/>
              <a:t>OrmHate.html</a:t>
            </a:r>
            <a:endParaRPr lang="en-US" baseline="0" dirty="0" smtClean="0"/>
          </a:p>
          <a:p>
            <a:r>
              <a:rPr lang="en-US" dirty="0" smtClean="0"/>
              <a:t>Choosing an ORM (</a:t>
            </a:r>
            <a:r>
              <a:rPr lang="en-US" dirty="0" err="1" smtClean="0"/>
              <a:t>Bogard</a:t>
            </a:r>
            <a:r>
              <a:rPr lang="en-US" dirty="0" smtClean="0"/>
              <a:t>) - http://</a:t>
            </a:r>
            <a:r>
              <a:rPr lang="en-US" dirty="0" err="1" smtClean="0"/>
              <a:t>lostechies.com</a:t>
            </a:r>
            <a:r>
              <a:rPr lang="en-US" dirty="0" smtClean="0"/>
              <a:t>/</a:t>
            </a:r>
            <a:r>
              <a:rPr lang="en-US" dirty="0" err="1" smtClean="0"/>
              <a:t>jimmybogard</a:t>
            </a:r>
            <a:r>
              <a:rPr lang="en-US" dirty="0" smtClean="0"/>
              <a:t>/2012/07/20/choosing-an-</a:t>
            </a:r>
            <a:r>
              <a:rPr lang="en-US" dirty="0" err="1" smtClean="0"/>
              <a:t>orm</a:t>
            </a:r>
            <a:r>
              <a:rPr lang="en-US" smtClean="0"/>
              <a:t>-strategy/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569EF-6573-054B-A601-A5607C1AA8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MicroORMs</a:t>
            </a:r>
            <a:r>
              <a:rPr lang="en-US" dirty="0" smtClean="0"/>
              <a:t>: Keeping Your DBA Happy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Kepes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2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Object-Relational Mismatch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good for objects often isn’t good for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508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163</TotalTime>
  <Words>131</Words>
  <Application>Microsoft Macintosh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Revolution</vt:lpstr>
      <vt:lpstr>MicroORMs: Keeping Your DBA Happy</vt:lpstr>
      <vt:lpstr>Object-Relational Mismatch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MicroORMs: Keeping Your DBA Happy</dc:title>
  <dc:creator>Eric Kepes</dc:creator>
  <cp:lastModifiedBy>Eric Kepes</cp:lastModifiedBy>
  <cp:revision>2</cp:revision>
  <dcterms:created xsi:type="dcterms:W3CDTF">2012-09-25T20:08:18Z</dcterms:created>
  <dcterms:modified xsi:type="dcterms:W3CDTF">2012-09-25T22:51:48Z</dcterms:modified>
</cp:coreProperties>
</file>