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70" r:id="rId4"/>
    <p:sldId id="271" r:id="rId5"/>
    <p:sldId id="272" r:id="rId6"/>
    <p:sldId id="269" r:id="rId7"/>
    <p:sldId id="273" r:id="rId8"/>
    <p:sldId id="266" r:id="rId9"/>
    <p:sldId id="267" r:id="rId10"/>
    <p:sldId id="268" r:id="rId11"/>
    <p:sldId id="263" r:id="rId12"/>
    <p:sldId id="264" r:id="rId13"/>
    <p:sldId id="265" r:id="rId14"/>
    <p:sldId id="260" r:id="rId15"/>
    <p:sldId id="261" r:id="rId16"/>
    <p:sldId id="262" r:id="rId17"/>
    <p:sldId id="258" r:id="rId18"/>
    <p:sldId id="25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07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423E-21AC-4CFB-A97C-80CE3F3C4BEE}" type="datetimeFigureOut">
              <a:rPr lang="en-US" smtClean="0"/>
              <a:t>5/7/2012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479589-09D0-4BC6-8373-4D4F1131DC5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423E-21AC-4CFB-A97C-80CE3F3C4BEE}" type="datetimeFigureOut">
              <a:rPr lang="en-US" smtClean="0"/>
              <a:t>5/7/2012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79589-09D0-4BC6-8373-4D4F1131DC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423E-21AC-4CFB-A97C-80CE3F3C4BEE}" type="datetimeFigureOut">
              <a:rPr lang="en-US" smtClean="0"/>
              <a:t>5/7/2012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79589-09D0-4BC6-8373-4D4F1131DC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423E-21AC-4CFB-A97C-80CE3F3C4BEE}" type="datetimeFigureOut">
              <a:rPr lang="en-US" smtClean="0"/>
              <a:t>5/7/2012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79589-09D0-4BC6-8373-4D4F1131DC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423E-21AC-4CFB-A97C-80CE3F3C4BEE}" type="datetimeFigureOut">
              <a:rPr lang="en-US" smtClean="0"/>
              <a:t>5/7/2012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79589-09D0-4BC6-8373-4D4F1131DC5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423E-21AC-4CFB-A97C-80CE3F3C4BEE}" type="datetimeFigureOut">
              <a:rPr lang="en-US" smtClean="0"/>
              <a:t>5/7/2012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79589-09D0-4BC6-8373-4D4F1131DC5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423E-21AC-4CFB-A97C-80CE3F3C4BEE}" type="datetimeFigureOut">
              <a:rPr lang="en-US" smtClean="0"/>
              <a:t>5/7/2012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79589-09D0-4BC6-8373-4D4F1131DC5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423E-21AC-4CFB-A97C-80CE3F3C4BEE}" type="datetimeFigureOut">
              <a:rPr lang="en-US" smtClean="0"/>
              <a:t>5/7/2012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79589-09D0-4BC6-8373-4D4F1131DC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423E-21AC-4CFB-A97C-80CE3F3C4BEE}" type="datetimeFigureOut">
              <a:rPr lang="en-US" smtClean="0"/>
              <a:t>5/7/2012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79589-09D0-4BC6-8373-4D4F1131DC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423E-21AC-4CFB-A97C-80CE3F3C4BEE}" type="datetimeFigureOut">
              <a:rPr lang="en-US" smtClean="0"/>
              <a:t>5/7/2012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79589-09D0-4BC6-8373-4D4F1131DC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423E-21AC-4CFB-A97C-80CE3F3C4BEE}" type="datetimeFigureOut">
              <a:rPr lang="en-US" smtClean="0"/>
              <a:t>5/7/2012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79589-09D0-4BC6-8373-4D4F1131DC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A87423E-21AC-4CFB-A97C-80CE3F3C4BEE}" type="datetimeFigureOut">
              <a:rPr lang="en-US" smtClean="0"/>
              <a:t>5/7/2012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2479589-09D0-4BC6-8373-4D4F1131DC5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groups.google.com/group/masstransit-discuss/" TargetMode="External"/><Relationship Id="rId7" Type="http://schemas.openxmlformats.org/officeDocument/2006/relationships/hyperlink" Target="http://www.martinfowler.com/articles/enterprisePatterns.html" TargetMode="External"/><Relationship Id="rId2" Type="http://schemas.openxmlformats.org/officeDocument/2006/relationships/hyperlink" Target="http://docs.masstransit-projec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udidahan.com/" TargetMode="External"/><Relationship Id="rId5" Type="http://schemas.openxmlformats.org/officeDocument/2006/relationships/hyperlink" Target="http://codebetter.com/drusellers/" TargetMode="External"/><Relationship Id="rId4" Type="http://schemas.openxmlformats.org/officeDocument/2006/relationships/hyperlink" Target="http://blog.phatboyg.com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erickepes.com/" TargetMode="External"/><Relationship Id="rId2" Type="http://schemas.openxmlformats.org/officeDocument/2006/relationships/hyperlink" Target="https://github.com/ekep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ekepes/Presentations" TargetMode="External"/><Relationship Id="rId4" Type="http://schemas.openxmlformats.org/officeDocument/2006/relationships/hyperlink" Target="mailto:ekepes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masstransit-project.com/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on the Bus with </a:t>
            </a:r>
            <a:r>
              <a:rPr lang="en-US" dirty="0" err="1" smtClean="0"/>
              <a:t>MassTransit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Eric Kepes</a:t>
            </a:r>
          </a:p>
          <a:p>
            <a:r>
              <a:rPr lang="en-US" sz="3600" dirty="0" smtClean="0"/>
              <a:t>Philly Code Camp 2012.2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17612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 Demo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223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Long Running Transactions</a:t>
            </a:r>
          </a:p>
          <a:p>
            <a:r>
              <a:rPr lang="en-US" sz="3600" dirty="0" smtClean="0"/>
              <a:t>State Machines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19905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ActiveMQ</a:t>
            </a:r>
            <a:endParaRPr lang="en-US" sz="3600" dirty="0" smtClean="0"/>
          </a:p>
          <a:p>
            <a:r>
              <a:rPr lang="en-US" sz="3600" dirty="0" err="1" smtClean="0"/>
              <a:t>ZeroMQ</a:t>
            </a:r>
            <a:endParaRPr lang="en-US" sz="3600" dirty="0" smtClean="0"/>
          </a:p>
          <a:p>
            <a:r>
              <a:rPr lang="en-US" sz="3600" dirty="0" smtClean="0"/>
              <a:t>Azure Queues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3731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Clients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JavaScript</a:t>
            </a:r>
          </a:p>
          <a:p>
            <a:r>
              <a:rPr lang="en-US" sz="3600" dirty="0" smtClean="0"/>
              <a:t>Ruby</a:t>
            </a:r>
          </a:p>
          <a:p>
            <a:r>
              <a:rPr lang="en-US" sz="3600" dirty="0" smtClean="0"/>
              <a:t>Write Your Own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40225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Patterns of Enterprise Application Architecture</a:t>
            </a:r>
          </a:p>
          <a:p>
            <a:pPr lvl="1"/>
            <a:r>
              <a:rPr lang="en-US" sz="3200" dirty="0" smtClean="0"/>
              <a:t>Martin Fowler</a:t>
            </a: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76400"/>
            <a:ext cx="4114800" cy="4114800"/>
          </a:xfrm>
        </p:spPr>
      </p:pic>
    </p:spTree>
    <p:extLst>
      <p:ext uri="{BB962C8B-B14F-4D97-AF65-F5344CB8AC3E}">
        <p14:creationId xmlns:p14="http://schemas.microsoft.com/office/powerpoint/2010/main" val="4179092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676400"/>
            <a:ext cx="4210050" cy="4210050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800" dirty="0"/>
              <a:t>Enterprise Integration Patterns: Designing, Building, and Deploying Messaging </a:t>
            </a:r>
            <a:r>
              <a:rPr lang="en-US" sz="2800" dirty="0" smtClean="0"/>
              <a:t>Solutions</a:t>
            </a:r>
          </a:p>
          <a:p>
            <a:pPr lvl="1"/>
            <a:r>
              <a:rPr lang="en-US" sz="2400" dirty="0" err="1"/>
              <a:t>Gregor</a:t>
            </a:r>
            <a:r>
              <a:rPr lang="en-US" sz="2400" dirty="0"/>
              <a:t> </a:t>
            </a:r>
            <a:r>
              <a:rPr lang="en-US" sz="2400" dirty="0" err="1" smtClean="0"/>
              <a:t>Hohpe</a:t>
            </a:r>
            <a:endParaRPr lang="en-US" sz="2400" dirty="0" smtClean="0"/>
          </a:p>
          <a:p>
            <a:pPr lvl="1"/>
            <a:r>
              <a:rPr lang="en-US" sz="2400" dirty="0"/>
              <a:t>Bobby Woolf</a:t>
            </a:r>
          </a:p>
        </p:txBody>
      </p:sp>
    </p:spTree>
    <p:extLst>
      <p:ext uri="{BB962C8B-B14F-4D97-AF65-F5344CB8AC3E}">
        <p14:creationId xmlns:p14="http://schemas.microsoft.com/office/powerpoint/2010/main" val="613896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err="1" smtClean="0"/>
              <a:t>MassTransit</a:t>
            </a:r>
            <a:endParaRPr lang="en-US" sz="3600" dirty="0" smtClean="0"/>
          </a:p>
          <a:p>
            <a:pPr lvl="1"/>
            <a:r>
              <a:rPr lang="en-US" sz="2000" dirty="0" smtClean="0"/>
              <a:t>Docs: </a:t>
            </a:r>
            <a:r>
              <a:rPr lang="en-US" sz="2000" dirty="0">
                <a:hlinkClick r:id="rId2"/>
              </a:rPr>
              <a:t>http://docs.masstransit-project.com</a:t>
            </a:r>
            <a:endParaRPr lang="en-US" sz="2000" dirty="0" smtClean="0"/>
          </a:p>
          <a:p>
            <a:pPr lvl="1"/>
            <a:r>
              <a:rPr lang="en-US" sz="2000" dirty="0"/>
              <a:t>Google Groups: </a:t>
            </a:r>
            <a:r>
              <a:rPr lang="en-US" sz="2000" dirty="0">
                <a:hlinkClick r:id="rId3"/>
              </a:rPr>
              <a:t>http://groups.google.com/group/masstransit-discuss/</a:t>
            </a:r>
            <a:endParaRPr lang="en-US" sz="2000" dirty="0"/>
          </a:p>
          <a:p>
            <a:pPr lvl="1"/>
            <a:r>
              <a:rPr lang="en-US" sz="2000" dirty="0" smtClean="0"/>
              <a:t>Chris Patterson: </a:t>
            </a:r>
            <a:r>
              <a:rPr lang="en-US" sz="2000" dirty="0">
                <a:hlinkClick r:id="rId4"/>
              </a:rPr>
              <a:t>http://blog.phatboyg.com</a:t>
            </a:r>
            <a:r>
              <a:rPr lang="en-US" sz="2000" dirty="0" smtClean="0">
                <a:hlinkClick r:id="rId4"/>
              </a:rPr>
              <a:t>/</a:t>
            </a:r>
            <a:endParaRPr lang="en-US" sz="2000" dirty="0" smtClean="0"/>
          </a:p>
          <a:p>
            <a:pPr lvl="1"/>
            <a:r>
              <a:rPr lang="en-US" sz="2000" dirty="0" err="1" smtClean="0"/>
              <a:t>Dru</a:t>
            </a:r>
            <a:r>
              <a:rPr lang="en-US" sz="2000" dirty="0" smtClean="0"/>
              <a:t> Sellers: </a:t>
            </a:r>
            <a:r>
              <a:rPr lang="en-US" sz="2000" dirty="0">
                <a:hlinkClick r:id="rId5"/>
              </a:rPr>
              <a:t>http://</a:t>
            </a:r>
            <a:r>
              <a:rPr lang="en-US" sz="2000" dirty="0" smtClean="0">
                <a:hlinkClick r:id="rId5"/>
              </a:rPr>
              <a:t>codebetter.com/drusellers/</a:t>
            </a:r>
            <a:endParaRPr lang="en-US" sz="2000" dirty="0" smtClean="0"/>
          </a:p>
          <a:p>
            <a:r>
              <a:rPr lang="en-US" sz="3600" dirty="0" smtClean="0"/>
              <a:t>Messaging/Distributed Systems</a:t>
            </a:r>
          </a:p>
          <a:p>
            <a:pPr lvl="1"/>
            <a:r>
              <a:rPr lang="en-US" sz="2000" dirty="0" err="1" smtClean="0"/>
              <a:t>Udi</a:t>
            </a:r>
            <a:r>
              <a:rPr lang="en-US" sz="2000" dirty="0" smtClean="0"/>
              <a:t> </a:t>
            </a:r>
            <a:r>
              <a:rPr lang="en-US" sz="2000" dirty="0" err="1" smtClean="0"/>
              <a:t>Dahan</a:t>
            </a:r>
            <a:r>
              <a:rPr lang="en-US" sz="2000" dirty="0" smtClean="0"/>
              <a:t>: </a:t>
            </a:r>
            <a:r>
              <a:rPr lang="en-US" sz="2000" dirty="0">
                <a:hlinkClick r:id="rId6"/>
              </a:rPr>
              <a:t>http://www.udidahan.com</a:t>
            </a:r>
            <a:r>
              <a:rPr lang="en-US" sz="2000" dirty="0" smtClean="0">
                <a:hlinkClick r:id="rId6"/>
              </a:rPr>
              <a:t>/</a:t>
            </a:r>
            <a:endParaRPr lang="en-US" sz="2000" dirty="0" smtClean="0"/>
          </a:p>
          <a:p>
            <a:pPr lvl="1"/>
            <a:r>
              <a:rPr lang="en-US" sz="2000" dirty="0" smtClean="0"/>
              <a:t>Martin Fowler – Patterns in Enterprise Software: </a:t>
            </a:r>
            <a:r>
              <a:rPr lang="en-US" sz="1800" dirty="0">
                <a:hlinkClick r:id="rId7"/>
              </a:rPr>
              <a:t>http://www.martinfowler.com/articles/enterprisePatterns.html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419404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040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err="1" smtClean="0"/>
              <a:t>Github</a:t>
            </a:r>
            <a:r>
              <a:rPr lang="en-US" sz="3200" dirty="0" smtClean="0"/>
              <a:t>: </a:t>
            </a:r>
            <a:r>
              <a:rPr lang="en-US" sz="3200" dirty="0" smtClean="0">
                <a:hlinkClick r:id="rId2"/>
              </a:rPr>
              <a:t>https://github.com/ekepes</a:t>
            </a:r>
            <a:endParaRPr lang="en-US" sz="3200" dirty="0" smtClean="0"/>
          </a:p>
          <a:p>
            <a:r>
              <a:rPr lang="en-US" sz="3200" dirty="0" smtClean="0"/>
              <a:t>Twitter: @</a:t>
            </a:r>
            <a:r>
              <a:rPr lang="en-US" sz="3200" dirty="0" err="1" smtClean="0"/>
              <a:t>ekepes</a:t>
            </a:r>
            <a:endParaRPr lang="en-US" sz="3200" dirty="0" smtClean="0"/>
          </a:p>
          <a:p>
            <a:r>
              <a:rPr lang="en-US" sz="3200" dirty="0" smtClean="0"/>
              <a:t>Blog: </a:t>
            </a:r>
            <a:r>
              <a:rPr lang="en-US" sz="3200" dirty="0" smtClean="0">
                <a:hlinkClick r:id="rId3"/>
              </a:rPr>
              <a:t>http://erickepes.com</a:t>
            </a:r>
            <a:endParaRPr lang="en-US" sz="3200" dirty="0" smtClean="0"/>
          </a:p>
          <a:p>
            <a:r>
              <a:rPr lang="en-US" sz="3200" dirty="0" smtClean="0"/>
              <a:t>Email: </a:t>
            </a:r>
            <a:r>
              <a:rPr lang="en-US" sz="3200" dirty="0" smtClean="0">
                <a:hlinkClick r:id="rId4"/>
              </a:rPr>
              <a:t>ekepes@gmail.com</a:t>
            </a:r>
            <a:endParaRPr lang="en-US" sz="3200" dirty="0" smtClean="0"/>
          </a:p>
          <a:p>
            <a:endParaRPr lang="en-US" dirty="0"/>
          </a:p>
          <a:p>
            <a:r>
              <a:rPr lang="en-US" sz="3200" dirty="0" smtClean="0"/>
              <a:t>Demos and Slides:</a:t>
            </a:r>
          </a:p>
          <a:p>
            <a:pPr lvl="1"/>
            <a:r>
              <a:rPr lang="en-US" sz="2800" dirty="0" smtClean="0">
                <a:hlinkClick r:id="rId5"/>
              </a:rPr>
              <a:t>https://github.com/ekepes/Presentations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85796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MassTransit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33400" y="1600201"/>
            <a:ext cx="8153400" cy="685799"/>
          </a:xfrm>
        </p:spPr>
        <p:txBody>
          <a:bodyPr/>
          <a:lstStyle/>
          <a:p>
            <a:pPr algn="ctr"/>
            <a:r>
              <a:rPr lang="en-US" sz="3200" dirty="0" smtClean="0">
                <a:hlinkClick r:id="rId2"/>
              </a:rPr>
              <a:t>http</a:t>
            </a:r>
            <a:r>
              <a:rPr lang="en-US" sz="3200" dirty="0" smtClean="0">
                <a:hlinkClick r:id="rId2"/>
              </a:rPr>
              <a:t>://masstransit-project.com/</a:t>
            </a:r>
            <a:endParaRPr lang="en-US" sz="3200" dirty="0" smtClean="0"/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438400"/>
            <a:ext cx="4041775" cy="3514586"/>
          </a:xfrm>
        </p:spPr>
      </p:pic>
    </p:spTree>
    <p:extLst>
      <p:ext uri="{BB962C8B-B14F-4D97-AF65-F5344CB8AC3E}">
        <p14:creationId xmlns:p14="http://schemas.microsoft.com/office/powerpoint/2010/main" val="2389841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Asynchronous</a:t>
            </a:r>
          </a:p>
          <a:p>
            <a:r>
              <a:rPr lang="en-US" sz="3600" dirty="0" smtClean="0"/>
              <a:t>Tolerant of Network Issues</a:t>
            </a:r>
          </a:p>
          <a:p>
            <a:r>
              <a:rPr lang="en-US" sz="3600" dirty="0"/>
              <a:t>Reliable Delivery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996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Publish/Subscribe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Publishers and Subscribers</a:t>
            </a:r>
          </a:p>
        </p:txBody>
      </p:sp>
    </p:spTree>
    <p:extLst>
      <p:ext uri="{BB962C8B-B14F-4D97-AF65-F5344CB8AC3E}">
        <p14:creationId xmlns:p14="http://schemas.microsoft.com/office/powerpoint/2010/main" val="1076834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Publish/Subscribe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Two Different Styles</a:t>
            </a:r>
          </a:p>
          <a:p>
            <a:pPr lvl="1"/>
            <a:r>
              <a:rPr lang="en-US" sz="3600" dirty="0" smtClean="0"/>
              <a:t>Broker</a:t>
            </a:r>
          </a:p>
          <a:p>
            <a:pPr lvl="1"/>
            <a:r>
              <a:rPr lang="en-US" sz="3600" dirty="0" smtClean="0"/>
              <a:t>Bus</a:t>
            </a:r>
          </a:p>
        </p:txBody>
      </p:sp>
    </p:spTree>
    <p:extLst>
      <p:ext uri="{BB962C8B-B14F-4D97-AF65-F5344CB8AC3E}">
        <p14:creationId xmlns:p14="http://schemas.microsoft.com/office/powerpoint/2010/main" val="1700132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Enterprise Service Bus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Decoupled Services</a:t>
            </a:r>
          </a:p>
          <a:p>
            <a:r>
              <a:rPr lang="en-US" sz="3600" dirty="0" smtClean="0"/>
              <a:t>Minimal Central Control</a:t>
            </a:r>
          </a:p>
          <a:p>
            <a:r>
              <a:rPr lang="en-US" sz="3600" dirty="0" smtClean="0"/>
              <a:t>Point-to-Point Communication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86540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Don’t Do Request/Response</a:t>
            </a:r>
          </a:p>
          <a:p>
            <a:r>
              <a:rPr lang="en-US" sz="3600" dirty="0" smtClean="0"/>
              <a:t>Distributed Transactions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19102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MassTransit</a:t>
            </a:r>
            <a:r>
              <a:rPr lang="en-US" dirty="0" smtClean="0"/>
              <a:t> Hello World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368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Auditing Demo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121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144</TotalTime>
  <Words>185</Words>
  <Application>Microsoft Office PowerPoint</Application>
  <PresentationFormat>On-screen Show (4:3)</PresentationFormat>
  <Paragraphs>61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Executive</vt:lpstr>
      <vt:lpstr>Get on the Bus with MassTransit</vt:lpstr>
      <vt:lpstr>What is MassTransit?</vt:lpstr>
      <vt:lpstr>Messaging</vt:lpstr>
      <vt:lpstr>Publish/Subscribe</vt:lpstr>
      <vt:lpstr>Publish/Subscribe</vt:lpstr>
      <vt:lpstr>Enterprise Service Bus</vt:lpstr>
      <vt:lpstr>Caveats</vt:lpstr>
      <vt:lpstr>MassTransit Hello World</vt:lpstr>
      <vt:lpstr>Auditing Demo</vt:lpstr>
      <vt:lpstr>Error Handling Demo</vt:lpstr>
      <vt:lpstr>Sagas</vt:lpstr>
      <vt:lpstr>Additional Queues</vt:lpstr>
      <vt:lpstr>Additional Clients</vt:lpstr>
      <vt:lpstr>Further Reading</vt:lpstr>
      <vt:lpstr>Further Reading</vt:lpstr>
      <vt:lpstr>Resources</vt:lpstr>
      <vt:lpstr>Questions?</vt:lpstr>
      <vt:lpstr>Thank You!</vt:lpstr>
    </vt:vector>
  </TitlesOfParts>
  <Company>McKesson Automation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 on the Bus with MassTransit</dc:title>
  <dc:creator>Eric Kepes</dc:creator>
  <cp:lastModifiedBy>Eric W. Kepes</cp:lastModifiedBy>
  <cp:revision>9</cp:revision>
  <dcterms:created xsi:type="dcterms:W3CDTF">2012-05-03T10:53:14Z</dcterms:created>
  <dcterms:modified xsi:type="dcterms:W3CDTF">2012-05-08T00:53:09Z</dcterms:modified>
</cp:coreProperties>
</file>