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394E-9D0A-DA48-A6C2-F042F4126642}" type="datetimeFigureOut">
              <a:rPr lang="en-US" smtClean="0"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69EF-6573-054B-A601-A5607C1A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569EF-6573-054B-A601-A5607C1AA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kepes@gmail.com" TargetMode="External"/><Relationship Id="rId3" Type="http://schemas.openxmlformats.org/officeDocument/2006/relationships/hyperlink" Target="https://github.com/ekep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tedneward.com/2006/06/26/The+Vietnam+Of+Computer+Science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bliki/OrmHat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stechies.com/jimmybogard/2012/07/24/dont-write-your-own-or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optensoftware.com/petapo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MicroORMs</a:t>
            </a:r>
            <a:r>
              <a:rPr lang="en-US" dirty="0" smtClean="0"/>
              <a:t>: Keeping Your DBA Happy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smtClean="0"/>
              <a:t>Kepes</a:t>
            </a:r>
          </a:p>
          <a:p>
            <a:r>
              <a:rPr lang="en-US" dirty="0" smtClean="0"/>
              <a:t>Architect</a:t>
            </a:r>
          </a:p>
          <a:p>
            <a:r>
              <a:rPr lang="en-US" dirty="0" smtClean="0"/>
              <a:t>McKesson Automation,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2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What does it get me?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5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Object to Table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274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67664"/>
            <a:ext cx="7583487" cy="72267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/>
              <a:t>DEMO – Create, Update, Delete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15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Don’t write your own data access layer</a:t>
            </a:r>
          </a:p>
          <a:p>
            <a:endParaRPr lang="en-US" sz="2800" dirty="0" smtClean="0"/>
          </a:p>
          <a:p>
            <a:r>
              <a:rPr lang="en-US" sz="2800" dirty="0" smtClean="0"/>
              <a:t>Use the right tool for your situation</a:t>
            </a:r>
          </a:p>
          <a:p>
            <a:pPr lvl="1"/>
            <a:r>
              <a:rPr lang="en-US" sz="2400" i="1" dirty="0" smtClean="0"/>
              <a:t>None of these solutions are “one-size fits all”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PetaPoco</a:t>
            </a:r>
            <a:r>
              <a:rPr lang="en-US" sz="2800" dirty="0" smtClean="0"/>
              <a:t> is a solid, light-weight data access 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57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46471"/>
            <a:ext cx="7583487" cy="1044388"/>
          </a:xfrm>
        </p:spPr>
        <p:txBody>
          <a:bodyPr/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48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ekepes@gmail.com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@</a:t>
            </a:r>
            <a:r>
              <a:rPr lang="en-US" sz="4400" dirty="0" err="1" smtClean="0"/>
              <a:t>ekepes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err="1"/>
              <a:t>e</a:t>
            </a:r>
            <a:r>
              <a:rPr lang="en-US" sz="4400" dirty="0" err="1" smtClean="0"/>
              <a:t>rickepes.com</a:t>
            </a: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https://github.com/ekepes</a:t>
            </a: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Software Development for 18 years</a:t>
            </a:r>
          </a:p>
          <a:p>
            <a:r>
              <a:rPr lang="en-US" dirty="0" smtClean="0"/>
              <a:t>Build Distributed/SOA products for McKesson</a:t>
            </a:r>
          </a:p>
          <a:p>
            <a:r>
              <a:rPr lang="en-US" dirty="0" err="1" smtClean="0"/>
              <a:t>PghDotNet</a:t>
            </a:r>
            <a:r>
              <a:rPr lang="en-US" dirty="0" smtClean="0"/>
              <a:t> Board of Directors</a:t>
            </a:r>
          </a:p>
          <a:p>
            <a:r>
              <a:rPr lang="en-US" dirty="0" smtClean="0"/>
              <a:t>Pittsburgh </a:t>
            </a:r>
            <a:r>
              <a:rPr lang="en-US" dirty="0" err="1" smtClean="0"/>
              <a:t>TechFest</a:t>
            </a:r>
            <a:r>
              <a:rPr lang="en-US" dirty="0" smtClean="0"/>
              <a:t> Speaker Coordinator</a:t>
            </a:r>
          </a:p>
          <a:p>
            <a:r>
              <a:rPr lang="en-US" dirty="0" smtClean="0"/>
              <a:t>Lean Development Advocate</a:t>
            </a:r>
          </a:p>
          <a:p>
            <a:r>
              <a:rPr lang="en-US" dirty="0" smtClean="0"/>
              <a:t>Former Certification Junkie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903194"/>
            <a:ext cx="7583487" cy="1044388"/>
          </a:xfrm>
        </p:spPr>
        <p:txBody>
          <a:bodyPr/>
          <a:lstStyle/>
          <a:p>
            <a:r>
              <a:rPr lang="en-US" dirty="0" smtClean="0"/>
              <a:t>Object-Relational Impedance 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What’s good for objects often isn’t good for tables…</a:t>
            </a:r>
          </a:p>
          <a:p>
            <a:pPr marL="0" indent="0" algn="ctr">
              <a:buNone/>
            </a:pPr>
            <a:r>
              <a:rPr lang="en-US" sz="2800" dirty="0" smtClean="0"/>
              <a:t>…</a:t>
            </a:r>
            <a:r>
              <a:rPr lang="en-US" sz="2800" dirty="0"/>
              <a:t>a</a:t>
            </a:r>
            <a:r>
              <a:rPr lang="en-US" sz="2800" dirty="0" smtClean="0"/>
              <a:t>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9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The Vietnam of Computer Science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Ted </a:t>
            </a:r>
            <a:r>
              <a:rPr lang="en-US" dirty="0" err="1" smtClean="0">
                <a:solidFill>
                  <a:schemeClr val="bg1"/>
                </a:solidFill>
              </a:rPr>
              <a:t>Neward</a:t>
            </a:r>
            <a:r>
              <a:rPr lang="en-US" dirty="0" smtClean="0">
                <a:solidFill>
                  <a:schemeClr val="bg1"/>
                </a:solidFill>
              </a:rPr>
              <a:t> – June 26, 2006 (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blogs.tedneward.com/2006/06/26/The+Vietnam+Of+Computer+Science.aspx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3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256" y="2192882"/>
            <a:ext cx="7583487" cy="1936665"/>
          </a:xfrm>
        </p:spPr>
        <p:txBody>
          <a:bodyPr anchor="t" anchorCtr="0"/>
          <a:lstStyle/>
          <a:p>
            <a:pPr algn="ctr"/>
            <a:r>
              <a:rPr lang="en-US" dirty="0" smtClean="0"/>
              <a:t>ORM Hate: </a:t>
            </a:r>
            <a:r>
              <a:rPr lang="en-US" dirty="0"/>
              <a:t>“Much of the frustration about ORMs is inflated expectations”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Martin Fowler – May 8, 2012 (</a:t>
            </a:r>
            <a:r>
              <a:rPr lang="en-US" dirty="0">
                <a:hlinkClick r:id="rId2"/>
              </a:rPr>
              <a:t>http://martinfowler.com/bliki/OrmHate.html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4" y="2906806"/>
            <a:ext cx="7583487" cy="1044388"/>
          </a:xfrm>
        </p:spPr>
        <p:txBody>
          <a:bodyPr anchor="t" anchorCtr="0"/>
          <a:lstStyle/>
          <a:p>
            <a:pPr algn="ctr"/>
            <a:r>
              <a:rPr lang="en-US" dirty="0" smtClean="0"/>
              <a:t>Don’t Write You Own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4380271"/>
            <a:ext cx="514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Jimmy </a:t>
            </a:r>
            <a:r>
              <a:rPr lang="en-US" dirty="0" err="1" smtClean="0">
                <a:solidFill>
                  <a:schemeClr val="bg1"/>
                </a:solidFill>
              </a:rPr>
              <a:t>Bogard</a:t>
            </a:r>
            <a:r>
              <a:rPr lang="en-US" dirty="0" smtClean="0">
                <a:solidFill>
                  <a:schemeClr val="bg1"/>
                </a:solidFill>
              </a:rPr>
              <a:t> – July 24, 2012 (</a:t>
            </a:r>
            <a:r>
              <a:rPr lang="en-US" dirty="0">
                <a:hlinkClick r:id="rId2"/>
              </a:rPr>
              <a:t>http://lostechies.com/jimmybogard/2012/07/24/dont-write-your-own-orm/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Write your own data access layer</a:t>
            </a:r>
          </a:p>
          <a:p>
            <a:r>
              <a:rPr lang="en-US" dirty="0" smtClean="0"/>
              <a:t>Use a full-blown ORM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strike="sngStrike" dirty="0" smtClean="0"/>
              <a:t>Entity Framework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(</a:t>
            </a:r>
            <a:r>
              <a:rPr lang="en-US" dirty="0" err="1" smtClean="0"/>
              <a:t>sorta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MicroORM</a:t>
            </a:r>
            <a:endParaRPr lang="en-US" dirty="0" smtClean="0"/>
          </a:p>
          <a:p>
            <a:pPr lvl="1"/>
            <a:r>
              <a:rPr lang="en-US" dirty="0" smtClean="0"/>
              <a:t>Massive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err="1" smtClean="0"/>
              <a:t>PetaPoco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MicroORM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MicroORM</a:t>
            </a:r>
            <a:r>
              <a:rPr lang="en-US" dirty="0" smtClean="0"/>
              <a:t> is a misnomer</a:t>
            </a:r>
          </a:p>
        </p:txBody>
      </p:sp>
    </p:spTree>
    <p:extLst>
      <p:ext uri="{BB962C8B-B14F-4D97-AF65-F5344CB8AC3E}">
        <p14:creationId xmlns:p14="http://schemas.microsoft.com/office/powerpoint/2010/main" val="7189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PetaPoco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3008274"/>
            <a:ext cx="7583487" cy="302945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http://www.toptensoftware.com/petapoco</a:t>
            </a: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/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18295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1191</TotalTime>
  <Words>290</Words>
  <Application>Microsoft Macintosh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MicroORMs: Keeping Your DBA Happy</vt:lpstr>
      <vt:lpstr>About Me</vt:lpstr>
      <vt:lpstr>Object-Relational Impedance Mismatch</vt:lpstr>
      <vt:lpstr>The Vietnam of Computer Science</vt:lpstr>
      <vt:lpstr>ORM Hate: “Much of the frustration about ORMs is inflated expectations”</vt:lpstr>
      <vt:lpstr>Don’t Write You Own ORM</vt:lpstr>
      <vt:lpstr>Choices</vt:lpstr>
      <vt:lpstr>What is a MicroORM</vt:lpstr>
      <vt:lpstr>PetaPoco</vt:lpstr>
      <vt:lpstr>PetaPoco</vt:lpstr>
      <vt:lpstr>PetaPoco</vt:lpstr>
      <vt:lpstr>PetaPoco</vt:lpstr>
      <vt:lpstr>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MicroORMs: Keeping Your DBA Happy</dc:title>
  <dc:creator>Eric Kepes</dc:creator>
  <cp:lastModifiedBy>Eric Kepes</cp:lastModifiedBy>
  <cp:revision>14</cp:revision>
  <dcterms:created xsi:type="dcterms:W3CDTF">2012-09-25T20:08:18Z</dcterms:created>
  <dcterms:modified xsi:type="dcterms:W3CDTF">2012-10-06T13:44:37Z</dcterms:modified>
</cp:coreProperties>
</file>