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install-windows.html" TargetMode="External"/><Relationship Id="rId2" Type="http://schemas.openxmlformats.org/officeDocument/2006/relationships/hyperlink" Target="http://www.erlang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Erie Web Development Group</a:t>
            </a:r>
          </a:p>
          <a:p>
            <a:r>
              <a:rPr lang="en-US" dirty="0" smtClean="0"/>
              <a:t>July 23, 2014</a:t>
            </a:r>
          </a:p>
          <a:p>
            <a:r>
              <a:rPr lang="en-US" dirty="0" smtClean="0"/>
              <a:t>Eric Kepes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Complex Systems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r>
              <a:rPr lang="en-US" dirty="0" smtClean="0"/>
              <a:t>Sending Messages</a:t>
            </a:r>
          </a:p>
          <a:p>
            <a:r>
              <a:rPr lang="en-US" dirty="0" smtClean="0"/>
              <a:t>Under the Hood</a:t>
            </a:r>
          </a:p>
          <a:p>
            <a:r>
              <a:rPr lang="en-US" dirty="0" smtClean="0"/>
              <a:t>Advanced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http://www.erlang.org/download.html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://www.rabbitmq.com/install-windows.html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RabbitMQ</a:t>
            </a:r>
            <a:r>
              <a:rPr lang="en-US" dirty="0" smtClean="0"/>
              <a:t> – Admin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RabbitMQ</a:t>
            </a:r>
            <a:r>
              <a:rPr lang="en-US" dirty="0" smtClean="0"/>
              <a:t> Prompt</a:t>
            </a:r>
          </a:p>
          <a:p>
            <a:r>
              <a:rPr lang="en-US" dirty="0" smtClean="0"/>
              <a:t>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-plugins enable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rabbitmq_management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Restart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http://localhost:15672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Default login</a:t>
            </a:r>
            <a:r>
              <a:rPr lang="en-US" smtClean="0"/>
              <a:t>: guest/guest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72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Consolas</vt:lpstr>
      <vt:lpstr>Sales Direction 16X9</vt:lpstr>
      <vt:lpstr>Breaking Down Complex Systems with RabbitMQ</vt:lpstr>
      <vt:lpstr>Breaking Down Complex Systems with RabbitMQ</vt:lpstr>
      <vt:lpstr>Installing RabbitMQ</vt:lpstr>
      <vt:lpstr>Installing RabbitMQ – Admin Console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2014-07-07T12:25:59Z</dcterms:created>
  <dcterms:modified xsi:type="dcterms:W3CDTF">2014-07-07T12:44:34Z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