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1394E-9D0A-DA48-A6C2-F042F4126642}" type="datetimeFigureOut">
              <a:rPr lang="en-US" smtClean="0"/>
              <a:t>10/3/12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69EF-6573-054B-A601-A5607C1A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569EF-6573-054B-A601-A5607C1AA8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kepes@gmail.com" TargetMode="External"/><Relationship Id="rId3" Type="http://schemas.openxmlformats.org/officeDocument/2006/relationships/hyperlink" Target="https://github.com/ekep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tedneward.com/2006/06/26/The+Vietnam+Of+Computer+Science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bliki/OrmHat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stechies.com/jimmybogard/2012/07/24/dont-write-your-own-or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MicroORMs</a:t>
            </a:r>
            <a:r>
              <a:rPr lang="en-US" dirty="0" smtClean="0"/>
              <a:t>: Keeping Your DBA Happy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Kepes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2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67664"/>
            <a:ext cx="7583487" cy="7226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DEMO – Create, Update, Delete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15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Don’t write your own data access layer</a:t>
            </a:r>
          </a:p>
          <a:p>
            <a:endParaRPr lang="en-US" sz="2800" dirty="0" smtClean="0"/>
          </a:p>
          <a:p>
            <a:r>
              <a:rPr lang="en-US" sz="2800" dirty="0" smtClean="0"/>
              <a:t>Use the right tool for your situation</a:t>
            </a:r>
          </a:p>
          <a:p>
            <a:pPr lvl="1"/>
            <a:r>
              <a:rPr lang="en-US" sz="2400" i="1" dirty="0" smtClean="0"/>
              <a:t>None of these solutions are “one-size fits all”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PetaPoco</a:t>
            </a:r>
            <a:r>
              <a:rPr lang="en-US" sz="2800" dirty="0" smtClean="0"/>
              <a:t> is a solid, light-weight data access 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357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46471"/>
            <a:ext cx="7583487" cy="1044388"/>
          </a:xfrm>
        </p:spPr>
        <p:txBody>
          <a:bodyPr/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ekepes@gmail.com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@</a:t>
            </a:r>
            <a:r>
              <a:rPr lang="en-US" sz="4400" dirty="0" err="1" smtClean="0"/>
              <a:t>ekepes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>
                <a:hlinkClick r:id="rId3"/>
              </a:rPr>
              <a:t>https://github.com/ekepes</a:t>
            </a:r>
            <a:endParaRPr lang="en-US" sz="4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903194"/>
            <a:ext cx="7583487" cy="1044388"/>
          </a:xfrm>
        </p:spPr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 smtClean="0"/>
              <a:t>Impedance Mismatch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What’s good for objects often isn’t good for tables…</a:t>
            </a:r>
          </a:p>
          <a:p>
            <a:pPr marL="0" indent="0" algn="ctr">
              <a:buNone/>
            </a:pPr>
            <a:r>
              <a:rPr lang="en-US" sz="2800" dirty="0" smtClean="0"/>
              <a:t>…</a:t>
            </a:r>
            <a:r>
              <a:rPr lang="en-US" sz="2800" dirty="0"/>
              <a:t>a</a:t>
            </a:r>
            <a:r>
              <a:rPr lang="en-US" sz="2800" dirty="0" smtClean="0"/>
              <a:t>nd vice versa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79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24" y="2906806"/>
            <a:ext cx="7583487" cy="1044388"/>
          </a:xfrm>
        </p:spPr>
        <p:txBody>
          <a:bodyPr anchor="t" anchorCtr="0"/>
          <a:lstStyle/>
          <a:p>
            <a:pPr algn="ctr"/>
            <a:r>
              <a:rPr lang="en-US" dirty="0" smtClean="0"/>
              <a:t>The Vietnam of Computer Science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4380271"/>
            <a:ext cx="514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Ted </a:t>
            </a:r>
            <a:r>
              <a:rPr lang="en-US" dirty="0" err="1" smtClean="0">
                <a:solidFill>
                  <a:schemeClr val="bg1"/>
                </a:solidFill>
              </a:rPr>
              <a:t>Neward</a:t>
            </a:r>
            <a:r>
              <a:rPr lang="en-US" dirty="0" smtClean="0">
                <a:solidFill>
                  <a:schemeClr val="bg1"/>
                </a:solidFill>
              </a:rPr>
              <a:t> – June 26, 2006 (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blogs.tedneward.com/2006/06/26/The+Vietnam+Of+Computer+Science.aspx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3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56" y="2192882"/>
            <a:ext cx="7583487" cy="1936665"/>
          </a:xfrm>
        </p:spPr>
        <p:txBody>
          <a:bodyPr anchor="t" anchorCtr="0"/>
          <a:lstStyle/>
          <a:p>
            <a:pPr algn="ctr"/>
            <a:r>
              <a:rPr lang="en-US" dirty="0" smtClean="0"/>
              <a:t>ORM Hate: </a:t>
            </a:r>
            <a:r>
              <a:rPr lang="en-US" dirty="0"/>
              <a:t>“Much of the frustration about ORMs is inflated expectations”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380271"/>
            <a:ext cx="514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Martin Fowler – May 8, 2012 (</a:t>
            </a:r>
            <a:r>
              <a:rPr lang="en-US" dirty="0">
                <a:hlinkClick r:id="rId2"/>
              </a:rPr>
              <a:t>http://martinfowler.com/bliki/OrmHate.html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5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24" y="2906806"/>
            <a:ext cx="7583487" cy="1044388"/>
          </a:xfrm>
        </p:spPr>
        <p:txBody>
          <a:bodyPr anchor="t" anchorCtr="0"/>
          <a:lstStyle/>
          <a:p>
            <a:pPr algn="ctr"/>
            <a:r>
              <a:rPr lang="en-US" dirty="0" smtClean="0"/>
              <a:t>Don’t Write You Own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4380271"/>
            <a:ext cx="514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Jimmy </a:t>
            </a:r>
            <a:r>
              <a:rPr lang="en-US" dirty="0" err="1" smtClean="0">
                <a:solidFill>
                  <a:schemeClr val="bg1"/>
                </a:solidFill>
              </a:rPr>
              <a:t>Bogard</a:t>
            </a:r>
            <a:r>
              <a:rPr lang="en-US" dirty="0" smtClean="0">
                <a:solidFill>
                  <a:schemeClr val="bg1"/>
                </a:solidFill>
              </a:rPr>
              <a:t> – July 24, 2012 (</a:t>
            </a:r>
            <a:r>
              <a:rPr lang="en-US" dirty="0">
                <a:hlinkClick r:id="rId2"/>
              </a:rPr>
              <a:t>http://lostechies.com/jimmybogard/2012/07/24/dont-write-your-own-orm/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6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Write your own data access layer</a:t>
            </a:r>
          </a:p>
          <a:p>
            <a:r>
              <a:rPr lang="en-US" dirty="0" smtClean="0"/>
              <a:t>Use a full-blown ORM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strike="sngStrike" dirty="0" smtClean="0"/>
              <a:t>Entity Framework</a:t>
            </a:r>
          </a:p>
          <a:p>
            <a:pPr lvl="1"/>
            <a:r>
              <a:rPr lang="en-US" dirty="0" err="1" smtClean="0"/>
              <a:t>ActiveRecord</a:t>
            </a:r>
            <a:r>
              <a:rPr lang="en-US" dirty="0" smtClean="0"/>
              <a:t> (</a:t>
            </a:r>
            <a:r>
              <a:rPr lang="en-US" dirty="0" err="1" smtClean="0"/>
              <a:t>sorta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MicroORM</a:t>
            </a:r>
            <a:endParaRPr lang="en-US" dirty="0" smtClean="0"/>
          </a:p>
          <a:p>
            <a:pPr lvl="1"/>
            <a:r>
              <a:rPr lang="en-US" dirty="0" smtClean="0"/>
              <a:t>Massive</a:t>
            </a:r>
          </a:p>
          <a:p>
            <a:pPr lvl="1"/>
            <a:r>
              <a:rPr lang="en-US" dirty="0" smtClean="0"/>
              <a:t>Dapper</a:t>
            </a:r>
          </a:p>
          <a:p>
            <a:pPr lvl="1"/>
            <a:r>
              <a:rPr lang="en-US" dirty="0" err="1" smtClean="0"/>
              <a:t>PetaPoco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MicroORM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MicroORM</a:t>
            </a:r>
            <a:r>
              <a:rPr lang="en-US" dirty="0" smtClean="0"/>
              <a:t> is a misnomer</a:t>
            </a:r>
          </a:p>
        </p:txBody>
      </p:sp>
    </p:spTree>
    <p:extLst>
      <p:ext uri="{BB962C8B-B14F-4D97-AF65-F5344CB8AC3E}">
        <p14:creationId xmlns:p14="http://schemas.microsoft.com/office/powerpoint/2010/main" val="71892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67664"/>
            <a:ext cx="7583487" cy="7226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DEMO – What does it get me?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950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67664"/>
            <a:ext cx="7583487" cy="7226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DEMO – Object to Table Mapping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2742969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295</TotalTime>
  <Words>245</Words>
  <Application>Microsoft Macintosh PowerPoint</Application>
  <PresentationFormat>On-screen Show (4:3)</PresentationFormat>
  <Paragraphs>44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Revolution</vt:lpstr>
      <vt:lpstr>MicroORMs: Keeping Your DBA Happy</vt:lpstr>
      <vt:lpstr>Object-Relational Impedance Mismatch</vt:lpstr>
      <vt:lpstr>The Vietnam of Computer Science</vt:lpstr>
      <vt:lpstr>ORM Hate: “Much of the frustration about ORMs is inflated expectations”</vt:lpstr>
      <vt:lpstr>Don’t Write You Own ORM</vt:lpstr>
      <vt:lpstr>Choices</vt:lpstr>
      <vt:lpstr>What is a MicroORM</vt:lpstr>
      <vt:lpstr>PetaPoco</vt:lpstr>
      <vt:lpstr>PetaPoco</vt:lpstr>
      <vt:lpstr>PetaPoco</vt:lpstr>
      <vt:lpstr>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MicroORMs: Keeping Your DBA Happy</dc:title>
  <dc:creator>Eric Kepes</dc:creator>
  <cp:lastModifiedBy>Eric Kepes</cp:lastModifiedBy>
  <cp:revision>10</cp:revision>
  <dcterms:created xsi:type="dcterms:W3CDTF">2012-09-25T20:08:18Z</dcterms:created>
  <dcterms:modified xsi:type="dcterms:W3CDTF">2012-10-04T00:49:16Z</dcterms:modified>
</cp:coreProperties>
</file>