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Choosing statistical methods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Class intro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You will choose statistical methods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... whether you want to or not!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Public health &amp; medicine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Molecular and cell biology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Astronomy &amp; physics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Economics &amp; political science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Meteorology &amp; climate science 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Many fields of engineering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Fraud detection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Recognize common tradeoffs in statistics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Demonstrate results via computer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simulation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4206240" y="1280160"/>
            <a:ext cx="3680280" cy="36802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What we will do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Programming (lesson 1) and the binomial distribution (lesson 2): fundamental tools to help design simulation studies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1653120" y="2286000"/>
            <a:ext cx="2278800" cy="230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What we will do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152360"/>
            <a:ext cx="4046040" cy="21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Efficiency (lesson 3) and robustness against mistaken assumptions (lesson 4).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8" name="Google Shape;90;p18" descr=""/>
          <p:cNvPicPr/>
          <p:nvPr/>
        </p:nvPicPr>
        <p:blipFill>
          <a:blip r:embed="rId1"/>
          <a:stretch/>
        </p:blipFill>
        <p:spPr>
          <a:xfrm>
            <a:off x="4457880" y="2587680"/>
            <a:ext cx="2375640" cy="2451960"/>
          </a:xfrm>
          <a:prstGeom prst="rect">
            <a:avLst/>
          </a:prstGeom>
          <a:ln>
            <a:noFill/>
          </a:ln>
        </p:spPr>
      </p:pic>
      <p:pic>
        <p:nvPicPr>
          <p:cNvPr id="89" name="Google Shape;91;p18" descr=""/>
          <p:cNvPicPr/>
          <p:nvPr/>
        </p:nvPicPr>
        <p:blipFill>
          <a:blip r:embed="rId2"/>
          <a:stretch/>
        </p:blipFill>
        <p:spPr>
          <a:xfrm>
            <a:off x="4457880" y="119160"/>
            <a:ext cx="2375640" cy="2451960"/>
          </a:xfrm>
          <a:prstGeom prst="rect">
            <a:avLst/>
          </a:prstGeom>
          <a:ln>
            <a:noFill/>
          </a:ln>
        </p:spPr>
      </p:pic>
      <p:pic>
        <p:nvPicPr>
          <p:cNvPr id="90" name="Google Shape;92;p18" descr=""/>
          <p:cNvPicPr/>
          <p:nvPr/>
        </p:nvPicPr>
        <p:blipFill>
          <a:blip r:embed="rId3"/>
          <a:stretch/>
        </p:blipFill>
        <p:spPr>
          <a:xfrm>
            <a:off x="6869880" y="2587680"/>
            <a:ext cx="2239560" cy="2318040"/>
          </a:xfrm>
          <a:prstGeom prst="rect">
            <a:avLst/>
          </a:prstGeom>
          <a:ln>
            <a:noFill/>
          </a:ln>
        </p:spPr>
      </p:pic>
      <p:pic>
        <p:nvPicPr>
          <p:cNvPr id="91" name="Google Shape;93;p18" descr=""/>
          <p:cNvPicPr/>
          <p:nvPr/>
        </p:nvPicPr>
        <p:blipFill>
          <a:blip r:embed="rId4"/>
          <a:stretch/>
        </p:blipFill>
        <p:spPr>
          <a:xfrm>
            <a:off x="6869880" y="266400"/>
            <a:ext cx="2238120" cy="230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What we will do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1760" y="1152360"/>
            <a:ext cx="46281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Outliers (lesson 5)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462040" y="1097280"/>
            <a:ext cx="6476760" cy="374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What we will do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11760" y="1152360"/>
            <a:ext cx="46281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Prediction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versus </a:t>
            </a:r>
            <a:r>
              <a:rPr b="0" i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false positive control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(lesson 6)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283000" y="154800"/>
            <a:ext cx="339660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Y = b</a:t>
            </a:r>
            <a:r>
              <a:rPr b="0" lang="en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+ b</a:t>
            </a:r>
            <a:r>
              <a:rPr b="0" lang="en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+  b</a:t>
            </a:r>
            <a:r>
              <a:rPr b="0" lang="en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+  b</a:t>
            </a:r>
            <a:r>
              <a:rPr b="0" lang="en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X is given; b is unknown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8" name="Google Shape;115;p20" descr=""/>
          <p:cNvPicPr/>
          <p:nvPr/>
        </p:nvPicPr>
        <p:blipFill>
          <a:blip r:embed="rId1"/>
          <a:srcRect l="41258" t="0" r="0" b="0"/>
          <a:stretch/>
        </p:blipFill>
        <p:spPr>
          <a:xfrm>
            <a:off x="5115960" y="1324800"/>
            <a:ext cx="3798720" cy="363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I hope you can: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0" name="Google Shape;127;p22" descr=""/>
          <p:cNvPicPr/>
          <p:nvPr/>
        </p:nvPicPr>
        <p:blipFill>
          <a:blip r:embed="rId1"/>
          <a:stretch/>
        </p:blipFill>
        <p:spPr>
          <a:xfrm>
            <a:off x="4304880" y="1229400"/>
            <a:ext cx="4533480" cy="282924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2002680" y="4388400"/>
            <a:ext cx="6968880" cy="60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Image from the Baltimore Sun darkroom: Inner Harbor during the 1973 City Fair.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https://darkroom.baltimoresun.com/2016/10/a-birds-eye-view-of-baltimore-in-1973/#1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311760" y="1152360"/>
            <a:ext cx="3954600" cy="290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Get stuff done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Take a bird’s-eye view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How the class works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Course website: https://github.com/ekernf01/HEART_choosing_stat_methods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All admin info is in the syllabus.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You need a computer that can access the internet.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Expectations: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Please do not come to class if you have respiratory symptoms.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Otherwise, p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lease come to class in person.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- Before each class, turn in what you are currently working on and describe your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progress or difficulties. This is required whether you are in class or not.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2023-08-16T10:34:58Z</dcterms:modified>
  <cp:revision>3</cp:revision>
  <dc:subject/>
  <dc:title/>
</cp:coreProperties>
</file>