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744480"/>
            <a:ext cx="8518680" cy="20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Probability and statistics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11760" y="2834280"/>
            <a:ext cx="85186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Class intro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6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Objectives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11760" y="1152360"/>
            <a:ext cx="618048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- Describe binomial random variables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- Define "probability mass function"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- Define the "expected value" E[X] and "variance" Var[X] of a random variable X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- Describe when E[X+Y] = E[X] + E[Y] and when Var[X+Y] = Var[X] + Var[Y]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- Calculate expected value and variance of a binomial random variable from the addition rules above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- Define independence for random variables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- Describe pairs of random variables that are independent or not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rcRect l="22946" t="15496" r="17404" b="17400"/>
          <a:stretch/>
        </p:blipFill>
        <p:spPr>
          <a:xfrm>
            <a:off x="6583680" y="1829160"/>
            <a:ext cx="2194200" cy="246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2023-09-05T07:58:47Z</dcterms:modified>
  <cp:revision>9</cp:revision>
  <dc:subject/>
  <dc:title/>
</cp:coreProperties>
</file>