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11760" y="744480"/>
            <a:ext cx="8518320" cy="205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5200" spc="-1" strike="noStrike">
                <a:solidFill>
                  <a:srgbClr val="000000"/>
                </a:solidFill>
                <a:latin typeface="Arial"/>
                <a:ea typeface="Arial"/>
              </a:rPr>
              <a:t>Probability and statistics</a:t>
            </a:r>
            <a:endParaRPr b="0" lang="en-US" sz="52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11760" y="2834280"/>
            <a:ext cx="8518320" cy="79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595959"/>
                </a:solidFill>
                <a:latin typeface="Arial"/>
                <a:ea typeface="Arial"/>
              </a:rPr>
              <a:t>Class intro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11760" y="444960"/>
            <a:ext cx="8518320" cy="57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4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Objectives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11760" y="1152360"/>
            <a:ext cx="6180120" cy="34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- Describe binomial random variables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- Define "probability mass function"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- Define the "expected value" E[X] and "variance" Var[X] of a random variable X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- Describe when E[X+Y] = E[X] + E[Y] and when Var[X+Y] = Var[X] + Var[Y]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- Calculate expected value and variance of a binomial random variable from the addition rules above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- Define independence for random variables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- Describe pairs of random variables that are independent or not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rcRect l="22951" t="15501" r="17404" b="17404"/>
          <a:stretch/>
        </p:blipFill>
        <p:spPr>
          <a:xfrm>
            <a:off x="6583680" y="1829160"/>
            <a:ext cx="2193840" cy="2468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2023-09-05T07:58:47Z</dcterms:modified>
  <cp:revision>9</cp:revision>
  <dc:subject/>
  <dc:title/>
</cp:coreProperties>
</file>