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Choosing statistical methods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0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Class intro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the class 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We only meet 10 times (750 minutes total).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You need a computer that can access the internet.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Course website: https://github.com/ekernf01/HEART_choosing_stat_methods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All admin info is in the syllabus.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Expectations: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Please do not come to class if you have respiratory symptoms.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Otherwise, please come to class in person.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Before each class, turn in what you are currently working on and describe your progress or difficulties. This is required whether you are in class or not.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Class is via Zoom next week!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18320"/>
            <a:ext cx="851904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About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383280" y="1371600"/>
            <a:ext cx="1941480" cy="19386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410760" y="1299960"/>
            <a:ext cx="3337920" cy="29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Alexis Battle: population genetics, “junk DNA”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Patrick Cahan: stem cell genomics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669280" y="1371600"/>
            <a:ext cx="2925720" cy="194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You will choose statistical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... whether you want to or not!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Public health &amp; medicine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Molecular and cell biology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Astronomy &amp; physics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Economics &amp; political science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Meteorology &amp; climate science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Many fields of engineering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Fraud detection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Recognize common tradeoffs in statistics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Demonstrate results via computer simulation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206240" y="1280160"/>
            <a:ext cx="3679560" cy="3679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Programming (lesson 1) and the binomial distribution (lesson 2): fundamental tools to help design simulation studies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653120" y="2286000"/>
            <a:ext cx="2278080" cy="23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4045320" cy="21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Efficiency (lesson 3) and robustness against mistaken assumptions (lesson 4).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Google Shape;90;p18" descr=""/>
          <p:cNvPicPr/>
          <p:nvPr/>
        </p:nvPicPr>
        <p:blipFill>
          <a:blip r:embed="rId1"/>
          <a:stretch/>
        </p:blipFill>
        <p:spPr>
          <a:xfrm>
            <a:off x="4457880" y="2587680"/>
            <a:ext cx="2374920" cy="2451240"/>
          </a:xfrm>
          <a:prstGeom prst="rect">
            <a:avLst/>
          </a:prstGeom>
          <a:ln>
            <a:noFill/>
          </a:ln>
        </p:spPr>
      </p:pic>
      <p:pic>
        <p:nvPicPr>
          <p:cNvPr id="93" name="Google Shape;91;p18" descr=""/>
          <p:cNvPicPr/>
          <p:nvPr/>
        </p:nvPicPr>
        <p:blipFill>
          <a:blip r:embed="rId2"/>
          <a:stretch/>
        </p:blipFill>
        <p:spPr>
          <a:xfrm>
            <a:off x="4457880" y="119160"/>
            <a:ext cx="2374920" cy="2451240"/>
          </a:xfrm>
          <a:prstGeom prst="rect">
            <a:avLst/>
          </a:prstGeom>
          <a:ln>
            <a:noFill/>
          </a:ln>
        </p:spPr>
      </p:pic>
      <p:pic>
        <p:nvPicPr>
          <p:cNvPr id="94" name="Google Shape;92;p18" descr=""/>
          <p:cNvPicPr/>
          <p:nvPr/>
        </p:nvPicPr>
        <p:blipFill>
          <a:blip r:embed="rId3"/>
          <a:stretch/>
        </p:blipFill>
        <p:spPr>
          <a:xfrm>
            <a:off x="6869880" y="2587680"/>
            <a:ext cx="2238840" cy="2317320"/>
          </a:xfrm>
          <a:prstGeom prst="rect">
            <a:avLst/>
          </a:prstGeom>
          <a:ln>
            <a:noFill/>
          </a:ln>
        </p:spPr>
      </p:pic>
      <p:pic>
        <p:nvPicPr>
          <p:cNvPr id="95" name="Google Shape;93;p18" descr=""/>
          <p:cNvPicPr/>
          <p:nvPr/>
        </p:nvPicPr>
        <p:blipFill>
          <a:blip r:embed="rId4"/>
          <a:stretch/>
        </p:blipFill>
        <p:spPr>
          <a:xfrm>
            <a:off x="6869880" y="266400"/>
            <a:ext cx="2237400" cy="23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52360"/>
            <a:ext cx="46274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Outliers (lesson 5)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462040" y="1097280"/>
            <a:ext cx="6476040" cy="374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152360"/>
            <a:ext cx="46274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Prediction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versus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false positive control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(lesson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120640" y="822960"/>
            <a:ext cx="365760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 =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 and Y are given; b is unknown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2" name="Google Shape;115;p20_0" descr=""/>
          <p:cNvPicPr/>
          <p:nvPr/>
        </p:nvPicPr>
        <p:blipFill>
          <a:blip r:embed="rId1"/>
          <a:srcRect l="41247" t="0" r="0" b="0"/>
          <a:stretch/>
        </p:blipFill>
        <p:spPr>
          <a:xfrm>
            <a:off x="1537560" y="2305080"/>
            <a:ext cx="2421720" cy="23194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599360" y="2383560"/>
            <a:ext cx="3137400" cy="224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 hope you can: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5" name="Google Shape;127;p22" descr=""/>
          <p:cNvPicPr/>
          <p:nvPr/>
        </p:nvPicPr>
        <p:blipFill>
          <a:blip r:embed="rId1"/>
          <a:stretch/>
        </p:blipFill>
        <p:spPr>
          <a:xfrm>
            <a:off x="4304880" y="1229400"/>
            <a:ext cx="4532760" cy="28285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2002680" y="4388400"/>
            <a:ext cx="696816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Image from the Baltimore Sun darkroom: Inner Harbor during the 1973 City Fair.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https://darkroom.baltimoresun.com/2016/10/a-birds-eye-view-of-baltimore-in-1973/#1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11760" y="1152360"/>
            <a:ext cx="395388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Get stuff done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Take a bird’s-eye view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2023-08-30T07:55:14Z</dcterms:modified>
  <cp:revision>6</cp:revision>
  <dc:subject/>
  <dc:title/>
</cp:coreProperties>
</file>