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e06aa3d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e06aa3d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06aa3d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06aa3d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e06aa3d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e06aa3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e06aa3d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e06aa3d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e06aa3d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e06aa3d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e06aa3d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e06aa3d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06aa3d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06aa3d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e06aa3d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e06aa3d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e06aa3d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e06aa3d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e06aa3d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e06aa3d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murali-group.github.io/Beeline/BoolOD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Kernfeld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Choosing Statistical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J(m) = sum</a:t>
            </a:r>
            <a:r>
              <a:rPr baseline="-25000" lang="en"/>
              <a:t>i</a:t>
            </a:r>
            <a:r>
              <a:rPr lang="en"/>
              <a:t> of |x</a:t>
            </a:r>
            <a:r>
              <a:rPr baseline="-25000" lang="en"/>
              <a:t>i</a:t>
            </a:r>
            <a:r>
              <a:rPr lang="en"/>
              <a:t> - m|: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points: the sample median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Ordinary least squares: minimize sum</a:t>
            </a:r>
            <a:r>
              <a:rPr baseline="-25000" lang="en"/>
              <a:t>i </a:t>
            </a:r>
            <a:r>
              <a:rPr lang="en"/>
              <a:t>(Y</a:t>
            </a:r>
            <a:r>
              <a:rPr baseline="-25000" lang="en"/>
              <a:t>i</a:t>
            </a:r>
            <a:r>
              <a:rPr lang="en"/>
              <a:t> - bX</a:t>
            </a:r>
            <a:r>
              <a:rPr baseline="-25000" lang="en"/>
              <a:t>i</a:t>
            </a:r>
            <a:r>
              <a:rPr lang="en"/>
              <a:t>)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Quantile regression: minimize sum</a:t>
            </a:r>
            <a:r>
              <a:rPr baseline="-25000" lang="en"/>
              <a:t>i </a:t>
            </a:r>
            <a:r>
              <a:rPr lang="en"/>
              <a:t>|Y</a:t>
            </a:r>
            <a:r>
              <a:rPr baseline="-25000" lang="en"/>
              <a:t>i</a:t>
            </a:r>
            <a:r>
              <a:rPr lang="en"/>
              <a:t> - bX</a:t>
            </a:r>
            <a:r>
              <a:rPr baseline="-25000" lang="en"/>
              <a:t>i</a:t>
            </a:r>
            <a:r>
              <a:rPr lang="en"/>
              <a:t>|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Monetary policy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3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J.P. Koning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https://jpkoning.blogspot.com/2020/07/how-pandemic-has-clogged-global-economy.html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175" y="1152463"/>
            <a:ext cx="64770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astronomy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0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Olivier Hainaut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https://www.eso.org/~ohainaut/ccd/CCD_artifacts.html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765" l="0" r="0" t="1765"/>
          <a:stretch/>
        </p:blipFill>
        <p:spPr>
          <a:xfrm>
            <a:off x="2396250" y="1177938"/>
            <a:ext cx="6477001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Kinetics of RNA splicing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6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Manno et al. 2018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https://www.nature.com/articles/s41586-018-0414-6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450" y="1152475"/>
            <a:ext cx="49530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273600" y="2041546"/>
            <a:ext cx="8444400" cy="2880600"/>
            <a:chOff x="273600" y="2262900"/>
            <a:chExt cx="8444400" cy="2880600"/>
          </a:xfrm>
        </p:grpSpPr>
        <p:pic>
          <p:nvPicPr>
            <p:cNvPr id="82" name="Google Shape;8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600" y="226290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83450" y="228600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60500" y="228600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7"/>
            <p:cNvSpPr/>
            <p:nvPr/>
          </p:nvSpPr>
          <p:spPr>
            <a:xfrm>
              <a:off x="499950" y="2318600"/>
              <a:ext cx="7941300" cy="4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RNA levels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me using BoolODE by Pratapa et al.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https://murali-group.github.io/Beeline/BoolODE.html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https://www.nature.com/articles/s41592-019-0690-6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J(m) = sum</a:t>
            </a:r>
            <a:r>
              <a:rPr baseline="-25000" lang="en"/>
              <a:t>i</a:t>
            </a:r>
            <a:r>
              <a:rPr lang="en"/>
              <a:t> of (x</a:t>
            </a:r>
            <a:r>
              <a:rPr baseline="-25000" lang="en"/>
              <a:t>i</a:t>
            </a:r>
            <a:r>
              <a:rPr lang="en"/>
              <a:t> - m)</a:t>
            </a:r>
            <a:r>
              <a:rPr baseline="30000" lang="en"/>
              <a:t>2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sum</a:t>
            </a:r>
            <a:r>
              <a:rPr baseline="-25000" lang="en"/>
              <a:t>i</a:t>
            </a:r>
            <a:r>
              <a:rPr lang="en"/>
              <a:t> of 2(x</a:t>
            </a:r>
            <a:r>
              <a:rPr baseline="-25000" lang="en"/>
              <a:t>i</a:t>
            </a:r>
            <a:r>
              <a:rPr lang="en"/>
              <a:t> - m)=0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sum</a:t>
            </a:r>
            <a:r>
              <a:rPr baseline="-25000" lang="en"/>
              <a:t>i</a:t>
            </a:r>
            <a:r>
              <a:rPr lang="en"/>
              <a:t> x</a:t>
            </a:r>
            <a:r>
              <a:rPr baseline="-25000" lang="en"/>
              <a:t>i</a:t>
            </a:r>
            <a:r>
              <a:rPr lang="en"/>
              <a:t> = sum</a:t>
            </a:r>
            <a:r>
              <a:rPr baseline="-25000" lang="en"/>
              <a:t>i</a:t>
            </a:r>
            <a:r>
              <a:rPr lang="en"/>
              <a:t> m, or in other words compute the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penalty scales quadratically with distance. What if it scaled linearly or even less?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J(m) = sum</a:t>
            </a:r>
            <a:r>
              <a:rPr baseline="-25000" lang="en"/>
              <a:t>i</a:t>
            </a:r>
            <a:r>
              <a:rPr lang="en"/>
              <a:t> of |x</a:t>
            </a:r>
            <a:r>
              <a:rPr baseline="-25000" lang="en"/>
              <a:t>i</a:t>
            </a:r>
            <a:r>
              <a:rPr lang="en"/>
              <a:t> - m|: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two points: anything between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946000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851238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940653" y="3285445"/>
            <a:ext cx="460800" cy="46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176385" y="2671050"/>
            <a:ext cx="998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174850" y="2671050"/>
            <a:ext cx="1886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J(m) = sum</a:t>
            </a:r>
            <a:r>
              <a:rPr baseline="-25000" lang="en"/>
              <a:t>i</a:t>
            </a:r>
            <a:r>
              <a:rPr lang="en"/>
              <a:t> of |x</a:t>
            </a:r>
            <a:r>
              <a:rPr baseline="-25000" lang="en"/>
              <a:t>i</a:t>
            </a:r>
            <a:r>
              <a:rPr lang="en"/>
              <a:t> - m|: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three points: the middle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946000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851238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940653" y="3285445"/>
            <a:ext cx="460800" cy="46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176385" y="2671050"/>
            <a:ext cx="998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174850" y="2671050"/>
            <a:ext cx="1886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622400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123028" y="2366250"/>
            <a:ext cx="7377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Outlier-tolerant statistical methods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J(m) = sum</a:t>
            </a:r>
            <a:r>
              <a:rPr baseline="-25000" lang="en"/>
              <a:t>i</a:t>
            </a:r>
            <a:r>
              <a:rPr lang="en"/>
              <a:t> of |x</a:t>
            </a:r>
            <a:r>
              <a:rPr baseline="-25000" lang="en"/>
              <a:t>i</a:t>
            </a:r>
            <a:r>
              <a:rPr lang="en"/>
              <a:t> - m|: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four points: anything between the middle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46000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851238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940653" y="3285445"/>
            <a:ext cx="460800" cy="46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176385" y="2366250"/>
            <a:ext cx="998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174850" y="2366250"/>
            <a:ext cx="18864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918038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184000" y="3300807"/>
            <a:ext cx="429900" cy="429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438193" y="2823450"/>
            <a:ext cx="17367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190805" y="2823450"/>
            <a:ext cx="2959500" cy="3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