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4"/>
    <p:restoredTop sz="50000"/>
  </p:normalViewPr>
  <p:slideViewPr>
    <p:cSldViewPr snapToGrid="0" snapToObjects="1">
      <p:cViewPr>
        <p:scale>
          <a:sx n="110" d="100"/>
          <a:sy n="110" d="100"/>
        </p:scale>
        <p:origin x="4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FD62-D2FF-7045-9C22-B9267E2695BA}" type="datetimeFigureOut">
              <a:rPr lang="en-US" smtClean="0"/>
              <a:t>9/30/18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37E9-36A5-3641-82C6-76B5FEB19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nip Diagonal Corner Rectangle 19"/>
          <p:cNvSpPr/>
          <p:nvPr/>
        </p:nvSpPr>
        <p:spPr>
          <a:xfrm>
            <a:off x="451413" y="1141809"/>
            <a:ext cx="1998336" cy="618564"/>
          </a:xfrm>
          <a:prstGeom prst="snip2DiagRect">
            <a:avLst/>
          </a:prstGeom>
          <a:solidFill>
            <a:srgbClr val="00EB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Feature vector </a:t>
            </a:r>
            <a:r>
              <a:rPr lang="en-US" dirty="0" smtClean="0">
                <a:solidFill>
                  <a:schemeClr val="tx1"/>
                </a:solidFill>
              </a:rPr>
              <a:t>X: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4.5, 5, 2, 2.6]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upload.wikimedia.org/wikipedia/commons/thumb/c/ce/JamesWattEngine.jpg/1920px-JamesWatt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58" y="1451091"/>
            <a:ext cx="2118704" cy="17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nip Diagonal Corner Rectangle 21"/>
          <p:cNvSpPr/>
          <p:nvPr/>
        </p:nvSpPr>
        <p:spPr>
          <a:xfrm>
            <a:off x="5110024" y="1141809"/>
            <a:ext cx="1742189" cy="618564"/>
          </a:xfrm>
          <a:prstGeom prst="snip2Diag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label 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2720478" y="394128"/>
            <a:ext cx="2025464" cy="618564"/>
          </a:xfrm>
          <a:prstGeom prst="snip2Diag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2639776" y="3180262"/>
            <a:ext cx="234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Public domain image by </a:t>
            </a:r>
            <a:r>
              <a:rPr lang="en-US" sz="1200" dirty="0" err="1" smtClean="0"/>
              <a:t>Tamorlan</a:t>
            </a:r>
            <a:r>
              <a:rPr lang="en-US" sz="1200" dirty="0" smtClean="0"/>
              <a:t> https://</a:t>
            </a:r>
            <a:r>
              <a:rPr lang="en-US" sz="1200" dirty="0" err="1" smtClean="0"/>
              <a:t>tinyurl.com</a:t>
            </a:r>
            <a:r>
              <a:rPr lang="en-US" sz="1200" dirty="0" smtClean="0"/>
              <a:t>/y7wgavet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0" idx="0"/>
            <a:endCxn id="1026" idx="1"/>
          </p:cNvCxnSpPr>
          <p:nvPr/>
        </p:nvCxnSpPr>
        <p:spPr>
          <a:xfrm>
            <a:off x="2449749" y="1451091"/>
            <a:ext cx="224109" cy="86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26" idx="3"/>
            <a:endCxn id="22" idx="2"/>
          </p:cNvCxnSpPr>
          <p:nvPr/>
        </p:nvCxnSpPr>
        <p:spPr>
          <a:xfrm flipV="1">
            <a:off x="4792562" y="1451091"/>
            <a:ext cx="317462" cy="86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nip Diagonal Corner Rectangle 29"/>
          <p:cNvSpPr/>
          <p:nvPr/>
        </p:nvSpPr>
        <p:spPr>
          <a:xfrm>
            <a:off x="5110024" y="4300749"/>
            <a:ext cx="1938958" cy="618564"/>
          </a:xfrm>
          <a:prstGeom prst="snip2DiagRect">
            <a:avLst/>
          </a:prstGeom>
          <a:solidFill>
            <a:srgbClr val="00EB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Feature vector </a:t>
            </a:r>
            <a:r>
              <a:rPr lang="en-US" dirty="0" smtClean="0">
                <a:solidFill>
                  <a:schemeClr val="tx1"/>
                </a:solidFill>
              </a:rPr>
              <a:t>X: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4.5, 5, 2, 2.6]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https://upload.wikimedia.org/wikipedia/commons/thumb/c/ce/JamesWattEngine.jpg/1920px-JamesWatt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76" y="4610031"/>
            <a:ext cx="2118704" cy="172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nip Diagonal Corner Rectangle 31"/>
          <p:cNvSpPr/>
          <p:nvPr/>
        </p:nvSpPr>
        <p:spPr>
          <a:xfrm>
            <a:off x="673478" y="4300749"/>
            <a:ext cx="1742189" cy="618564"/>
          </a:xfrm>
          <a:prstGeom prst="snip2Diag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label 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nip Diagonal Corner Rectangle 32"/>
          <p:cNvSpPr/>
          <p:nvPr/>
        </p:nvSpPr>
        <p:spPr>
          <a:xfrm>
            <a:off x="2720478" y="3798177"/>
            <a:ext cx="2025464" cy="618564"/>
          </a:xfrm>
          <a:prstGeom prst="snip2Diag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Generative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415667" y="4610031"/>
            <a:ext cx="224109" cy="86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58480" y="4610031"/>
            <a:ext cx="317462" cy="86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3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Kernfeld</dc:creator>
  <cp:lastModifiedBy>Eric Kernfeld</cp:lastModifiedBy>
  <cp:revision>5</cp:revision>
  <dcterms:created xsi:type="dcterms:W3CDTF">2018-09-30T15:05:33Z</dcterms:created>
  <dcterms:modified xsi:type="dcterms:W3CDTF">2018-10-01T00:51:31Z</dcterms:modified>
</cp:coreProperties>
</file>