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A98A-E45F-A84C-BD60-26F40CED4909}" type="datetimeFigureOut">
              <a:rPr lang="en-US" smtClean="0"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F29E-B334-2E4A-B40C-11EADB616A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04738" y="1924393"/>
            <a:ext cx="9640009" cy="3105150"/>
            <a:chOff x="-1504738" y="1924393"/>
            <a:chExt cx="9640009" cy="3105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04738" y="1924393"/>
              <a:ext cx="6756400" cy="3105150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978" y="2005837"/>
              <a:ext cx="6789293" cy="2949702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04738" y="1924393"/>
            <a:ext cx="9640009" cy="3288026"/>
            <a:chOff x="-1504738" y="1924393"/>
            <a:chExt cx="9640009" cy="32880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04738" y="1924393"/>
              <a:ext cx="6756400" cy="3105150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978" y="2005837"/>
              <a:ext cx="6789293" cy="2949702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035365" y="1952005"/>
              <a:ext cx="29542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3806731" y="4846667"/>
              <a:ext cx="365752" cy="36575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04738" y="1860567"/>
            <a:ext cx="9640009" cy="3168976"/>
            <a:chOff x="-1504738" y="1860567"/>
            <a:chExt cx="9640009" cy="31689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04738" y="1924393"/>
              <a:ext cx="6756400" cy="3105150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978" y="2005837"/>
              <a:ext cx="6789293" cy="2949702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035365" y="2636895"/>
              <a:ext cx="29542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ultiply 9"/>
            <p:cNvSpPr>
              <a:spLocks noChangeAspect="1"/>
            </p:cNvSpPr>
            <p:nvPr/>
          </p:nvSpPr>
          <p:spPr>
            <a:xfrm>
              <a:off x="3806731" y="48466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>
              <a:spLocks noChangeAspect="1"/>
            </p:cNvSpPr>
            <p:nvPr/>
          </p:nvSpPr>
          <p:spPr>
            <a:xfrm>
              <a:off x="3829144" y="1860567"/>
              <a:ext cx="365752" cy="36575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04738" y="1860567"/>
            <a:ext cx="9640009" cy="3168976"/>
            <a:chOff x="-1504738" y="1860567"/>
            <a:chExt cx="9640009" cy="31689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04738" y="1924393"/>
              <a:ext cx="6756400" cy="3105150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978" y="2005837"/>
              <a:ext cx="6789293" cy="2949702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035365" y="2167491"/>
              <a:ext cx="29542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ultiply 9"/>
            <p:cNvSpPr>
              <a:spLocks noChangeAspect="1"/>
            </p:cNvSpPr>
            <p:nvPr/>
          </p:nvSpPr>
          <p:spPr>
            <a:xfrm>
              <a:off x="3806731" y="48466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3806731" y="2455607"/>
              <a:ext cx="365752" cy="36575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>
              <a:spLocks noChangeAspect="1"/>
            </p:cNvSpPr>
            <p:nvPr/>
          </p:nvSpPr>
          <p:spPr>
            <a:xfrm>
              <a:off x="3829144" y="18605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04738" y="1860567"/>
            <a:ext cx="9640009" cy="3168976"/>
            <a:chOff x="-1504738" y="1860567"/>
            <a:chExt cx="9640009" cy="31689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04738" y="1924393"/>
              <a:ext cx="6756400" cy="3105150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978" y="2005837"/>
              <a:ext cx="6789293" cy="2949702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035365" y="2857791"/>
              <a:ext cx="29542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ultiply 9"/>
            <p:cNvSpPr>
              <a:spLocks noChangeAspect="1"/>
            </p:cNvSpPr>
            <p:nvPr/>
          </p:nvSpPr>
          <p:spPr>
            <a:xfrm>
              <a:off x="3806731" y="48466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>
              <a:spLocks noChangeAspect="1"/>
            </p:cNvSpPr>
            <p:nvPr/>
          </p:nvSpPr>
          <p:spPr>
            <a:xfrm>
              <a:off x="3806731" y="2455607"/>
              <a:ext cx="365752" cy="36575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>
              <a:spLocks noChangeAspect="1"/>
            </p:cNvSpPr>
            <p:nvPr/>
          </p:nvSpPr>
          <p:spPr>
            <a:xfrm>
              <a:off x="3801534" y="18605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504738" y="1860567"/>
            <a:ext cx="12469932" cy="3229602"/>
            <a:chOff x="-1504738" y="1860567"/>
            <a:chExt cx="12469932" cy="32296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04738" y="1924393"/>
              <a:ext cx="6756400" cy="3105150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978" y="2005837"/>
              <a:ext cx="6789293" cy="2949702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sp>
          <p:nvSpPr>
            <p:cNvPr id="10" name="Multiply 9"/>
            <p:cNvSpPr>
              <a:spLocks noChangeAspect="1"/>
            </p:cNvSpPr>
            <p:nvPr/>
          </p:nvSpPr>
          <p:spPr>
            <a:xfrm>
              <a:off x="3806731" y="48466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>
              <a:spLocks noChangeAspect="1"/>
            </p:cNvSpPr>
            <p:nvPr/>
          </p:nvSpPr>
          <p:spPr>
            <a:xfrm>
              <a:off x="3806731" y="245560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>
              <a:spLocks noChangeAspect="1"/>
            </p:cNvSpPr>
            <p:nvPr/>
          </p:nvSpPr>
          <p:spPr>
            <a:xfrm>
              <a:off x="3801534" y="18605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0628" y="4720837"/>
              <a:ext cx="66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nope</a:t>
              </a:r>
              <a:endParaRPr lang="en-US" dirty="0"/>
            </a:p>
          </p:txBody>
        </p:sp>
        <p:sp>
          <p:nvSpPr>
            <p:cNvPr id="13" name="Multiply 12"/>
            <p:cNvSpPr>
              <a:spLocks noChangeAspect="1"/>
            </p:cNvSpPr>
            <p:nvPr/>
          </p:nvSpPr>
          <p:spPr>
            <a:xfrm>
              <a:off x="3806731" y="2043443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>
              <a:spLocks noChangeAspect="1"/>
            </p:cNvSpPr>
            <p:nvPr/>
          </p:nvSpPr>
          <p:spPr>
            <a:xfrm>
              <a:off x="3798668" y="2790883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5210" y="2100519"/>
              <a:ext cx="6729984" cy="2757424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-1504738" y="1860567"/>
            <a:ext cx="12469932" cy="3315216"/>
            <a:chOff x="-1504738" y="1860567"/>
            <a:chExt cx="12469932" cy="33152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04738" y="1924393"/>
              <a:ext cx="6756400" cy="3105150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978" y="2005837"/>
              <a:ext cx="6789293" cy="2949702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sp>
          <p:nvSpPr>
            <p:cNvPr id="10" name="Multiply 9"/>
            <p:cNvSpPr>
              <a:spLocks noChangeAspect="1"/>
            </p:cNvSpPr>
            <p:nvPr/>
          </p:nvSpPr>
          <p:spPr>
            <a:xfrm>
              <a:off x="3806731" y="48466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>
              <a:spLocks noChangeAspect="1"/>
            </p:cNvSpPr>
            <p:nvPr/>
          </p:nvSpPr>
          <p:spPr>
            <a:xfrm>
              <a:off x="3806731" y="245560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>
              <a:spLocks noChangeAspect="1"/>
            </p:cNvSpPr>
            <p:nvPr/>
          </p:nvSpPr>
          <p:spPr>
            <a:xfrm>
              <a:off x="3801534" y="1860567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0628" y="4720837"/>
              <a:ext cx="66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nope</a:t>
              </a:r>
              <a:endParaRPr lang="en-US" dirty="0"/>
            </a:p>
          </p:txBody>
        </p:sp>
        <p:sp>
          <p:nvSpPr>
            <p:cNvPr id="13" name="Multiply 12"/>
            <p:cNvSpPr>
              <a:spLocks noChangeAspect="1"/>
            </p:cNvSpPr>
            <p:nvPr/>
          </p:nvSpPr>
          <p:spPr>
            <a:xfrm>
              <a:off x="3806731" y="2043443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>
              <a:spLocks noChangeAspect="1"/>
            </p:cNvSpPr>
            <p:nvPr/>
          </p:nvSpPr>
          <p:spPr>
            <a:xfrm>
              <a:off x="3798668" y="2790883"/>
              <a:ext cx="182876" cy="182876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5210" y="2100519"/>
              <a:ext cx="6729984" cy="2757424"/>
            </a:xfrm>
            <a:prstGeom prst="rect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</p:pic>
        <p:sp>
          <p:nvSpPr>
            <p:cNvPr id="16" name="TextBox 15"/>
            <p:cNvSpPr txBox="1"/>
            <p:nvPr/>
          </p:nvSpPr>
          <p:spPr>
            <a:xfrm>
              <a:off x="7171779" y="4806451"/>
              <a:ext cx="1198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*grumble*</a:t>
              </a:r>
              <a:endParaRPr lang="en-US" dirty="0"/>
            </a:p>
          </p:txBody>
        </p:sp>
        <p:sp>
          <p:nvSpPr>
            <p:cNvPr id="17" name="Multiply 16"/>
            <p:cNvSpPr>
              <a:spLocks noChangeAspect="1"/>
            </p:cNvSpPr>
            <p:nvPr/>
          </p:nvSpPr>
          <p:spPr>
            <a:xfrm>
              <a:off x="6717121" y="4793141"/>
              <a:ext cx="365752" cy="36575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903366" y="2883815"/>
              <a:ext cx="295424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5</Words>
  <Application>Microsoft Macintosh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Barry Kernfeld</dc:creator>
  <cp:lastModifiedBy>Barry Kernfeld</cp:lastModifiedBy>
  <cp:revision>7</cp:revision>
  <dcterms:created xsi:type="dcterms:W3CDTF">2015-04-25T21:31:39Z</dcterms:created>
  <dcterms:modified xsi:type="dcterms:W3CDTF">2015-04-26T20:05:33Z</dcterms:modified>
</cp:coreProperties>
</file>