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D3E3-2751-984A-885B-95BE1A40DC7B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B93A-A0FF-524D-AA85-A76E04C10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79089" y="3145429"/>
            <a:ext cx="2609666" cy="3258153"/>
            <a:chOff x="3451218" y="1615272"/>
            <a:chExt cx="2609666" cy="3258153"/>
          </a:xfrm>
        </p:grpSpPr>
        <p:sp>
          <p:nvSpPr>
            <p:cNvPr id="24" name="Diamond 23"/>
            <p:cNvSpPr/>
            <p:nvPr/>
          </p:nvSpPr>
          <p:spPr>
            <a:xfrm>
              <a:off x="3465023" y="4721562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/>
            <p:cNvSpPr/>
            <p:nvPr/>
          </p:nvSpPr>
          <p:spPr>
            <a:xfrm>
              <a:off x="5853811" y="2130425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/>
            <p:nvPr/>
          </p:nvSpPr>
          <p:spPr>
            <a:xfrm>
              <a:off x="3451218" y="3552130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/>
            <p:cNvSpPr/>
            <p:nvPr/>
          </p:nvSpPr>
          <p:spPr>
            <a:xfrm>
              <a:off x="5826201" y="1615272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4" idx="3"/>
              <a:endCxn id="25" idx="2"/>
            </p:cNvCxnSpPr>
            <p:nvPr/>
          </p:nvCxnSpPr>
          <p:spPr>
            <a:xfrm flipV="1">
              <a:off x="3672096" y="2282288"/>
              <a:ext cx="2285252" cy="251520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2"/>
            </p:cNvCxnSpPr>
            <p:nvPr/>
          </p:nvCxnSpPr>
          <p:spPr>
            <a:xfrm rot="5400000" flipH="1" flipV="1">
              <a:off x="3622051" y="2538128"/>
              <a:ext cx="228180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2"/>
            </p:cNvCxnSpPr>
            <p:nvPr/>
          </p:nvCxnSpPr>
          <p:spPr>
            <a:xfrm rot="5400000" flipH="1" flipV="1">
              <a:off x="3299546" y="2215623"/>
              <a:ext cx="292681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129638" y="2194271"/>
            <a:ext cx="2609666" cy="4842364"/>
            <a:chOff x="6233174" y="2015638"/>
            <a:chExt cx="2609666" cy="4842364"/>
          </a:xfrm>
        </p:grpSpPr>
        <p:sp>
          <p:nvSpPr>
            <p:cNvPr id="5" name="Diamond 4"/>
            <p:cNvSpPr/>
            <p:nvPr/>
          </p:nvSpPr>
          <p:spPr>
            <a:xfrm>
              <a:off x="6246979" y="5784885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8635767" y="3193748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233174" y="4615453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8608157" y="2678595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 flipV="1">
              <a:off x="6454052" y="4390224"/>
              <a:ext cx="2154105" cy="1470593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 rot="16200000" flipH="1">
              <a:off x="7032515" y="5254748"/>
              <a:ext cx="921254" cy="2285253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rot="5400000" flipH="1" flipV="1">
              <a:off x="7210773" y="4539365"/>
              <a:ext cx="537125" cy="2257641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433345" y="5082287"/>
              <a:ext cx="2202422" cy="31733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5739025" y="2606422"/>
              <a:ext cx="3459916" cy="227834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329809" y="5475554"/>
              <a:ext cx="2305960" cy="461194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447148" y="3812445"/>
              <a:ext cx="2285252" cy="251520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343611" y="6403583"/>
              <a:ext cx="2264548" cy="2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6" idx="2"/>
            </p:cNvCxnSpPr>
            <p:nvPr/>
          </p:nvCxnSpPr>
          <p:spPr>
            <a:xfrm rot="5400000" flipH="1" flipV="1">
              <a:off x="6012472" y="3676751"/>
              <a:ext cx="3057972" cy="2395692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6"/>
          <p:cNvGrpSpPr/>
          <p:nvPr/>
        </p:nvGrpSpPr>
        <p:grpSpPr>
          <a:xfrm>
            <a:off x="4444621" y="865176"/>
            <a:ext cx="2609666" cy="3854844"/>
            <a:chOff x="5093999" y="1561884"/>
            <a:chExt cx="2609666" cy="3854844"/>
          </a:xfrm>
        </p:grpSpPr>
        <p:sp>
          <p:nvSpPr>
            <p:cNvPr id="54" name="Diamond 53"/>
            <p:cNvSpPr/>
            <p:nvPr/>
          </p:nvSpPr>
          <p:spPr>
            <a:xfrm>
              <a:off x="5107804" y="4798031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7496592" y="2206894"/>
              <a:ext cx="207073" cy="151863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5093999" y="3628599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7468982" y="1691741"/>
              <a:ext cx="207073" cy="151863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>
              <a:stCxn id="54" idx="3"/>
              <a:endCxn id="55" idx="2"/>
            </p:cNvCxnSpPr>
            <p:nvPr/>
          </p:nvCxnSpPr>
          <p:spPr>
            <a:xfrm flipV="1">
              <a:off x="5314877" y="2358757"/>
              <a:ext cx="2285252" cy="251520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2"/>
            </p:cNvCxnSpPr>
            <p:nvPr/>
          </p:nvCxnSpPr>
          <p:spPr>
            <a:xfrm rot="5400000" flipH="1" flipV="1">
              <a:off x="5264832" y="2614597"/>
              <a:ext cx="228180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2"/>
            </p:cNvCxnSpPr>
            <p:nvPr/>
          </p:nvCxnSpPr>
          <p:spPr>
            <a:xfrm rot="5400000" flipH="1" flipV="1">
              <a:off x="4942327" y="2292092"/>
              <a:ext cx="292681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294170" y="1897563"/>
              <a:ext cx="2285252" cy="251520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5244125" y="2153403"/>
              <a:ext cx="228180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4921620" y="1830898"/>
              <a:ext cx="292681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307973" y="2825591"/>
              <a:ext cx="2285252" cy="2515206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5257928" y="3081431"/>
              <a:ext cx="228180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4935423" y="2758926"/>
              <a:ext cx="2926816" cy="2388788"/>
            </a:xfrm>
            <a:prstGeom prst="straightConnector1">
              <a:avLst/>
            </a:prstGeom>
            <a:ln cap="flat">
              <a:solidFill>
                <a:schemeClr val="tx1"/>
              </a:solidFill>
              <a:prstDash val="sysDash"/>
              <a:round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10236" y="247478"/>
            <a:ext cx="4797737" cy="3360698"/>
            <a:chOff x="510236" y="247478"/>
            <a:chExt cx="4797737" cy="3360698"/>
          </a:xfrm>
        </p:grpSpPr>
        <p:grpSp>
          <p:nvGrpSpPr>
            <p:cNvPr id="68" name="Group 67"/>
            <p:cNvGrpSpPr/>
            <p:nvPr/>
          </p:nvGrpSpPr>
          <p:grpSpPr>
            <a:xfrm>
              <a:off x="510236" y="345068"/>
              <a:ext cx="2699397" cy="3263108"/>
              <a:chOff x="510236" y="345068"/>
              <a:chExt cx="2699397" cy="326310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9967" y="350023"/>
                <a:ext cx="2609666" cy="3258153"/>
                <a:chOff x="1794907" y="3093023"/>
                <a:chExt cx="2609666" cy="3258153"/>
              </a:xfrm>
            </p:grpSpPr>
            <p:sp>
              <p:nvSpPr>
                <p:cNvPr id="39" name="Diamond 38"/>
                <p:cNvSpPr/>
                <p:nvPr/>
              </p:nvSpPr>
              <p:spPr>
                <a:xfrm>
                  <a:off x="1808712" y="6199313"/>
                  <a:ext cx="207073" cy="151863"/>
                </a:xfrm>
                <a:prstGeom prst="diamond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iamond 39"/>
                <p:cNvSpPr/>
                <p:nvPr/>
              </p:nvSpPr>
              <p:spPr>
                <a:xfrm>
                  <a:off x="4197500" y="3608176"/>
                  <a:ext cx="207073" cy="151863"/>
                </a:xfrm>
                <a:prstGeom prst="diamond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amond 40"/>
                <p:cNvSpPr/>
                <p:nvPr/>
              </p:nvSpPr>
              <p:spPr>
                <a:xfrm>
                  <a:off x="1794907" y="5029881"/>
                  <a:ext cx="207073" cy="151863"/>
                </a:xfrm>
                <a:prstGeom prst="diamon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Diamond 41"/>
                <p:cNvSpPr/>
                <p:nvPr/>
              </p:nvSpPr>
              <p:spPr>
                <a:xfrm>
                  <a:off x="4169890" y="3093023"/>
                  <a:ext cx="207073" cy="151863"/>
                </a:xfrm>
                <a:prstGeom prst="diamon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2015785" y="3704815"/>
                  <a:ext cx="2285252" cy="2515206"/>
                </a:xfrm>
                <a:prstGeom prst="straightConnector1">
                  <a:avLst/>
                </a:prstGeom>
                <a:ln cap="flat">
                  <a:solidFill>
                    <a:schemeClr val="tx1"/>
                  </a:solidFill>
                  <a:prstDash val="sysDash"/>
                  <a:round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510236" y="345068"/>
                <a:ext cx="20983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Sample path (actual results will be more squiggly than</a:t>
                </a:r>
              </a:p>
              <a:p>
                <a:r>
                  <a:rPr lang="en-US" sz="2400" dirty="0" smtClean="0"/>
                  <a:t>shown)</a:t>
                </a:r>
                <a:endParaRPr lang="en-US" sz="24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209633" y="247478"/>
              <a:ext cx="2098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True state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Observed state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Barry Kernfeld</dc:creator>
  <cp:lastModifiedBy>Barry Kernfeld</cp:lastModifiedBy>
  <cp:revision>6</cp:revision>
  <dcterms:created xsi:type="dcterms:W3CDTF">2015-06-08T07:35:00Z</dcterms:created>
  <dcterms:modified xsi:type="dcterms:W3CDTF">2015-06-08T07:40:52Z</dcterms:modified>
</cp:coreProperties>
</file>