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 id="2147483661" r:id="rId2"/>
    <p:sldMasterId id="2147483675" r:id="rId3"/>
  </p:sldMasterIdLst>
  <p:notesMasterIdLst>
    <p:notesMasterId r:id="rId22"/>
  </p:notesMasterIdLst>
  <p:sldIdLst>
    <p:sldId id="257" r:id="rId4"/>
    <p:sldId id="259" r:id="rId5"/>
    <p:sldId id="258" r:id="rId6"/>
    <p:sldId id="302" r:id="rId7"/>
    <p:sldId id="260" r:id="rId8"/>
    <p:sldId id="267" r:id="rId9"/>
    <p:sldId id="261" r:id="rId10"/>
    <p:sldId id="268" r:id="rId11"/>
    <p:sldId id="262" r:id="rId12"/>
    <p:sldId id="269" r:id="rId13"/>
    <p:sldId id="298" r:id="rId14"/>
    <p:sldId id="296" r:id="rId15"/>
    <p:sldId id="297" r:id="rId16"/>
    <p:sldId id="300" r:id="rId17"/>
    <p:sldId id="263" r:id="rId18"/>
    <p:sldId id="264" r:id="rId19"/>
    <p:sldId id="295" r:id="rId20"/>
    <p:sldId id="301" r:id="rId21"/>
  </p:sldIdLst>
  <p:sldSz cx="9144000" cy="5143500" type="screen16x9"/>
  <p:notesSz cx="6858000" cy="9144000"/>
  <p:embeddedFontLst>
    <p:embeddedFont>
      <p:font typeface="Calibri" panose="020F0502020204030204" pitchFamily="34" charset="0"/>
      <p:regular r:id="rId23"/>
      <p:bold r:id="rId24"/>
      <p:italic r:id="rId25"/>
      <p:boldItalic r:id="rId26"/>
    </p:embeddedFont>
    <p:embeddedFont>
      <p:font typeface="Calibri Light" panose="020F0302020204030204" pitchFamily="34" charset="0"/>
      <p:regular r:id="rId27"/>
      <p:italic r:id="rId28"/>
    </p:embeddedFont>
    <p:embeddedFont>
      <p:font typeface="Lora" pitchFamily="2" charset="77"/>
      <p:regular r:id="rId29"/>
      <p:bold r:id="rId30"/>
      <p:italic r:id="rId31"/>
      <p:boldItalic r:id="rId32"/>
    </p:embeddedFont>
    <p:embeddedFont>
      <p:font typeface="Montserrat" pitchFamily="2" charset="77"/>
      <p:regular r:id="rId33"/>
      <p:bold r:id="rId34"/>
      <p:italic r:id="rId35"/>
      <p:boldItalic r:id="rId36"/>
    </p:embeddedFont>
    <p:embeddedFont>
      <p:font typeface="Quattrocento Sans" panose="020B0502050000020003" pitchFamily="3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D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A5B2040-0373-4AB5-8C16-54180E59C3D7}">
  <a:tblStyle styleId="{DA5B2040-0373-4AB5-8C16-54180E59C3D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D83C8C0-4F54-423C-8FE9-BE38F65F2308}"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435"/>
    <p:restoredTop sz="96543"/>
  </p:normalViewPr>
  <p:slideViewPr>
    <p:cSldViewPr snapToGrid="0">
      <p:cViewPr varScale="1">
        <p:scale>
          <a:sx n="182" d="100"/>
          <a:sy n="182" d="100"/>
        </p:scale>
        <p:origin x="196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font" Target="fonts/font4.fntdata"/><Relationship Id="rId39" Type="http://schemas.openxmlformats.org/officeDocument/2006/relationships/font" Target="fonts/font17.fntdata"/><Relationship Id="rId21" Type="http://schemas.openxmlformats.org/officeDocument/2006/relationships/slide" Target="slides/slide18.xml"/><Relationship Id="rId34" Type="http://schemas.openxmlformats.org/officeDocument/2006/relationships/font" Target="fonts/font12.fntdata"/><Relationship Id="rId42"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font" Target="fonts/font7.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9.fntdata"/><Relationship Id="rId44"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theme" Target="theme/theme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dk2" tx2="lt2" accent1="accent1" accent2="accent2" accent3="accent3" accent4="accent4" accent5="accent5" accent6="accent6" hlink="hlink" folHlink="folHlink"/>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200" dirty="0"/>
              <a:t>IT Market share 2019-20</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IT Market share</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9C8-E347-B8F2-6151AF25E71A}"/>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F9C8-E347-B8F2-6151AF25E71A}"/>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F9C8-E347-B8F2-6151AF25E71A}"/>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F9C8-E347-B8F2-6151AF25E71A}"/>
              </c:ext>
            </c:extLst>
          </c:dPt>
          <c:dLbls>
            <c:dLbl>
              <c:idx val="0"/>
              <c:layout>
                <c:manualLayout>
                  <c:x val="-0.14101696277701201"/>
                  <c:y val="-3.4036795337314227E-2"/>
                </c:manualLayout>
              </c:layout>
              <c:tx>
                <c:rich>
                  <a:bodyPr/>
                  <a:lstStyle/>
                  <a:p>
                    <a:fld id="{D88D449E-8D79-DD40-BEB9-E19FE24FDD8A}" type="VALUE">
                      <a:rPr lang="en-US" sz="1000" smtClean="0"/>
                      <a:pPr/>
                      <a:t>[VALUE]</a:t>
                    </a:fld>
                    <a:r>
                      <a:rPr lang="en-US" sz="1000" dirty="0"/>
                      <a: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F9C8-E347-B8F2-6151AF25E71A}"/>
                </c:ext>
              </c:extLst>
            </c:dLbl>
            <c:dLbl>
              <c:idx val="1"/>
              <c:layout>
                <c:manualLayout>
                  <c:x val="0.14396773907233079"/>
                  <c:y val="3.4582466916597034E-2"/>
                </c:manualLayout>
              </c:layout>
              <c:tx>
                <c:rich>
                  <a:bodyPr/>
                  <a:lstStyle/>
                  <a:p>
                    <a:fld id="{3BF31AA4-D7BF-1046-95BA-FC6473DC4082}" type="VALUE">
                      <a:rPr lang="en-US" sz="1000" smtClean="0"/>
                      <a:pPr/>
                      <a:t>[VALUE]</a:t>
                    </a:fld>
                    <a:r>
                      <a:rPr lang="en-US" sz="1000" dirty="0"/>
                      <a: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F9C8-E347-B8F2-6151AF25E71A}"/>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2"/>
                <c:pt idx="0">
                  <c:v>India</c:v>
                </c:pt>
                <c:pt idx="1">
                  <c:v>Other countries</c:v>
                </c:pt>
              </c:strCache>
            </c:strRef>
          </c:cat>
          <c:val>
            <c:numRef>
              <c:f>Sheet1!$B$2:$B$5</c:f>
              <c:numCache>
                <c:formatCode>General</c:formatCode>
                <c:ptCount val="4"/>
                <c:pt idx="0">
                  <c:v>55</c:v>
                </c:pt>
                <c:pt idx="1">
                  <c:v>45</c:v>
                </c:pt>
              </c:numCache>
            </c:numRef>
          </c:val>
          <c:extLst>
            <c:ext xmlns:c16="http://schemas.microsoft.com/office/drawing/2014/chart" uri="{C3380CC4-5D6E-409C-BE32-E72D297353CC}">
              <c16:uniqueId val="{00000008-F9C8-E347-B8F2-6151AF25E71A}"/>
            </c:ext>
          </c:extLst>
        </c:ser>
        <c:dLbls>
          <c:showLegendKey val="0"/>
          <c:showVal val="0"/>
          <c:showCatName val="0"/>
          <c:showSerName val="0"/>
          <c:showPercent val="0"/>
          <c:showBubbleSize val="0"/>
          <c:showLeaderLines val="1"/>
        </c:dLbls>
        <c:firstSliceAng val="0"/>
      </c:pieChart>
      <c:spPr>
        <a:noFill/>
        <a:ln>
          <a:noFill/>
        </a:ln>
        <a:effectLst/>
      </c:spPr>
    </c:plotArea>
    <c:legend>
      <c:legendPos val="b"/>
      <c:legendEntry>
        <c:idx val="2"/>
        <c:delete val="1"/>
      </c:legendEntry>
      <c:legendEntry>
        <c:idx val="3"/>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dk2" tx2="lt2" accent1="accent1" accent2="accent2" accent3="accent3" accent4="accent4" accent5="accent5" accent6="accent6" hlink="hlink" folHlink="folHlink"/>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100" dirty="0"/>
              <a:t>Servant Leadership</a:t>
            </a:r>
            <a:r>
              <a:rPr lang="en-US" sz="1100" baseline="0" dirty="0"/>
              <a:t> followed by Indian IT leaders</a:t>
            </a:r>
            <a:endParaRPr lang="en-US" sz="1100"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Count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FF8-CF45-BBA0-2622D6F79B5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FF8-CF45-BBA0-2622D6F79B5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FF8-CF45-BBA0-2622D6F79B55}"/>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FF8-CF45-BBA0-2622D6F79B55}"/>
              </c:ext>
            </c:extLst>
          </c:dPt>
          <c:dLbls>
            <c:dLbl>
              <c:idx val="0"/>
              <c:layout>
                <c:manualLayout>
                  <c:x val="-0.14101696277701201"/>
                  <c:y val="-3.4036795337314227E-2"/>
                </c:manualLayout>
              </c:layout>
              <c:tx>
                <c:rich>
                  <a:bodyPr/>
                  <a:lstStyle/>
                  <a:p>
                    <a:fld id="{D88D449E-8D79-DD40-BEB9-E19FE24FDD8A}" type="VALUE">
                      <a:rPr lang="en-US" sz="1000" smtClean="0"/>
                      <a:pPr/>
                      <a:t>[VALUE]</a:t>
                    </a:fld>
                    <a:r>
                      <a:rPr lang="en-US" sz="1000" dirty="0"/>
                      <a: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9FF8-CF45-BBA0-2622D6F79B55}"/>
                </c:ext>
              </c:extLst>
            </c:dLbl>
            <c:dLbl>
              <c:idx val="1"/>
              <c:layout>
                <c:manualLayout>
                  <c:x val="0.14396773907233079"/>
                  <c:y val="3.4582466916597034E-2"/>
                </c:manualLayout>
              </c:layout>
              <c:tx>
                <c:rich>
                  <a:bodyPr/>
                  <a:lstStyle/>
                  <a:p>
                    <a:fld id="{3BF31AA4-D7BF-1046-95BA-FC6473DC4082}" type="VALUE">
                      <a:rPr lang="en-US" sz="1000" smtClean="0"/>
                      <a:pPr/>
                      <a:t>[VALUE]</a:t>
                    </a:fld>
                    <a:r>
                      <a:rPr lang="en-US" sz="1000" dirty="0"/>
                      <a: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9FF8-CF45-BBA0-2622D6F79B55}"/>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2"/>
                <c:pt idx="0">
                  <c:v>Yes</c:v>
                </c:pt>
                <c:pt idx="1">
                  <c:v>No</c:v>
                </c:pt>
              </c:strCache>
            </c:strRef>
          </c:cat>
          <c:val>
            <c:numRef>
              <c:f>Sheet1!$B$2:$B$5</c:f>
              <c:numCache>
                <c:formatCode>General</c:formatCode>
                <c:ptCount val="4"/>
                <c:pt idx="0">
                  <c:v>97.56</c:v>
                </c:pt>
                <c:pt idx="1">
                  <c:v>2.44</c:v>
                </c:pt>
              </c:numCache>
            </c:numRef>
          </c:val>
          <c:extLst>
            <c:ext xmlns:c16="http://schemas.microsoft.com/office/drawing/2014/chart" uri="{C3380CC4-5D6E-409C-BE32-E72D297353CC}">
              <c16:uniqueId val="{00000008-9FF8-CF45-BBA0-2622D6F79B55}"/>
            </c:ext>
          </c:extLst>
        </c:ser>
        <c:dLbls>
          <c:showLegendKey val="0"/>
          <c:showVal val="0"/>
          <c:showCatName val="0"/>
          <c:showSerName val="0"/>
          <c:showPercent val="0"/>
          <c:showBubbleSize val="0"/>
          <c:showLeaderLines val="1"/>
        </c:dLbls>
        <c:firstSliceAng val="0"/>
      </c:pieChart>
      <c:spPr>
        <a:noFill/>
        <a:ln>
          <a:noFill/>
        </a:ln>
        <a:effectLst/>
      </c:spPr>
    </c:plotArea>
    <c:legend>
      <c:legendPos val="b"/>
      <c:legendEntry>
        <c:idx val="2"/>
        <c:delete val="1"/>
      </c:legendEntry>
      <c:legendEntry>
        <c:idx val="3"/>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8"/>
            <a:endParaRPr lang="en-US" dirty="0"/>
          </a:p>
        </p:txBody>
      </p:sp>
    </p:spTree>
    <p:extLst>
      <p:ext uri="{BB962C8B-B14F-4D97-AF65-F5344CB8AC3E}">
        <p14:creationId xmlns:p14="http://schemas.microsoft.com/office/powerpoint/2010/main" val="16148807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8"/>
            <a:endParaRPr lang="en-US" dirty="0"/>
          </a:p>
        </p:txBody>
      </p:sp>
    </p:spTree>
    <p:extLst>
      <p:ext uri="{BB962C8B-B14F-4D97-AF65-F5344CB8AC3E}">
        <p14:creationId xmlns:p14="http://schemas.microsoft.com/office/powerpoint/2010/main" val="31686278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8"/>
            <a:endParaRPr lang="en-US" dirty="0"/>
          </a:p>
        </p:txBody>
      </p:sp>
    </p:spTree>
    <p:extLst>
      <p:ext uri="{BB962C8B-B14F-4D97-AF65-F5344CB8AC3E}">
        <p14:creationId xmlns:p14="http://schemas.microsoft.com/office/powerpoint/2010/main" val="11197635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8"/>
            <a:endParaRPr lang="en-US" dirty="0"/>
          </a:p>
        </p:txBody>
      </p:sp>
    </p:spTree>
    <p:extLst>
      <p:ext uri="{BB962C8B-B14F-4D97-AF65-F5344CB8AC3E}">
        <p14:creationId xmlns:p14="http://schemas.microsoft.com/office/powerpoint/2010/main" val="25685257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8"/>
            <a:endParaRPr lang="en-US" dirty="0"/>
          </a:p>
        </p:txBody>
      </p:sp>
    </p:spTree>
    <p:extLst>
      <p:ext uri="{BB962C8B-B14F-4D97-AF65-F5344CB8AC3E}">
        <p14:creationId xmlns:p14="http://schemas.microsoft.com/office/powerpoint/2010/main" val="2656284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8"/>
            <a:endParaRPr lang="en-US" dirty="0"/>
          </a:p>
        </p:txBody>
      </p:sp>
    </p:spTree>
    <p:extLst>
      <p:ext uri="{BB962C8B-B14F-4D97-AF65-F5344CB8AC3E}">
        <p14:creationId xmlns:p14="http://schemas.microsoft.com/office/powerpoint/2010/main" val="23602223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050304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4"/>
        <p:cNvGrpSpPr/>
        <p:nvPr/>
      </p:nvGrpSpPr>
      <p:grpSpPr>
        <a:xfrm>
          <a:off x="0" y="0"/>
          <a:ext cx="0" cy="0"/>
          <a:chOff x="0" y="0"/>
          <a:chExt cx="0" cy="0"/>
        </a:xfrm>
      </p:grpSpPr>
      <p:sp>
        <p:nvSpPr>
          <p:cNvPr id="1685" name="Google Shape;1685;g7092887f1d_38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6" name="Google Shape;1686;g7092887f1d_38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245804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690235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313798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367440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8"/>
            <a:endParaRPr lang="en-US" dirty="0"/>
          </a:p>
        </p:txBody>
      </p:sp>
    </p:spTree>
    <p:extLst>
      <p:ext uri="{BB962C8B-B14F-4D97-AF65-F5344CB8AC3E}">
        <p14:creationId xmlns:p14="http://schemas.microsoft.com/office/powerpoint/2010/main" val="36458697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8"/>
            <a:endParaRPr lang="en-US" dirty="0"/>
          </a:p>
        </p:txBody>
      </p:sp>
    </p:spTree>
    <p:extLst>
      <p:ext uri="{BB962C8B-B14F-4D97-AF65-F5344CB8AC3E}">
        <p14:creationId xmlns:p14="http://schemas.microsoft.com/office/powerpoint/2010/main" val="372985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8"/>
            <a:endParaRPr lang="en-US" dirty="0"/>
          </a:p>
        </p:txBody>
      </p:sp>
    </p:spTree>
    <p:extLst>
      <p:ext uri="{BB962C8B-B14F-4D97-AF65-F5344CB8AC3E}">
        <p14:creationId xmlns:p14="http://schemas.microsoft.com/office/powerpoint/2010/main" val="5715028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8"/>
            <a:endParaRPr lang="en-US" dirty="0"/>
          </a:p>
        </p:txBody>
      </p:sp>
    </p:spTree>
    <p:extLst>
      <p:ext uri="{BB962C8B-B14F-4D97-AF65-F5344CB8AC3E}">
        <p14:creationId xmlns:p14="http://schemas.microsoft.com/office/powerpoint/2010/main" val="16286658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lvl="8"/>
            <a:endParaRPr lang="en-US" dirty="0"/>
          </a:p>
        </p:txBody>
      </p:sp>
    </p:spTree>
    <p:extLst>
      <p:ext uri="{BB962C8B-B14F-4D97-AF65-F5344CB8AC3E}">
        <p14:creationId xmlns:p14="http://schemas.microsoft.com/office/powerpoint/2010/main" val="3194924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2E548-18EF-84E0-FC51-B8585843C079}"/>
              </a:ext>
            </a:extLst>
          </p:cNvPr>
          <p:cNvSpPr>
            <a:spLocks noGrp="1"/>
          </p:cNvSpPr>
          <p:nvPr>
            <p:ph type="ctrTitle"/>
          </p:nvPr>
        </p:nvSpPr>
        <p:spPr>
          <a:xfrm>
            <a:off x="1143000" y="841375"/>
            <a:ext cx="6858000" cy="17907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1FF3D6CC-DADF-5B54-760A-DCAD91E43543}"/>
              </a:ext>
            </a:extLst>
          </p:cNvPr>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Slide Number Placeholder 3">
            <a:extLst>
              <a:ext uri="{FF2B5EF4-FFF2-40B4-BE49-F238E27FC236}">
                <a16:creationId xmlns:a16="http://schemas.microsoft.com/office/drawing/2014/main" id="{51FE00C6-FE77-27A4-7E6D-DC6F9DA1322F}"/>
              </a:ext>
            </a:extLst>
          </p:cNvPr>
          <p:cNvSpPr>
            <a:spLocks noGrp="1"/>
          </p:cNvSpPr>
          <p:nvPr>
            <p:ph type="sldNum" idx="10"/>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37978447"/>
      </p:ext>
    </p:extLst>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1C03DC-7B98-C8AB-701E-B6C261AC6257}"/>
              </a:ext>
            </a:extLst>
          </p:cNvPr>
          <p:cNvSpPr>
            <a:spLocks noGrp="1"/>
          </p:cNvSpPr>
          <p:nvPr>
            <p:ph type="dt" sz="half" idx="10"/>
          </p:nvPr>
        </p:nvSpPr>
        <p:spPr/>
        <p:txBody>
          <a:bodyPr/>
          <a:lstStyle/>
          <a:p>
            <a:fld id="{8322FABE-65A3-3940-B3D3-964296575DCF}" type="datetimeFigureOut">
              <a:rPr lang="en-US" smtClean="0"/>
              <a:t>1/22/23</a:t>
            </a:fld>
            <a:endParaRPr lang="en-US"/>
          </a:p>
        </p:txBody>
      </p:sp>
      <p:sp>
        <p:nvSpPr>
          <p:cNvPr id="3" name="Footer Placeholder 2">
            <a:extLst>
              <a:ext uri="{FF2B5EF4-FFF2-40B4-BE49-F238E27FC236}">
                <a16:creationId xmlns:a16="http://schemas.microsoft.com/office/drawing/2014/main" id="{67D48976-8FCA-3B3A-9E09-8F9ECDD1626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D6529D5-A4A2-C866-6C07-5AF20A1186C5}"/>
              </a:ext>
            </a:extLst>
          </p:cNvPr>
          <p:cNvSpPr>
            <a:spLocks noGrp="1"/>
          </p:cNvSpPr>
          <p:nvPr>
            <p:ph type="sldNum" sz="quarter" idx="12"/>
          </p:nvPr>
        </p:nvSpPr>
        <p:spPr/>
        <p:txBody>
          <a:bodyPr/>
          <a:lstStyle/>
          <a:p>
            <a:fld id="{F78F39CB-B242-9149-B658-B60FFFF4F8B3}" type="slidenum">
              <a:rPr lang="en-US" smtClean="0"/>
              <a:t>‹#›</a:t>
            </a:fld>
            <a:endParaRPr lang="en-US"/>
          </a:p>
        </p:txBody>
      </p:sp>
    </p:spTree>
    <p:extLst>
      <p:ext uri="{BB962C8B-B14F-4D97-AF65-F5344CB8AC3E}">
        <p14:creationId xmlns:p14="http://schemas.microsoft.com/office/powerpoint/2010/main" val="1288023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42C89-10C6-5978-15E8-75F32087D4A7}"/>
              </a:ext>
            </a:extLst>
          </p:cNvPr>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8AE1A931-2A24-9C3C-63FB-D94A53B65EA0}"/>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FC3DA7F-62BB-D200-BE2A-0067FCCB4586}"/>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B400D593-DEE3-456E-D30C-112082213EE7}"/>
              </a:ext>
            </a:extLst>
          </p:cNvPr>
          <p:cNvSpPr>
            <a:spLocks noGrp="1"/>
          </p:cNvSpPr>
          <p:nvPr>
            <p:ph type="dt" sz="half" idx="10"/>
          </p:nvPr>
        </p:nvSpPr>
        <p:spPr/>
        <p:txBody>
          <a:bodyPr/>
          <a:lstStyle/>
          <a:p>
            <a:fld id="{8322FABE-65A3-3940-B3D3-964296575DCF}" type="datetimeFigureOut">
              <a:rPr lang="en-US" smtClean="0"/>
              <a:t>1/22/23</a:t>
            </a:fld>
            <a:endParaRPr lang="en-US"/>
          </a:p>
        </p:txBody>
      </p:sp>
      <p:sp>
        <p:nvSpPr>
          <p:cNvPr id="6" name="Footer Placeholder 5">
            <a:extLst>
              <a:ext uri="{FF2B5EF4-FFF2-40B4-BE49-F238E27FC236}">
                <a16:creationId xmlns:a16="http://schemas.microsoft.com/office/drawing/2014/main" id="{4CE238E7-6879-46AB-75EA-0D9659BB17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D1D446-6214-7EE2-E015-699858DBDADD}"/>
              </a:ext>
            </a:extLst>
          </p:cNvPr>
          <p:cNvSpPr>
            <a:spLocks noGrp="1"/>
          </p:cNvSpPr>
          <p:nvPr>
            <p:ph type="sldNum" sz="quarter" idx="12"/>
          </p:nvPr>
        </p:nvSpPr>
        <p:spPr/>
        <p:txBody>
          <a:bodyPr/>
          <a:lstStyle/>
          <a:p>
            <a:fld id="{F78F39CB-B242-9149-B658-B60FFFF4F8B3}" type="slidenum">
              <a:rPr lang="en-US" smtClean="0"/>
              <a:t>‹#›</a:t>
            </a:fld>
            <a:endParaRPr lang="en-US"/>
          </a:p>
        </p:txBody>
      </p:sp>
    </p:spTree>
    <p:extLst>
      <p:ext uri="{BB962C8B-B14F-4D97-AF65-F5344CB8AC3E}">
        <p14:creationId xmlns:p14="http://schemas.microsoft.com/office/powerpoint/2010/main" val="34827552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BADC2-552A-9BAD-63F4-DFAFC876679E}"/>
              </a:ext>
            </a:extLst>
          </p:cNvPr>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A1387568-8844-B11F-4B8C-38E5416E877D}"/>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3F14FA70-7DF1-1241-EEBA-F781748643EC}"/>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96AC3B1C-4A3C-3CB9-E36F-07F99270917A}"/>
              </a:ext>
            </a:extLst>
          </p:cNvPr>
          <p:cNvSpPr>
            <a:spLocks noGrp="1"/>
          </p:cNvSpPr>
          <p:nvPr>
            <p:ph type="dt" sz="half" idx="10"/>
          </p:nvPr>
        </p:nvSpPr>
        <p:spPr/>
        <p:txBody>
          <a:bodyPr/>
          <a:lstStyle/>
          <a:p>
            <a:fld id="{8322FABE-65A3-3940-B3D3-964296575DCF}" type="datetimeFigureOut">
              <a:rPr lang="en-US" smtClean="0"/>
              <a:t>1/22/23</a:t>
            </a:fld>
            <a:endParaRPr lang="en-US"/>
          </a:p>
        </p:txBody>
      </p:sp>
      <p:sp>
        <p:nvSpPr>
          <p:cNvPr id="6" name="Footer Placeholder 5">
            <a:extLst>
              <a:ext uri="{FF2B5EF4-FFF2-40B4-BE49-F238E27FC236}">
                <a16:creationId xmlns:a16="http://schemas.microsoft.com/office/drawing/2014/main" id="{1006D9F0-80A6-3A89-0F97-2A7BAD81C5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99F6BE-E97F-47DE-A962-CC8B4E03DC29}"/>
              </a:ext>
            </a:extLst>
          </p:cNvPr>
          <p:cNvSpPr>
            <a:spLocks noGrp="1"/>
          </p:cNvSpPr>
          <p:nvPr>
            <p:ph type="sldNum" sz="quarter" idx="12"/>
          </p:nvPr>
        </p:nvSpPr>
        <p:spPr/>
        <p:txBody>
          <a:bodyPr/>
          <a:lstStyle/>
          <a:p>
            <a:fld id="{F78F39CB-B242-9149-B658-B60FFFF4F8B3}" type="slidenum">
              <a:rPr lang="en-US" smtClean="0"/>
              <a:t>‹#›</a:t>
            </a:fld>
            <a:endParaRPr lang="en-US"/>
          </a:p>
        </p:txBody>
      </p:sp>
    </p:spTree>
    <p:extLst>
      <p:ext uri="{BB962C8B-B14F-4D97-AF65-F5344CB8AC3E}">
        <p14:creationId xmlns:p14="http://schemas.microsoft.com/office/powerpoint/2010/main" val="37750977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350A8-6AE9-958C-D2A7-2FB23CBAF50A}"/>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C1B1F35-8EDE-F647-7457-D1805F41757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C1607E3-658C-CB3E-2F99-128FADF75FA3}"/>
              </a:ext>
            </a:extLst>
          </p:cNvPr>
          <p:cNvSpPr>
            <a:spLocks noGrp="1"/>
          </p:cNvSpPr>
          <p:nvPr>
            <p:ph type="dt" sz="half" idx="10"/>
          </p:nvPr>
        </p:nvSpPr>
        <p:spPr/>
        <p:txBody>
          <a:bodyPr/>
          <a:lstStyle/>
          <a:p>
            <a:fld id="{8322FABE-65A3-3940-B3D3-964296575DCF}" type="datetimeFigureOut">
              <a:rPr lang="en-US" smtClean="0"/>
              <a:t>1/22/23</a:t>
            </a:fld>
            <a:endParaRPr lang="en-US"/>
          </a:p>
        </p:txBody>
      </p:sp>
      <p:sp>
        <p:nvSpPr>
          <p:cNvPr id="5" name="Footer Placeholder 4">
            <a:extLst>
              <a:ext uri="{FF2B5EF4-FFF2-40B4-BE49-F238E27FC236}">
                <a16:creationId xmlns:a16="http://schemas.microsoft.com/office/drawing/2014/main" id="{1EF86A5C-9E86-042E-F890-B3A2D3F33C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9AD8ED-E4DD-C462-DF1C-F2FEBE5010D2}"/>
              </a:ext>
            </a:extLst>
          </p:cNvPr>
          <p:cNvSpPr>
            <a:spLocks noGrp="1"/>
          </p:cNvSpPr>
          <p:nvPr>
            <p:ph type="sldNum" sz="quarter" idx="12"/>
          </p:nvPr>
        </p:nvSpPr>
        <p:spPr/>
        <p:txBody>
          <a:bodyPr/>
          <a:lstStyle/>
          <a:p>
            <a:fld id="{F78F39CB-B242-9149-B658-B60FFFF4F8B3}" type="slidenum">
              <a:rPr lang="en-US" smtClean="0"/>
              <a:t>‹#›</a:t>
            </a:fld>
            <a:endParaRPr lang="en-US"/>
          </a:p>
        </p:txBody>
      </p:sp>
    </p:spTree>
    <p:extLst>
      <p:ext uri="{BB962C8B-B14F-4D97-AF65-F5344CB8AC3E}">
        <p14:creationId xmlns:p14="http://schemas.microsoft.com/office/powerpoint/2010/main" val="20256985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AA7BD1-B98E-8362-DC3F-63C4BBBA4C99}"/>
              </a:ext>
            </a:extLst>
          </p:cNvPr>
          <p:cNvSpPr>
            <a:spLocks noGrp="1"/>
          </p:cNvSpPr>
          <p:nvPr>
            <p:ph type="title" orient="vert"/>
          </p:nvPr>
        </p:nvSpPr>
        <p:spPr>
          <a:xfrm>
            <a:off x="6543675" y="273844"/>
            <a:ext cx="1971675" cy="4358879"/>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C196090-74D1-4630-A807-07E37A11B5F3}"/>
              </a:ext>
            </a:extLst>
          </p:cNvPr>
          <p:cNvSpPr>
            <a:spLocks noGrp="1"/>
          </p:cNvSpPr>
          <p:nvPr>
            <p:ph type="body" orient="vert" idx="1"/>
          </p:nvPr>
        </p:nvSpPr>
        <p:spPr>
          <a:xfrm>
            <a:off x="628650" y="273844"/>
            <a:ext cx="5800725" cy="435887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4B9013F-7637-B709-B1D6-2EE0D020A769}"/>
              </a:ext>
            </a:extLst>
          </p:cNvPr>
          <p:cNvSpPr>
            <a:spLocks noGrp="1"/>
          </p:cNvSpPr>
          <p:nvPr>
            <p:ph type="dt" sz="half" idx="10"/>
          </p:nvPr>
        </p:nvSpPr>
        <p:spPr/>
        <p:txBody>
          <a:bodyPr/>
          <a:lstStyle/>
          <a:p>
            <a:fld id="{8322FABE-65A3-3940-B3D3-964296575DCF}" type="datetimeFigureOut">
              <a:rPr lang="en-US" smtClean="0"/>
              <a:t>1/22/23</a:t>
            </a:fld>
            <a:endParaRPr lang="en-US"/>
          </a:p>
        </p:txBody>
      </p:sp>
      <p:sp>
        <p:nvSpPr>
          <p:cNvPr id="5" name="Footer Placeholder 4">
            <a:extLst>
              <a:ext uri="{FF2B5EF4-FFF2-40B4-BE49-F238E27FC236}">
                <a16:creationId xmlns:a16="http://schemas.microsoft.com/office/drawing/2014/main" id="{84D0E120-D8A4-0025-181F-D4F2488A5E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ACECC5-AA4F-FBAF-A6F1-A49DAD458859}"/>
              </a:ext>
            </a:extLst>
          </p:cNvPr>
          <p:cNvSpPr>
            <a:spLocks noGrp="1"/>
          </p:cNvSpPr>
          <p:nvPr>
            <p:ph type="sldNum" sz="quarter" idx="12"/>
          </p:nvPr>
        </p:nvSpPr>
        <p:spPr/>
        <p:txBody>
          <a:bodyPr/>
          <a:lstStyle/>
          <a:p>
            <a:fld id="{F78F39CB-B242-9149-B658-B60FFFF4F8B3}" type="slidenum">
              <a:rPr lang="en-US" smtClean="0"/>
              <a:t>‹#›</a:t>
            </a:fld>
            <a:endParaRPr lang="en-US"/>
          </a:p>
        </p:txBody>
      </p:sp>
    </p:spTree>
    <p:extLst>
      <p:ext uri="{BB962C8B-B14F-4D97-AF65-F5344CB8AC3E}">
        <p14:creationId xmlns:p14="http://schemas.microsoft.com/office/powerpoint/2010/main" val="26428836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emplateswise.com - PowerPoint Timeline PPT 0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tx2"/>
                </a:solidFill>
              </a:defRPr>
            </a:lvl1pPr>
          </a:lstStyle>
          <a:p>
            <a:r>
              <a:rPr lang="en-US" dirty="0"/>
              <a:t>PowerPoint Timeline</a:t>
            </a:r>
            <a:endParaRPr lang="en-US" noProof="0" dirty="0"/>
          </a:p>
        </p:txBody>
      </p:sp>
      <p:sp>
        <p:nvSpPr>
          <p:cNvPr id="45" name="Date Placeholder 2"/>
          <p:cNvSpPr>
            <a:spLocks noGrp="1"/>
          </p:cNvSpPr>
          <p:nvPr>
            <p:ph type="dt" sz="half" idx="10"/>
          </p:nvPr>
        </p:nvSpPr>
        <p:spPr>
          <a:xfrm>
            <a:off x="457200" y="4767263"/>
            <a:ext cx="2133600" cy="273844"/>
          </a:xfrm>
        </p:spPr>
        <p:txBody>
          <a:bodyPr/>
          <a:lstStyle>
            <a:lvl1pPr>
              <a:defRPr>
                <a:solidFill>
                  <a:schemeClr val="bg1">
                    <a:lumMod val="65000"/>
                  </a:schemeClr>
                </a:solidFill>
              </a:defRPr>
            </a:lvl1pPr>
          </a:lstStyle>
          <a:p>
            <a:fld id="{FFF30096-E2FA-4C53-8FFA-C198FACBBC31}" type="datetimeFigureOut">
              <a:rPr lang="en-US" smtClean="0"/>
              <a:pPr/>
              <a:t>1/22/23</a:t>
            </a:fld>
            <a:endParaRPr lang="en-US" dirty="0"/>
          </a:p>
        </p:txBody>
      </p:sp>
      <p:sp>
        <p:nvSpPr>
          <p:cNvPr id="46" name="Footer Placeholder 3"/>
          <p:cNvSpPr>
            <a:spLocks noGrp="1"/>
          </p:cNvSpPr>
          <p:nvPr>
            <p:ph type="ftr" sz="quarter" idx="11"/>
          </p:nvPr>
        </p:nvSpPr>
        <p:spPr>
          <a:xfrm>
            <a:off x="3124200" y="4767263"/>
            <a:ext cx="2895600" cy="273844"/>
          </a:xfrm>
        </p:spPr>
        <p:txBody>
          <a:bodyPr/>
          <a:lstStyle>
            <a:lvl1pPr>
              <a:defRPr>
                <a:solidFill>
                  <a:schemeClr val="bg1">
                    <a:lumMod val="65000"/>
                  </a:schemeClr>
                </a:solidFill>
              </a:defRPr>
            </a:lvl1pPr>
          </a:lstStyle>
          <a:p>
            <a:endParaRPr lang="en-US" dirty="0"/>
          </a:p>
        </p:txBody>
      </p:sp>
      <p:sp>
        <p:nvSpPr>
          <p:cNvPr id="47" name="Slide Number Placeholder 4"/>
          <p:cNvSpPr>
            <a:spLocks noGrp="1"/>
          </p:cNvSpPr>
          <p:nvPr>
            <p:ph type="sldNum" sz="quarter" idx="12"/>
          </p:nvPr>
        </p:nvSpPr>
        <p:spPr>
          <a:xfrm>
            <a:off x="6553200" y="4767263"/>
            <a:ext cx="2133600" cy="273844"/>
          </a:xfrm>
        </p:spPr>
        <p:txBody>
          <a:bodyPr/>
          <a:lstStyle>
            <a:lvl1pPr>
              <a:defRPr>
                <a:solidFill>
                  <a:schemeClr val="bg1">
                    <a:lumMod val="65000"/>
                  </a:schemeClr>
                </a:solidFill>
              </a:defRPr>
            </a:lvl1pPr>
          </a:lstStyle>
          <a:p>
            <a:fld id="{BE6EB2CE-F8EE-47A0-A8D1-750600A29654}" type="slidenum">
              <a:rPr lang="en-US" smtClean="0"/>
              <a:pPr/>
              <a:t>‹#›</a:t>
            </a:fld>
            <a:endParaRPr lang="en-US" dirty="0"/>
          </a:p>
        </p:txBody>
      </p:sp>
      <p:sp>
        <p:nvSpPr>
          <p:cNvPr id="9" name="Freeform 7">
            <a:extLst>
              <a:ext uri="{FF2B5EF4-FFF2-40B4-BE49-F238E27FC236}">
                <a16:creationId xmlns:a16="http://schemas.microsoft.com/office/drawing/2014/main" id="{08C33F5D-6049-4205-A345-EED4D31350A6}"/>
              </a:ext>
            </a:extLst>
          </p:cNvPr>
          <p:cNvSpPr>
            <a:spLocks/>
          </p:cNvSpPr>
          <p:nvPr userDrawn="1"/>
        </p:nvSpPr>
        <p:spPr bwMode="auto">
          <a:xfrm>
            <a:off x="5181601" y="1890390"/>
            <a:ext cx="2962275" cy="1876425"/>
          </a:xfrm>
          <a:custGeom>
            <a:avLst/>
            <a:gdLst>
              <a:gd name="T0" fmla="*/ 3731 w 3732"/>
              <a:gd name="T1" fmla="*/ 1209 h 2364"/>
              <a:gd name="T2" fmla="*/ 3712 w 3732"/>
              <a:gd name="T3" fmla="*/ 1287 h 2364"/>
              <a:gd name="T4" fmla="*/ 3686 w 3732"/>
              <a:gd name="T5" fmla="*/ 1335 h 2364"/>
              <a:gd name="T6" fmla="*/ 3660 w 3732"/>
              <a:gd name="T7" fmla="*/ 1369 h 2364"/>
              <a:gd name="T8" fmla="*/ 2748 w 3732"/>
              <a:gd name="T9" fmla="*/ 2283 h 2364"/>
              <a:gd name="T10" fmla="*/ 2716 w 3732"/>
              <a:gd name="T11" fmla="*/ 2310 h 2364"/>
              <a:gd name="T12" fmla="*/ 2681 w 3732"/>
              <a:gd name="T13" fmla="*/ 2332 h 2364"/>
              <a:gd name="T14" fmla="*/ 2604 w 3732"/>
              <a:gd name="T15" fmla="*/ 2359 h 2364"/>
              <a:gd name="T16" fmla="*/ 2551 w 3732"/>
              <a:gd name="T17" fmla="*/ 2364 h 2364"/>
              <a:gd name="T18" fmla="*/ 2471 w 3732"/>
              <a:gd name="T19" fmla="*/ 2353 h 2364"/>
              <a:gd name="T20" fmla="*/ 2409 w 3732"/>
              <a:gd name="T21" fmla="*/ 2325 h 2364"/>
              <a:gd name="T22" fmla="*/ 2375 w 3732"/>
              <a:gd name="T23" fmla="*/ 2301 h 2364"/>
              <a:gd name="T24" fmla="*/ 2353 w 3732"/>
              <a:gd name="T25" fmla="*/ 2283 h 2364"/>
              <a:gd name="T26" fmla="*/ 2325 w 3732"/>
              <a:gd name="T27" fmla="*/ 2250 h 2364"/>
              <a:gd name="T28" fmla="*/ 2303 w 3732"/>
              <a:gd name="T29" fmla="*/ 2215 h 2364"/>
              <a:gd name="T30" fmla="*/ 2277 w 3732"/>
              <a:gd name="T31" fmla="*/ 2139 h 2364"/>
              <a:gd name="T32" fmla="*/ 2272 w 3732"/>
              <a:gd name="T33" fmla="*/ 2058 h 2364"/>
              <a:gd name="T34" fmla="*/ 2292 w 3732"/>
              <a:gd name="T35" fmla="*/ 1980 h 2364"/>
              <a:gd name="T36" fmla="*/ 2317 w 3732"/>
              <a:gd name="T37" fmla="*/ 1931 h 2364"/>
              <a:gd name="T38" fmla="*/ 2344 w 3732"/>
              <a:gd name="T39" fmla="*/ 1898 h 2364"/>
              <a:gd name="T40" fmla="*/ 1098 w 3732"/>
              <a:gd name="T41" fmla="*/ 1726 h 2364"/>
              <a:gd name="T42" fmla="*/ 2353 w 3732"/>
              <a:gd name="T43" fmla="*/ 477 h 2364"/>
              <a:gd name="T44" fmla="*/ 2334 w 3732"/>
              <a:gd name="T45" fmla="*/ 455 h 2364"/>
              <a:gd name="T46" fmla="*/ 2310 w 3732"/>
              <a:gd name="T47" fmla="*/ 421 h 2364"/>
              <a:gd name="T48" fmla="*/ 2283 w 3732"/>
              <a:gd name="T49" fmla="*/ 358 h 2364"/>
              <a:gd name="T50" fmla="*/ 2271 w 3732"/>
              <a:gd name="T51" fmla="*/ 279 h 2364"/>
              <a:gd name="T52" fmla="*/ 2283 w 3732"/>
              <a:gd name="T53" fmla="*/ 199 h 2364"/>
              <a:gd name="T54" fmla="*/ 2310 w 3732"/>
              <a:gd name="T55" fmla="*/ 137 h 2364"/>
              <a:gd name="T56" fmla="*/ 2334 w 3732"/>
              <a:gd name="T57" fmla="*/ 103 h 2364"/>
              <a:gd name="T58" fmla="*/ 2353 w 3732"/>
              <a:gd name="T59" fmla="*/ 82 h 2364"/>
              <a:gd name="T60" fmla="*/ 2385 w 3732"/>
              <a:gd name="T61" fmla="*/ 54 h 2364"/>
              <a:gd name="T62" fmla="*/ 2421 w 3732"/>
              <a:gd name="T63" fmla="*/ 32 h 2364"/>
              <a:gd name="T64" fmla="*/ 2497 w 3732"/>
              <a:gd name="T65" fmla="*/ 5 h 2364"/>
              <a:gd name="T66" fmla="*/ 2577 w 3732"/>
              <a:gd name="T67" fmla="*/ 1 h 2364"/>
              <a:gd name="T68" fmla="*/ 2656 w 3732"/>
              <a:gd name="T69" fmla="*/ 21 h 2364"/>
              <a:gd name="T70" fmla="*/ 2704 w 3732"/>
              <a:gd name="T71" fmla="*/ 46 h 2364"/>
              <a:gd name="T72" fmla="*/ 2737 w 3732"/>
              <a:gd name="T73" fmla="*/ 71 h 2364"/>
              <a:gd name="T74" fmla="*/ 3651 w 3732"/>
              <a:gd name="T75" fmla="*/ 984 h 2364"/>
              <a:gd name="T76" fmla="*/ 3684 w 3732"/>
              <a:gd name="T77" fmla="*/ 1025 h 2364"/>
              <a:gd name="T78" fmla="*/ 3709 w 3732"/>
              <a:gd name="T79" fmla="*/ 1070 h 2364"/>
              <a:gd name="T80" fmla="*/ 3721 w 3732"/>
              <a:gd name="T81" fmla="*/ 1103 h 2364"/>
              <a:gd name="T82" fmla="*/ 3731 w 3732"/>
              <a:gd name="T83" fmla="*/ 1161 h 2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732" h="2364">
                <a:moveTo>
                  <a:pt x="3732" y="1182"/>
                </a:moveTo>
                <a:lnTo>
                  <a:pt x="3732" y="1182"/>
                </a:lnTo>
                <a:lnTo>
                  <a:pt x="3731" y="1209"/>
                </a:lnTo>
                <a:lnTo>
                  <a:pt x="3727" y="1235"/>
                </a:lnTo>
                <a:lnTo>
                  <a:pt x="3721" y="1262"/>
                </a:lnTo>
                <a:lnTo>
                  <a:pt x="3712" y="1287"/>
                </a:lnTo>
                <a:lnTo>
                  <a:pt x="3700" y="1312"/>
                </a:lnTo>
                <a:lnTo>
                  <a:pt x="3693" y="1324"/>
                </a:lnTo>
                <a:lnTo>
                  <a:pt x="3686" y="1335"/>
                </a:lnTo>
                <a:lnTo>
                  <a:pt x="3678" y="1347"/>
                </a:lnTo>
                <a:lnTo>
                  <a:pt x="3669" y="1358"/>
                </a:lnTo>
                <a:lnTo>
                  <a:pt x="3660" y="1369"/>
                </a:lnTo>
                <a:lnTo>
                  <a:pt x="3651" y="1379"/>
                </a:lnTo>
                <a:lnTo>
                  <a:pt x="2748" y="2283"/>
                </a:lnTo>
                <a:lnTo>
                  <a:pt x="2748" y="2283"/>
                </a:lnTo>
                <a:lnTo>
                  <a:pt x="2737" y="2292"/>
                </a:lnTo>
                <a:lnTo>
                  <a:pt x="2727" y="2301"/>
                </a:lnTo>
                <a:lnTo>
                  <a:pt x="2716" y="2310"/>
                </a:lnTo>
                <a:lnTo>
                  <a:pt x="2704" y="2318"/>
                </a:lnTo>
                <a:lnTo>
                  <a:pt x="2693" y="2325"/>
                </a:lnTo>
                <a:lnTo>
                  <a:pt x="2681" y="2332"/>
                </a:lnTo>
                <a:lnTo>
                  <a:pt x="2656" y="2344"/>
                </a:lnTo>
                <a:lnTo>
                  <a:pt x="2630" y="2353"/>
                </a:lnTo>
                <a:lnTo>
                  <a:pt x="2604" y="2359"/>
                </a:lnTo>
                <a:lnTo>
                  <a:pt x="2577" y="2363"/>
                </a:lnTo>
                <a:lnTo>
                  <a:pt x="2551" y="2364"/>
                </a:lnTo>
                <a:lnTo>
                  <a:pt x="2551" y="2364"/>
                </a:lnTo>
                <a:lnTo>
                  <a:pt x="2524" y="2363"/>
                </a:lnTo>
                <a:lnTo>
                  <a:pt x="2498" y="2359"/>
                </a:lnTo>
                <a:lnTo>
                  <a:pt x="2471" y="2353"/>
                </a:lnTo>
                <a:lnTo>
                  <a:pt x="2446" y="2344"/>
                </a:lnTo>
                <a:lnTo>
                  <a:pt x="2421" y="2332"/>
                </a:lnTo>
                <a:lnTo>
                  <a:pt x="2409" y="2325"/>
                </a:lnTo>
                <a:lnTo>
                  <a:pt x="2397" y="2318"/>
                </a:lnTo>
                <a:lnTo>
                  <a:pt x="2385" y="2310"/>
                </a:lnTo>
                <a:lnTo>
                  <a:pt x="2375" y="2301"/>
                </a:lnTo>
                <a:lnTo>
                  <a:pt x="2363" y="2292"/>
                </a:lnTo>
                <a:lnTo>
                  <a:pt x="2353" y="2283"/>
                </a:lnTo>
                <a:lnTo>
                  <a:pt x="2353" y="2283"/>
                </a:lnTo>
                <a:lnTo>
                  <a:pt x="2344" y="2272"/>
                </a:lnTo>
                <a:lnTo>
                  <a:pt x="2334" y="2261"/>
                </a:lnTo>
                <a:lnTo>
                  <a:pt x="2325" y="2250"/>
                </a:lnTo>
                <a:lnTo>
                  <a:pt x="2317" y="2239"/>
                </a:lnTo>
                <a:lnTo>
                  <a:pt x="2310" y="2226"/>
                </a:lnTo>
                <a:lnTo>
                  <a:pt x="2303" y="2215"/>
                </a:lnTo>
                <a:lnTo>
                  <a:pt x="2292" y="2189"/>
                </a:lnTo>
                <a:lnTo>
                  <a:pt x="2283" y="2164"/>
                </a:lnTo>
                <a:lnTo>
                  <a:pt x="2277" y="2139"/>
                </a:lnTo>
                <a:lnTo>
                  <a:pt x="2272" y="2111"/>
                </a:lnTo>
                <a:lnTo>
                  <a:pt x="2271" y="2084"/>
                </a:lnTo>
                <a:lnTo>
                  <a:pt x="2272" y="2058"/>
                </a:lnTo>
                <a:lnTo>
                  <a:pt x="2277" y="2031"/>
                </a:lnTo>
                <a:lnTo>
                  <a:pt x="2283" y="2005"/>
                </a:lnTo>
                <a:lnTo>
                  <a:pt x="2292" y="1980"/>
                </a:lnTo>
                <a:lnTo>
                  <a:pt x="2303" y="1954"/>
                </a:lnTo>
                <a:lnTo>
                  <a:pt x="2310" y="1943"/>
                </a:lnTo>
                <a:lnTo>
                  <a:pt x="2317" y="1931"/>
                </a:lnTo>
                <a:lnTo>
                  <a:pt x="2325" y="1920"/>
                </a:lnTo>
                <a:lnTo>
                  <a:pt x="2334" y="1908"/>
                </a:lnTo>
                <a:lnTo>
                  <a:pt x="2344" y="1898"/>
                </a:lnTo>
                <a:lnTo>
                  <a:pt x="2353" y="1887"/>
                </a:lnTo>
                <a:lnTo>
                  <a:pt x="2514" y="1726"/>
                </a:lnTo>
                <a:lnTo>
                  <a:pt x="1098" y="1726"/>
                </a:lnTo>
                <a:lnTo>
                  <a:pt x="0" y="628"/>
                </a:lnTo>
                <a:lnTo>
                  <a:pt x="2505" y="628"/>
                </a:lnTo>
                <a:lnTo>
                  <a:pt x="2353" y="477"/>
                </a:lnTo>
                <a:lnTo>
                  <a:pt x="2353" y="477"/>
                </a:lnTo>
                <a:lnTo>
                  <a:pt x="2344" y="467"/>
                </a:lnTo>
                <a:lnTo>
                  <a:pt x="2334" y="455"/>
                </a:lnTo>
                <a:lnTo>
                  <a:pt x="2325" y="445"/>
                </a:lnTo>
                <a:lnTo>
                  <a:pt x="2317" y="433"/>
                </a:lnTo>
                <a:lnTo>
                  <a:pt x="2310" y="421"/>
                </a:lnTo>
                <a:lnTo>
                  <a:pt x="2303" y="409"/>
                </a:lnTo>
                <a:lnTo>
                  <a:pt x="2292" y="384"/>
                </a:lnTo>
                <a:lnTo>
                  <a:pt x="2283" y="358"/>
                </a:lnTo>
                <a:lnTo>
                  <a:pt x="2277" y="333"/>
                </a:lnTo>
                <a:lnTo>
                  <a:pt x="2272" y="305"/>
                </a:lnTo>
                <a:lnTo>
                  <a:pt x="2271" y="279"/>
                </a:lnTo>
                <a:lnTo>
                  <a:pt x="2272" y="252"/>
                </a:lnTo>
                <a:lnTo>
                  <a:pt x="2277" y="226"/>
                </a:lnTo>
                <a:lnTo>
                  <a:pt x="2283" y="199"/>
                </a:lnTo>
                <a:lnTo>
                  <a:pt x="2292" y="174"/>
                </a:lnTo>
                <a:lnTo>
                  <a:pt x="2303" y="149"/>
                </a:lnTo>
                <a:lnTo>
                  <a:pt x="2310" y="137"/>
                </a:lnTo>
                <a:lnTo>
                  <a:pt x="2317" y="126"/>
                </a:lnTo>
                <a:lnTo>
                  <a:pt x="2325" y="114"/>
                </a:lnTo>
                <a:lnTo>
                  <a:pt x="2334" y="103"/>
                </a:lnTo>
                <a:lnTo>
                  <a:pt x="2344" y="92"/>
                </a:lnTo>
                <a:lnTo>
                  <a:pt x="2353" y="82"/>
                </a:lnTo>
                <a:lnTo>
                  <a:pt x="2353" y="82"/>
                </a:lnTo>
                <a:lnTo>
                  <a:pt x="2363" y="71"/>
                </a:lnTo>
                <a:lnTo>
                  <a:pt x="2375" y="62"/>
                </a:lnTo>
                <a:lnTo>
                  <a:pt x="2385" y="54"/>
                </a:lnTo>
                <a:lnTo>
                  <a:pt x="2397" y="46"/>
                </a:lnTo>
                <a:lnTo>
                  <a:pt x="2408" y="38"/>
                </a:lnTo>
                <a:lnTo>
                  <a:pt x="2421" y="32"/>
                </a:lnTo>
                <a:lnTo>
                  <a:pt x="2445" y="21"/>
                </a:lnTo>
                <a:lnTo>
                  <a:pt x="2471" y="12"/>
                </a:lnTo>
                <a:lnTo>
                  <a:pt x="2497" y="5"/>
                </a:lnTo>
                <a:lnTo>
                  <a:pt x="2523" y="1"/>
                </a:lnTo>
                <a:lnTo>
                  <a:pt x="2551" y="0"/>
                </a:lnTo>
                <a:lnTo>
                  <a:pt x="2577" y="1"/>
                </a:lnTo>
                <a:lnTo>
                  <a:pt x="2604" y="5"/>
                </a:lnTo>
                <a:lnTo>
                  <a:pt x="2630" y="12"/>
                </a:lnTo>
                <a:lnTo>
                  <a:pt x="2656" y="21"/>
                </a:lnTo>
                <a:lnTo>
                  <a:pt x="2680" y="32"/>
                </a:lnTo>
                <a:lnTo>
                  <a:pt x="2693" y="38"/>
                </a:lnTo>
                <a:lnTo>
                  <a:pt x="2704" y="46"/>
                </a:lnTo>
                <a:lnTo>
                  <a:pt x="2716" y="54"/>
                </a:lnTo>
                <a:lnTo>
                  <a:pt x="2727" y="62"/>
                </a:lnTo>
                <a:lnTo>
                  <a:pt x="2737" y="71"/>
                </a:lnTo>
                <a:lnTo>
                  <a:pt x="2748" y="82"/>
                </a:lnTo>
                <a:lnTo>
                  <a:pt x="3651" y="984"/>
                </a:lnTo>
                <a:lnTo>
                  <a:pt x="3651" y="984"/>
                </a:lnTo>
                <a:lnTo>
                  <a:pt x="3662" y="998"/>
                </a:lnTo>
                <a:lnTo>
                  <a:pt x="3674" y="1012"/>
                </a:lnTo>
                <a:lnTo>
                  <a:pt x="3684" y="1025"/>
                </a:lnTo>
                <a:lnTo>
                  <a:pt x="3693" y="1040"/>
                </a:lnTo>
                <a:lnTo>
                  <a:pt x="3701" y="1055"/>
                </a:lnTo>
                <a:lnTo>
                  <a:pt x="3709" y="1070"/>
                </a:lnTo>
                <a:lnTo>
                  <a:pt x="3715" y="1087"/>
                </a:lnTo>
                <a:lnTo>
                  <a:pt x="3721" y="1103"/>
                </a:lnTo>
                <a:lnTo>
                  <a:pt x="3721" y="1103"/>
                </a:lnTo>
                <a:lnTo>
                  <a:pt x="3726" y="1122"/>
                </a:lnTo>
                <a:lnTo>
                  <a:pt x="3729" y="1142"/>
                </a:lnTo>
                <a:lnTo>
                  <a:pt x="3731" y="1161"/>
                </a:lnTo>
                <a:lnTo>
                  <a:pt x="3732" y="1182"/>
                </a:lnTo>
                <a:lnTo>
                  <a:pt x="3732" y="1182"/>
                </a:lnTo>
                <a:close/>
              </a:path>
            </a:pathLst>
          </a:custGeom>
          <a:solidFill>
            <a:srgbClr val="49CFA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8">
            <a:extLst>
              <a:ext uri="{FF2B5EF4-FFF2-40B4-BE49-F238E27FC236}">
                <a16:creationId xmlns:a16="http://schemas.microsoft.com/office/drawing/2014/main" id="{BB5BE95D-EF0F-4C49-85DB-866C77ED3651}"/>
              </a:ext>
            </a:extLst>
          </p:cNvPr>
          <p:cNvSpPr>
            <a:spLocks/>
          </p:cNvSpPr>
          <p:nvPr userDrawn="1"/>
        </p:nvSpPr>
        <p:spPr bwMode="auto">
          <a:xfrm>
            <a:off x="3090864" y="2322190"/>
            <a:ext cx="2962275" cy="1876425"/>
          </a:xfrm>
          <a:custGeom>
            <a:avLst/>
            <a:gdLst>
              <a:gd name="T0" fmla="*/ 3730 w 3732"/>
              <a:gd name="T1" fmla="*/ 1156 h 2364"/>
              <a:gd name="T2" fmla="*/ 3711 w 3732"/>
              <a:gd name="T3" fmla="*/ 1077 h 2364"/>
              <a:gd name="T4" fmla="*/ 3686 w 3732"/>
              <a:gd name="T5" fmla="*/ 1029 h 2364"/>
              <a:gd name="T6" fmla="*/ 3660 w 3732"/>
              <a:gd name="T7" fmla="*/ 995 h 2364"/>
              <a:gd name="T8" fmla="*/ 2748 w 3732"/>
              <a:gd name="T9" fmla="*/ 82 h 2364"/>
              <a:gd name="T10" fmla="*/ 2716 w 3732"/>
              <a:gd name="T11" fmla="*/ 54 h 2364"/>
              <a:gd name="T12" fmla="*/ 2680 w 3732"/>
              <a:gd name="T13" fmla="*/ 32 h 2364"/>
              <a:gd name="T14" fmla="*/ 2604 w 3732"/>
              <a:gd name="T15" fmla="*/ 6 h 2364"/>
              <a:gd name="T16" fmla="*/ 2550 w 3732"/>
              <a:gd name="T17" fmla="*/ 0 h 2364"/>
              <a:gd name="T18" fmla="*/ 2471 w 3732"/>
              <a:gd name="T19" fmla="*/ 11 h 2364"/>
              <a:gd name="T20" fmla="*/ 2408 w 3732"/>
              <a:gd name="T21" fmla="*/ 39 h 2364"/>
              <a:gd name="T22" fmla="*/ 2374 w 3732"/>
              <a:gd name="T23" fmla="*/ 62 h 2364"/>
              <a:gd name="T24" fmla="*/ 2353 w 3732"/>
              <a:gd name="T25" fmla="*/ 82 h 2364"/>
              <a:gd name="T26" fmla="*/ 2325 w 3732"/>
              <a:gd name="T27" fmla="*/ 114 h 2364"/>
              <a:gd name="T28" fmla="*/ 2304 w 3732"/>
              <a:gd name="T29" fmla="*/ 150 h 2364"/>
              <a:gd name="T30" fmla="*/ 2276 w 3732"/>
              <a:gd name="T31" fmla="*/ 226 h 2364"/>
              <a:gd name="T32" fmla="*/ 2273 w 3732"/>
              <a:gd name="T33" fmla="*/ 306 h 2364"/>
              <a:gd name="T34" fmla="*/ 2292 w 3732"/>
              <a:gd name="T35" fmla="*/ 385 h 2364"/>
              <a:gd name="T36" fmla="*/ 2317 w 3732"/>
              <a:gd name="T37" fmla="*/ 433 h 2364"/>
              <a:gd name="T38" fmla="*/ 2343 w 3732"/>
              <a:gd name="T39" fmla="*/ 467 h 2364"/>
              <a:gd name="T40" fmla="*/ 1098 w 3732"/>
              <a:gd name="T41" fmla="*/ 638 h 2364"/>
              <a:gd name="T42" fmla="*/ 2353 w 3732"/>
              <a:gd name="T43" fmla="*/ 1887 h 2364"/>
              <a:gd name="T44" fmla="*/ 2334 w 3732"/>
              <a:gd name="T45" fmla="*/ 1908 h 2364"/>
              <a:gd name="T46" fmla="*/ 2309 w 3732"/>
              <a:gd name="T47" fmla="*/ 1942 h 2364"/>
              <a:gd name="T48" fmla="*/ 2283 w 3732"/>
              <a:gd name="T49" fmla="*/ 2005 h 2364"/>
              <a:gd name="T50" fmla="*/ 2271 w 3732"/>
              <a:gd name="T51" fmla="*/ 2085 h 2364"/>
              <a:gd name="T52" fmla="*/ 2283 w 3732"/>
              <a:gd name="T53" fmla="*/ 2165 h 2364"/>
              <a:gd name="T54" fmla="*/ 2309 w 3732"/>
              <a:gd name="T55" fmla="*/ 2227 h 2364"/>
              <a:gd name="T56" fmla="*/ 2334 w 3732"/>
              <a:gd name="T57" fmla="*/ 2262 h 2364"/>
              <a:gd name="T58" fmla="*/ 2353 w 3732"/>
              <a:gd name="T59" fmla="*/ 2282 h 2364"/>
              <a:gd name="T60" fmla="*/ 2385 w 3732"/>
              <a:gd name="T61" fmla="*/ 2310 h 2364"/>
              <a:gd name="T62" fmla="*/ 2420 w 3732"/>
              <a:gd name="T63" fmla="*/ 2332 h 2364"/>
              <a:gd name="T64" fmla="*/ 2497 w 3732"/>
              <a:gd name="T65" fmla="*/ 2360 h 2364"/>
              <a:gd name="T66" fmla="*/ 2577 w 3732"/>
              <a:gd name="T67" fmla="*/ 2363 h 2364"/>
              <a:gd name="T68" fmla="*/ 2655 w 3732"/>
              <a:gd name="T69" fmla="*/ 2343 h 2364"/>
              <a:gd name="T70" fmla="*/ 2704 w 3732"/>
              <a:gd name="T71" fmla="*/ 2318 h 2364"/>
              <a:gd name="T72" fmla="*/ 2738 w 3732"/>
              <a:gd name="T73" fmla="*/ 2293 h 2364"/>
              <a:gd name="T74" fmla="*/ 3650 w 3732"/>
              <a:gd name="T75" fmla="*/ 1379 h 2364"/>
              <a:gd name="T76" fmla="*/ 3684 w 3732"/>
              <a:gd name="T77" fmla="*/ 1339 h 2364"/>
              <a:gd name="T78" fmla="*/ 3709 w 3732"/>
              <a:gd name="T79" fmla="*/ 1294 h 2364"/>
              <a:gd name="T80" fmla="*/ 3720 w 3732"/>
              <a:gd name="T81" fmla="*/ 1262 h 2364"/>
              <a:gd name="T82" fmla="*/ 3732 w 3732"/>
              <a:gd name="T83" fmla="*/ 1202 h 2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732" h="2364">
                <a:moveTo>
                  <a:pt x="3732" y="1182"/>
                </a:moveTo>
                <a:lnTo>
                  <a:pt x="3732" y="1182"/>
                </a:lnTo>
                <a:lnTo>
                  <a:pt x="3730" y="1156"/>
                </a:lnTo>
                <a:lnTo>
                  <a:pt x="3727" y="1129"/>
                </a:lnTo>
                <a:lnTo>
                  <a:pt x="3720" y="1103"/>
                </a:lnTo>
                <a:lnTo>
                  <a:pt x="3711" y="1077"/>
                </a:lnTo>
                <a:lnTo>
                  <a:pt x="3699" y="1052"/>
                </a:lnTo>
                <a:lnTo>
                  <a:pt x="3694" y="1040"/>
                </a:lnTo>
                <a:lnTo>
                  <a:pt x="3686" y="1029"/>
                </a:lnTo>
                <a:lnTo>
                  <a:pt x="3677" y="1017"/>
                </a:lnTo>
                <a:lnTo>
                  <a:pt x="3669" y="1006"/>
                </a:lnTo>
                <a:lnTo>
                  <a:pt x="3660" y="995"/>
                </a:lnTo>
                <a:lnTo>
                  <a:pt x="3650" y="985"/>
                </a:lnTo>
                <a:lnTo>
                  <a:pt x="2748" y="82"/>
                </a:lnTo>
                <a:lnTo>
                  <a:pt x="2748" y="82"/>
                </a:lnTo>
                <a:lnTo>
                  <a:pt x="2738" y="72"/>
                </a:lnTo>
                <a:lnTo>
                  <a:pt x="2726" y="62"/>
                </a:lnTo>
                <a:lnTo>
                  <a:pt x="2716" y="54"/>
                </a:lnTo>
                <a:lnTo>
                  <a:pt x="2704" y="46"/>
                </a:lnTo>
                <a:lnTo>
                  <a:pt x="2693" y="39"/>
                </a:lnTo>
                <a:lnTo>
                  <a:pt x="2680" y="32"/>
                </a:lnTo>
                <a:lnTo>
                  <a:pt x="2656" y="21"/>
                </a:lnTo>
                <a:lnTo>
                  <a:pt x="2630" y="11"/>
                </a:lnTo>
                <a:lnTo>
                  <a:pt x="2604" y="6"/>
                </a:lnTo>
                <a:lnTo>
                  <a:pt x="2578" y="1"/>
                </a:lnTo>
                <a:lnTo>
                  <a:pt x="2550" y="0"/>
                </a:lnTo>
                <a:lnTo>
                  <a:pt x="2550" y="0"/>
                </a:lnTo>
                <a:lnTo>
                  <a:pt x="2524" y="1"/>
                </a:lnTo>
                <a:lnTo>
                  <a:pt x="2497" y="6"/>
                </a:lnTo>
                <a:lnTo>
                  <a:pt x="2471" y="11"/>
                </a:lnTo>
                <a:lnTo>
                  <a:pt x="2445" y="21"/>
                </a:lnTo>
                <a:lnTo>
                  <a:pt x="2421" y="32"/>
                </a:lnTo>
                <a:lnTo>
                  <a:pt x="2408" y="39"/>
                </a:lnTo>
                <a:lnTo>
                  <a:pt x="2397" y="46"/>
                </a:lnTo>
                <a:lnTo>
                  <a:pt x="2385" y="54"/>
                </a:lnTo>
                <a:lnTo>
                  <a:pt x="2374" y="62"/>
                </a:lnTo>
                <a:lnTo>
                  <a:pt x="2363" y="72"/>
                </a:lnTo>
                <a:lnTo>
                  <a:pt x="2353" y="82"/>
                </a:lnTo>
                <a:lnTo>
                  <a:pt x="2353" y="82"/>
                </a:lnTo>
                <a:lnTo>
                  <a:pt x="2343" y="92"/>
                </a:lnTo>
                <a:lnTo>
                  <a:pt x="2334" y="104"/>
                </a:lnTo>
                <a:lnTo>
                  <a:pt x="2325" y="114"/>
                </a:lnTo>
                <a:lnTo>
                  <a:pt x="2317" y="125"/>
                </a:lnTo>
                <a:lnTo>
                  <a:pt x="2309" y="137"/>
                </a:lnTo>
                <a:lnTo>
                  <a:pt x="2304" y="150"/>
                </a:lnTo>
                <a:lnTo>
                  <a:pt x="2292" y="174"/>
                </a:lnTo>
                <a:lnTo>
                  <a:pt x="2283" y="200"/>
                </a:lnTo>
                <a:lnTo>
                  <a:pt x="2276" y="226"/>
                </a:lnTo>
                <a:lnTo>
                  <a:pt x="2273" y="252"/>
                </a:lnTo>
                <a:lnTo>
                  <a:pt x="2271" y="280"/>
                </a:lnTo>
                <a:lnTo>
                  <a:pt x="2273" y="306"/>
                </a:lnTo>
                <a:lnTo>
                  <a:pt x="2276" y="333"/>
                </a:lnTo>
                <a:lnTo>
                  <a:pt x="2283" y="359"/>
                </a:lnTo>
                <a:lnTo>
                  <a:pt x="2292" y="385"/>
                </a:lnTo>
                <a:lnTo>
                  <a:pt x="2304" y="409"/>
                </a:lnTo>
                <a:lnTo>
                  <a:pt x="2309" y="422"/>
                </a:lnTo>
                <a:lnTo>
                  <a:pt x="2317" y="433"/>
                </a:lnTo>
                <a:lnTo>
                  <a:pt x="2325" y="445"/>
                </a:lnTo>
                <a:lnTo>
                  <a:pt x="2334" y="456"/>
                </a:lnTo>
                <a:lnTo>
                  <a:pt x="2343" y="467"/>
                </a:lnTo>
                <a:lnTo>
                  <a:pt x="2353" y="477"/>
                </a:lnTo>
                <a:lnTo>
                  <a:pt x="2514" y="638"/>
                </a:lnTo>
                <a:lnTo>
                  <a:pt x="1098" y="638"/>
                </a:lnTo>
                <a:lnTo>
                  <a:pt x="0" y="1736"/>
                </a:lnTo>
                <a:lnTo>
                  <a:pt x="2504" y="1736"/>
                </a:lnTo>
                <a:lnTo>
                  <a:pt x="2353" y="1887"/>
                </a:lnTo>
                <a:lnTo>
                  <a:pt x="2353" y="1887"/>
                </a:lnTo>
                <a:lnTo>
                  <a:pt x="2343" y="1898"/>
                </a:lnTo>
                <a:lnTo>
                  <a:pt x="2334" y="1908"/>
                </a:lnTo>
                <a:lnTo>
                  <a:pt x="2325" y="1919"/>
                </a:lnTo>
                <a:lnTo>
                  <a:pt x="2317" y="1931"/>
                </a:lnTo>
                <a:lnTo>
                  <a:pt x="2309" y="1942"/>
                </a:lnTo>
                <a:lnTo>
                  <a:pt x="2302" y="1955"/>
                </a:lnTo>
                <a:lnTo>
                  <a:pt x="2292" y="1979"/>
                </a:lnTo>
                <a:lnTo>
                  <a:pt x="2283" y="2005"/>
                </a:lnTo>
                <a:lnTo>
                  <a:pt x="2276" y="2031"/>
                </a:lnTo>
                <a:lnTo>
                  <a:pt x="2273" y="2058"/>
                </a:lnTo>
                <a:lnTo>
                  <a:pt x="2271" y="2085"/>
                </a:lnTo>
                <a:lnTo>
                  <a:pt x="2273" y="2112"/>
                </a:lnTo>
                <a:lnTo>
                  <a:pt x="2276" y="2138"/>
                </a:lnTo>
                <a:lnTo>
                  <a:pt x="2283" y="2165"/>
                </a:lnTo>
                <a:lnTo>
                  <a:pt x="2292" y="2190"/>
                </a:lnTo>
                <a:lnTo>
                  <a:pt x="2302" y="2214"/>
                </a:lnTo>
                <a:lnTo>
                  <a:pt x="2309" y="2227"/>
                </a:lnTo>
                <a:lnTo>
                  <a:pt x="2317" y="2239"/>
                </a:lnTo>
                <a:lnTo>
                  <a:pt x="2325" y="2250"/>
                </a:lnTo>
                <a:lnTo>
                  <a:pt x="2334" y="2262"/>
                </a:lnTo>
                <a:lnTo>
                  <a:pt x="2343" y="2272"/>
                </a:lnTo>
                <a:lnTo>
                  <a:pt x="2353" y="2282"/>
                </a:lnTo>
                <a:lnTo>
                  <a:pt x="2353" y="2282"/>
                </a:lnTo>
                <a:lnTo>
                  <a:pt x="2363" y="2293"/>
                </a:lnTo>
                <a:lnTo>
                  <a:pt x="2374" y="2302"/>
                </a:lnTo>
                <a:lnTo>
                  <a:pt x="2385" y="2310"/>
                </a:lnTo>
                <a:lnTo>
                  <a:pt x="2397" y="2318"/>
                </a:lnTo>
                <a:lnTo>
                  <a:pt x="2408" y="2325"/>
                </a:lnTo>
                <a:lnTo>
                  <a:pt x="2420" y="2332"/>
                </a:lnTo>
                <a:lnTo>
                  <a:pt x="2445" y="2343"/>
                </a:lnTo>
                <a:lnTo>
                  <a:pt x="2471" y="2353"/>
                </a:lnTo>
                <a:lnTo>
                  <a:pt x="2497" y="2360"/>
                </a:lnTo>
                <a:lnTo>
                  <a:pt x="2524" y="2363"/>
                </a:lnTo>
                <a:lnTo>
                  <a:pt x="2550" y="2364"/>
                </a:lnTo>
                <a:lnTo>
                  <a:pt x="2577" y="2363"/>
                </a:lnTo>
                <a:lnTo>
                  <a:pt x="2604" y="2360"/>
                </a:lnTo>
                <a:lnTo>
                  <a:pt x="2630" y="2353"/>
                </a:lnTo>
                <a:lnTo>
                  <a:pt x="2655" y="2343"/>
                </a:lnTo>
                <a:lnTo>
                  <a:pt x="2680" y="2332"/>
                </a:lnTo>
                <a:lnTo>
                  <a:pt x="2692" y="2325"/>
                </a:lnTo>
                <a:lnTo>
                  <a:pt x="2704" y="2318"/>
                </a:lnTo>
                <a:lnTo>
                  <a:pt x="2716" y="2310"/>
                </a:lnTo>
                <a:lnTo>
                  <a:pt x="2726" y="2302"/>
                </a:lnTo>
                <a:lnTo>
                  <a:pt x="2738" y="2293"/>
                </a:lnTo>
                <a:lnTo>
                  <a:pt x="2748" y="2282"/>
                </a:lnTo>
                <a:lnTo>
                  <a:pt x="3650" y="1379"/>
                </a:lnTo>
                <a:lnTo>
                  <a:pt x="3650" y="1379"/>
                </a:lnTo>
                <a:lnTo>
                  <a:pt x="3662" y="1366"/>
                </a:lnTo>
                <a:lnTo>
                  <a:pt x="3674" y="1353"/>
                </a:lnTo>
                <a:lnTo>
                  <a:pt x="3684" y="1339"/>
                </a:lnTo>
                <a:lnTo>
                  <a:pt x="3694" y="1324"/>
                </a:lnTo>
                <a:lnTo>
                  <a:pt x="3702" y="1309"/>
                </a:lnTo>
                <a:lnTo>
                  <a:pt x="3709" y="1294"/>
                </a:lnTo>
                <a:lnTo>
                  <a:pt x="3715" y="1278"/>
                </a:lnTo>
                <a:lnTo>
                  <a:pt x="3720" y="1262"/>
                </a:lnTo>
                <a:lnTo>
                  <a:pt x="3720" y="1262"/>
                </a:lnTo>
                <a:lnTo>
                  <a:pt x="3726" y="1242"/>
                </a:lnTo>
                <a:lnTo>
                  <a:pt x="3729" y="1222"/>
                </a:lnTo>
                <a:lnTo>
                  <a:pt x="3732" y="1202"/>
                </a:lnTo>
                <a:lnTo>
                  <a:pt x="3732" y="1182"/>
                </a:lnTo>
                <a:lnTo>
                  <a:pt x="3732" y="1182"/>
                </a:lnTo>
                <a:close/>
              </a:path>
            </a:pathLst>
          </a:custGeom>
          <a:solidFill>
            <a:srgbClr val="A1D46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9">
            <a:extLst>
              <a:ext uri="{FF2B5EF4-FFF2-40B4-BE49-F238E27FC236}">
                <a16:creationId xmlns:a16="http://schemas.microsoft.com/office/drawing/2014/main" id="{BE8CFC7B-8091-4A40-BD62-06A57E2C0284}"/>
              </a:ext>
            </a:extLst>
          </p:cNvPr>
          <p:cNvSpPr>
            <a:spLocks/>
          </p:cNvSpPr>
          <p:nvPr userDrawn="1"/>
        </p:nvSpPr>
        <p:spPr bwMode="auto">
          <a:xfrm>
            <a:off x="1000126" y="1890390"/>
            <a:ext cx="2962275" cy="1876425"/>
          </a:xfrm>
          <a:custGeom>
            <a:avLst/>
            <a:gdLst>
              <a:gd name="T0" fmla="*/ 3731 w 3732"/>
              <a:gd name="T1" fmla="*/ 1209 h 2364"/>
              <a:gd name="T2" fmla="*/ 3711 w 3732"/>
              <a:gd name="T3" fmla="*/ 1287 h 2364"/>
              <a:gd name="T4" fmla="*/ 3686 w 3732"/>
              <a:gd name="T5" fmla="*/ 1335 h 2364"/>
              <a:gd name="T6" fmla="*/ 3659 w 3732"/>
              <a:gd name="T7" fmla="*/ 1369 h 2364"/>
              <a:gd name="T8" fmla="*/ 2747 w 3732"/>
              <a:gd name="T9" fmla="*/ 2283 h 2364"/>
              <a:gd name="T10" fmla="*/ 2715 w 3732"/>
              <a:gd name="T11" fmla="*/ 2310 h 2364"/>
              <a:gd name="T12" fmla="*/ 2680 w 3732"/>
              <a:gd name="T13" fmla="*/ 2332 h 2364"/>
              <a:gd name="T14" fmla="*/ 2603 w 3732"/>
              <a:gd name="T15" fmla="*/ 2359 h 2364"/>
              <a:gd name="T16" fmla="*/ 2550 w 3732"/>
              <a:gd name="T17" fmla="*/ 2364 h 2364"/>
              <a:gd name="T18" fmla="*/ 2471 w 3732"/>
              <a:gd name="T19" fmla="*/ 2353 h 2364"/>
              <a:gd name="T20" fmla="*/ 2409 w 3732"/>
              <a:gd name="T21" fmla="*/ 2325 h 2364"/>
              <a:gd name="T22" fmla="*/ 2374 w 3732"/>
              <a:gd name="T23" fmla="*/ 2301 h 2364"/>
              <a:gd name="T24" fmla="*/ 2352 w 3732"/>
              <a:gd name="T25" fmla="*/ 2283 h 2364"/>
              <a:gd name="T26" fmla="*/ 2325 w 3732"/>
              <a:gd name="T27" fmla="*/ 2250 h 2364"/>
              <a:gd name="T28" fmla="*/ 2303 w 3732"/>
              <a:gd name="T29" fmla="*/ 2215 h 2364"/>
              <a:gd name="T30" fmla="*/ 2276 w 3732"/>
              <a:gd name="T31" fmla="*/ 2139 h 2364"/>
              <a:gd name="T32" fmla="*/ 2273 w 3732"/>
              <a:gd name="T33" fmla="*/ 2058 h 2364"/>
              <a:gd name="T34" fmla="*/ 2291 w 3732"/>
              <a:gd name="T35" fmla="*/ 1980 h 2364"/>
              <a:gd name="T36" fmla="*/ 2317 w 3732"/>
              <a:gd name="T37" fmla="*/ 1931 h 2364"/>
              <a:gd name="T38" fmla="*/ 2343 w 3732"/>
              <a:gd name="T39" fmla="*/ 1898 h 2364"/>
              <a:gd name="T40" fmla="*/ 1097 w 3732"/>
              <a:gd name="T41" fmla="*/ 1726 h 2364"/>
              <a:gd name="T42" fmla="*/ 2352 w 3732"/>
              <a:gd name="T43" fmla="*/ 477 h 2364"/>
              <a:gd name="T44" fmla="*/ 2334 w 3732"/>
              <a:gd name="T45" fmla="*/ 455 h 2364"/>
              <a:gd name="T46" fmla="*/ 2310 w 3732"/>
              <a:gd name="T47" fmla="*/ 421 h 2364"/>
              <a:gd name="T48" fmla="*/ 2282 w 3732"/>
              <a:gd name="T49" fmla="*/ 358 h 2364"/>
              <a:gd name="T50" fmla="*/ 2271 w 3732"/>
              <a:gd name="T51" fmla="*/ 279 h 2364"/>
              <a:gd name="T52" fmla="*/ 2282 w 3732"/>
              <a:gd name="T53" fmla="*/ 199 h 2364"/>
              <a:gd name="T54" fmla="*/ 2310 w 3732"/>
              <a:gd name="T55" fmla="*/ 137 h 2364"/>
              <a:gd name="T56" fmla="*/ 2334 w 3732"/>
              <a:gd name="T57" fmla="*/ 103 h 2364"/>
              <a:gd name="T58" fmla="*/ 2352 w 3732"/>
              <a:gd name="T59" fmla="*/ 82 h 2364"/>
              <a:gd name="T60" fmla="*/ 2385 w 3732"/>
              <a:gd name="T61" fmla="*/ 54 h 2364"/>
              <a:gd name="T62" fmla="*/ 2420 w 3732"/>
              <a:gd name="T63" fmla="*/ 32 h 2364"/>
              <a:gd name="T64" fmla="*/ 2496 w 3732"/>
              <a:gd name="T65" fmla="*/ 5 h 2364"/>
              <a:gd name="T66" fmla="*/ 2577 w 3732"/>
              <a:gd name="T67" fmla="*/ 1 h 2364"/>
              <a:gd name="T68" fmla="*/ 2655 w 3732"/>
              <a:gd name="T69" fmla="*/ 21 h 2364"/>
              <a:gd name="T70" fmla="*/ 2704 w 3732"/>
              <a:gd name="T71" fmla="*/ 46 h 2364"/>
              <a:gd name="T72" fmla="*/ 2737 w 3732"/>
              <a:gd name="T73" fmla="*/ 71 h 2364"/>
              <a:gd name="T74" fmla="*/ 3650 w 3732"/>
              <a:gd name="T75" fmla="*/ 984 h 2364"/>
              <a:gd name="T76" fmla="*/ 3684 w 3732"/>
              <a:gd name="T77" fmla="*/ 1025 h 2364"/>
              <a:gd name="T78" fmla="*/ 3709 w 3732"/>
              <a:gd name="T79" fmla="*/ 1070 h 2364"/>
              <a:gd name="T80" fmla="*/ 3720 w 3732"/>
              <a:gd name="T81" fmla="*/ 1103 h 2364"/>
              <a:gd name="T82" fmla="*/ 3731 w 3732"/>
              <a:gd name="T83" fmla="*/ 1161 h 2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732" h="2364">
                <a:moveTo>
                  <a:pt x="3732" y="1182"/>
                </a:moveTo>
                <a:lnTo>
                  <a:pt x="3732" y="1182"/>
                </a:lnTo>
                <a:lnTo>
                  <a:pt x="3731" y="1209"/>
                </a:lnTo>
                <a:lnTo>
                  <a:pt x="3726" y="1235"/>
                </a:lnTo>
                <a:lnTo>
                  <a:pt x="3720" y="1262"/>
                </a:lnTo>
                <a:lnTo>
                  <a:pt x="3711" y="1287"/>
                </a:lnTo>
                <a:lnTo>
                  <a:pt x="3700" y="1312"/>
                </a:lnTo>
                <a:lnTo>
                  <a:pt x="3693" y="1324"/>
                </a:lnTo>
                <a:lnTo>
                  <a:pt x="3686" y="1335"/>
                </a:lnTo>
                <a:lnTo>
                  <a:pt x="3678" y="1347"/>
                </a:lnTo>
                <a:lnTo>
                  <a:pt x="3669" y="1358"/>
                </a:lnTo>
                <a:lnTo>
                  <a:pt x="3659" y="1369"/>
                </a:lnTo>
                <a:lnTo>
                  <a:pt x="3650" y="1379"/>
                </a:lnTo>
                <a:lnTo>
                  <a:pt x="2747" y="2283"/>
                </a:lnTo>
                <a:lnTo>
                  <a:pt x="2747" y="2283"/>
                </a:lnTo>
                <a:lnTo>
                  <a:pt x="2737" y="2292"/>
                </a:lnTo>
                <a:lnTo>
                  <a:pt x="2727" y="2301"/>
                </a:lnTo>
                <a:lnTo>
                  <a:pt x="2715" y="2310"/>
                </a:lnTo>
                <a:lnTo>
                  <a:pt x="2704" y="2318"/>
                </a:lnTo>
                <a:lnTo>
                  <a:pt x="2692" y="2325"/>
                </a:lnTo>
                <a:lnTo>
                  <a:pt x="2680" y="2332"/>
                </a:lnTo>
                <a:lnTo>
                  <a:pt x="2655" y="2344"/>
                </a:lnTo>
                <a:lnTo>
                  <a:pt x="2630" y="2353"/>
                </a:lnTo>
                <a:lnTo>
                  <a:pt x="2603" y="2359"/>
                </a:lnTo>
                <a:lnTo>
                  <a:pt x="2577" y="2363"/>
                </a:lnTo>
                <a:lnTo>
                  <a:pt x="2550" y="2364"/>
                </a:lnTo>
                <a:lnTo>
                  <a:pt x="2550" y="2364"/>
                </a:lnTo>
                <a:lnTo>
                  <a:pt x="2524" y="2363"/>
                </a:lnTo>
                <a:lnTo>
                  <a:pt x="2497" y="2359"/>
                </a:lnTo>
                <a:lnTo>
                  <a:pt x="2471" y="2353"/>
                </a:lnTo>
                <a:lnTo>
                  <a:pt x="2446" y="2344"/>
                </a:lnTo>
                <a:lnTo>
                  <a:pt x="2420" y="2332"/>
                </a:lnTo>
                <a:lnTo>
                  <a:pt x="2409" y="2325"/>
                </a:lnTo>
                <a:lnTo>
                  <a:pt x="2396" y="2318"/>
                </a:lnTo>
                <a:lnTo>
                  <a:pt x="2386" y="2310"/>
                </a:lnTo>
                <a:lnTo>
                  <a:pt x="2374" y="2301"/>
                </a:lnTo>
                <a:lnTo>
                  <a:pt x="2363" y="2292"/>
                </a:lnTo>
                <a:lnTo>
                  <a:pt x="2352" y="2283"/>
                </a:lnTo>
                <a:lnTo>
                  <a:pt x="2352" y="2283"/>
                </a:lnTo>
                <a:lnTo>
                  <a:pt x="2343" y="2272"/>
                </a:lnTo>
                <a:lnTo>
                  <a:pt x="2334" y="2261"/>
                </a:lnTo>
                <a:lnTo>
                  <a:pt x="2325" y="2250"/>
                </a:lnTo>
                <a:lnTo>
                  <a:pt x="2317" y="2239"/>
                </a:lnTo>
                <a:lnTo>
                  <a:pt x="2310" y="2226"/>
                </a:lnTo>
                <a:lnTo>
                  <a:pt x="2303" y="2215"/>
                </a:lnTo>
                <a:lnTo>
                  <a:pt x="2291" y="2189"/>
                </a:lnTo>
                <a:lnTo>
                  <a:pt x="2282" y="2164"/>
                </a:lnTo>
                <a:lnTo>
                  <a:pt x="2276" y="2139"/>
                </a:lnTo>
                <a:lnTo>
                  <a:pt x="2273" y="2111"/>
                </a:lnTo>
                <a:lnTo>
                  <a:pt x="2271" y="2084"/>
                </a:lnTo>
                <a:lnTo>
                  <a:pt x="2273" y="2058"/>
                </a:lnTo>
                <a:lnTo>
                  <a:pt x="2276" y="2031"/>
                </a:lnTo>
                <a:lnTo>
                  <a:pt x="2282" y="2005"/>
                </a:lnTo>
                <a:lnTo>
                  <a:pt x="2291" y="1980"/>
                </a:lnTo>
                <a:lnTo>
                  <a:pt x="2303" y="1954"/>
                </a:lnTo>
                <a:lnTo>
                  <a:pt x="2310" y="1943"/>
                </a:lnTo>
                <a:lnTo>
                  <a:pt x="2317" y="1931"/>
                </a:lnTo>
                <a:lnTo>
                  <a:pt x="2325" y="1920"/>
                </a:lnTo>
                <a:lnTo>
                  <a:pt x="2334" y="1908"/>
                </a:lnTo>
                <a:lnTo>
                  <a:pt x="2343" y="1898"/>
                </a:lnTo>
                <a:lnTo>
                  <a:pt x="2352" y="1887"/>
                </a:lnTo>
                <a:lnTo>
                  <a:pt x="2513" y="1726"/>
                </a:lnTo>
                <a:lnTo>
                  <a:pt x="1097" y="1726"/>
                </a:lnTo>
                <a:lnTo>
                  <a:pt x="0" y="628"/>
                </a:lnTo>
                <a:lnTo>
                  <a:pt x="2504" y="628"/>
                </a:lnTo>
                <a:lnTo>
                  <a:pt x="2352" y="477"/>
                </a:lnTo>
                <a:lnTo>
                  <a:pt x="2352" y="477"/>
                </a:lnTo>
                <a:lnTo>
                  <a:pt x="2343" y="467"/>
                </a:lnTo>
                <a:lnTo>
                  <a:pt x="2334" y="455"/>
                </a:lnTo>
                <a:lnTo>
                  <a:pt x="2325" y="445"/>
                </a:lnTo>
                <a:lnTo>
                  <a:pt x="2317" y="433"/>
                </a:lnTo>
                <a:lnTo>
                  <a:pt x="2310" y="421"/>
                </a:lnTo>
                <a:lnTo>
                  <a:pt x="2303" y="409"/>
                </a:lnTo>
                <a:lnTo>
                  <a:pt x="2291" y="384"/>
                </a:lnTo>
                <a:lnTo>
                  <a:pt x="2282" y="358"/>
                </a:lnTo>
                <a:lnTo>
                  <a:pt x="2276" y="333"/>
                </a:lnTo>
                <a:lnTo>
                  <a:pt x="2272" y="305"/>
                </a:lnTo>
                <a:lnTo>
                  <a:pt x="2271" y="279"/>
                </a:lnTo>
                <a:lnTo>
                  <a:pt x="2272" y="252"/>
                </a:lnTo>
                <a:lnTo>
                  <a:pt x="2276" y="226"/>
                </a:lnTo>
                <a:lnTo>
                  <a:pt x="2282" y="199"/>
                </a:lnTo>
                <a:lnTo>
                  <a:pt x="2291" y="174"/>
                </a:lnTo>
                <a:lnTo>
                  <a:pt x="2303" y="149"/>
                </a:lnTo>
                <a:lnTo>
                  <a:pt x="2310" y="137"/>
                </a:lnTo>
                <a:lnTo>
                  <a:pt x="2317" y="126"/>
                </a:lnTo>
                <a:lnTo>
                  <a:pt x="2325" y="114"/>
                </a:lnTo>
                <a:lnTo>
                  <a:pt x="2334" y="103"/>
                </a:lnTo>
                <a:lnTo>
                  <a:pt x="2343" y="92"/>
                </a:lnTo>
                <a:lnTo>
                  <a:pt x="2352" y="82"/>
                </a:lnTo>
                <a:lnTo>
                  <a:pt x="2352" y="82"/>
                </a:lnTo>
                <a:lnTo>
                  <a:pt x="2363" y="71"/>
                </a:lnTo>
                <a:lnTo>
                  <a:pt x="2374" y="62"/>
                </a:lnTo>
                <a:lnTo>
                  <a:pt x="2385" y="54"/>
                </a:lnTo>
                <a:lnTo>
                  <a:pt x="2396" y="46"/>
                </a:lnTo>
                <a:lnTo>
                  <a:pt x="2409" y="38"/>
                </a:lnTo>
                <a:lnTo>
                  <a:pt x="2420" y="32"/>
                </a:lnTo>
                <a:lnTo>
                  <a:pt x="2446" y="21"/>
                </a:lnTo>
                <a:lnTo>
                  <a:pt x="2471" y="12"/>
                </a:lnTo>
                <a:lnTo>
                  <a:pt x="2496" y="5"/>
                </a:lnTo>
                <a:lnTo>
                  <a:pt x="2524" y="1"/>
                </a:lnTo>
                <a:lnTo>
                  <a:pt x="2550" y="0"/>
                </a:lnTo>
                <a:lnTo>
                  <a:pt x="2577" y="1"/>
                </a:lnTo>
                <a:lnTo>
                  <a:pt x="2603" y="5"/>
                </a:lnTo>
                <a:lnTo>
                  <a:pt x="2630" y="12"/>
                </a:lnTo>
                <a:lnTo>
                  <a:pt x="2655" y="21"/>
                </a:lnTo>
                <a:lnTo>
                  <a:pt x="2680" y="32"/>
                </a:lnTo>
                <a:lnTo>
                  <a:pt x="2692" y="38"/>
                </a:lnTo>
                <a:lnTo>
                  <a:pt x="2704" y="46"/>
                </a:lnTo>
                <a:lnTo>
                  <a:pt x="2715" y="54"/>
                </a:lnTo>
                <a:lnTo>
                  <a:pt x="2727" y="62"/>
                </a:lnTo>
                <a:lnTo>
                  <a:pt x="2737" y="71"/>
                </a:lnTo>
                <a:lnTo>
                  <a:pt x="2747" y="82"/>
                </a:lnTo>
                <a:lnTo>
                  <a:pt x="3650" y="984"/>
                </a:lnTo>
                <a:lnTo>
                  <a:pt x="3650" y="984"/>
                </a:lnTo>
                <a:lnTo>
                  <a:pt x="3662" y="998"/>
                </a:lnTo>
                <a:lnTo>
                  <a:pt x="3673" y="1012"/>
                </a:lnTo>
                <a:lnTo>
                  <a:pt x="3684" y="1025"/>
                </a:lnTo>
                <a:lnTo>
                  <a:pt x="3693" y="1040"/>
                </a:lnTo>
                <a:lnTo>
                  <a:pt x="3701" y="1055"/>
                </a:lnTo>
                <a:lnTo>
                  <a:pt x="3709" y="1070"/>
                </a:lnTo>
                <a:lnTo>
                  <a:pt x="3715" y="1087"/>
                </a:lnTo>
                <a:lnTo>
                  <a:pt x="3720" y="1103"/>
                </a:lnTo>
                <a:lnTo>
                  <a:pt x="3720" y="1103"/>
                </a:lnTo>
                <a:lnTo>
                  <a:pt x="3725" y="1122"/>
                </a:lnTo>
                <a:lnTo>
                  <a:pt x="3728" y="1142"/>
                </a:lnTo>
                <a:lnTo>
                  <a:pt x="3731" y="1161"/>
                </a:lnTo>
                <a:lnTo>
                  <a:pt x="3732" y="1182"/>
                </a:lnTo>
                <a:lnTo>
                  <a:pt x="3732" y="1182"/>
                </a:lnTo>
                <a:close/>
              </a:path>
            </a:pathLst>
          </a:custGeom>
          <a:solidFill>
            <a:srgbClr val="FFCE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Text Placeholder 4">
            <a:extLst>
              <a:ext uri="{FF2B5EF4-FFF2-40B4-BE49-F238E27FC236}">
                <a16:creationId xmlns:a16="http://schemas.microsoft.com/office/drawing/2014/main" id="{D1E40336-3FC6-4D4E-B25A-0609B5AAE788}"/>
              </a:ext>
            </a:extLst>
          </p:cNvPr>
          <p:cNvSpPr>
            <a:spLocks noGrp="1"/>
          </p:cNvSpPr>
          <p:nvPr userDrawn="1">
            <p:ph type="body" sz="quarter" idx="71" hasCustomPrompt="1"/>
          </p:nvPr>
        </p:nvSpPr>
        <p:spPr>
          <a:xfrm>
            <a:off x="1619672" y="2787692"/>
            <a:ext cx="2016223" cy="293754"/>
          </a:xfrm>
        </p:spPr>
        <p:txBody>
          <a:bodyPr anchor="ctr">
            <a:noAutofit/>
          </a:bodyPr>
          <a:lstStyle>
            <a:lvl1pPr marL="0" indent="0" algn="ctr">
              <a:buNone/>
              <a:defRPr sz="1050">
                <a:solidFill>
                  <a:schemeClr val="bg1"/>
                </a:solidFill>
              </a:defRPr>
            </a:lvl1pPr>
          </a:lstStyle>
          <a:p>
            <a:r>
              <a:rPr lang="en-US" noProof="0" dirty="0"/>
              <a:t>This is a sample text</a:t>
            </a:r>
          </a:p>
        </p:txBody>
      </p:sp>
      <p:sp>
        <p:nvSpPr>
          <p:cNvPr id="115" name="Text Placeholder 4">
            <a:extLst>
              <a:ext uri="{FF2B5EF4-FFF2-40B4-BE49-F238E27FC236}">
                <a16:creationId xmlns:a16="http://schemas.microsoft.com/office/drawing/2014/main" id="{20E19AFA-661C-4CAC-A59C-3E1132B0CE6F}"/>
              </a:ext>
            </a:extLst>
          </p:cNvPr>
          <p:cNvSpPr>
            <a:spLocks noGrp="1"/>
          </p:cNvSpPr>
          <p:nvPr userDrawn="1">
            <p:ph type="body" sz="quarter" idx="72" hasCustomPrompt="1"/>
          </p:nvPr>
        </p:nvSpPr>
        <p:spPr>
          <a:xfrm>
            <a:off x="1619672" y="2570757"/>
            <a:ext cx="2016224" cy="314156"/>
          </a:xfrm>
        </p:spPr>
        <p:txBody>
          <a:bodyPr anchor="ctr">
            <a:noAutofit/>
          </a:bodyPr>
          <a:lstStyle>
            <a:lvl1pPr marL="0" indent="0" algn="ctr">
              <a:buNone/>
              <a:defRPr sz="2000">
                <a:solidFill>
                  <a:schemeClr val="bg1"/>
                </a:solidFill>
              </a:defRPr>
            </a:lvl1pPr>
          </a:lstStyle>
          <a:p>
            <a:r>
              <a:rPr lang="en-US" noProof="0" dirty="0"/>
              <a:t>Your text here</a:t>
            </a:r>
          </a:p>
        </p:txBody>
      </p:sp>
      <p:sp>
        <p:nvSpPr>
          <p:cNvPr id="118" name="Text Placeholder 4">
            <a:extLst>
              <a:ext uri="{FF2B5EF4-FFF2-40B4-BE49-F238E27FC236}">
                <a16:creationId xmlns:a16="http://schemas.microsoft.com/office/drawing/2014/main" id="{5DD9DA4A-6ECE-4306-AD8D-D763A3B2C0DA}"/>
              </a:ext>
            </a:extLst>
          </p:cNvPr>
          <p:cNvSpPr>
            <a:spLocks noGrp="1"/>
          </p:cNvSpPr>
          <p:nvPr userDrawn="1">
            <p:ph type="body" sz="quarter" idx="73" hasCustomPrompt="1"/>
          </p:nvPr>
        </p:nvSpPr>
        <p:spPr>
          <a:xfrm>
            <a:off x="5796136" y="2787692"/>
            <a:ext cx="2016223" cy="293754"/>
          </a:xfrm>
        </p:spPr>
        <p:txBody>
          <a:bodyPr anchor="ctr">
            <a:noAutofit/>
          </a:bodyPr>
          <a:lstStyle>
            <a:lvl1pPr marL="0" indent="0" algn="ctr">
              <a:buNone/>
              <a:defRPr sz="1050">
                <a:solidFill>
                  <a:schemeClr val="bg1"/>
                </a:solidFill>
              </a:defRPr>
            </a:lvl1pPr>
          </a:lstStyle>
          <a:p>
            <a:r>
              <a:rPr lang="en-US" noProof="0" dirty="0"/>
              <a:t>This is a sample text</a:t>
            </a:r>
          </a:p>
        </p:txBody>
      </p:sp>
      <p:sp>
        <p:nvSpPr>
          <p:cNvPr id="119" name="Text Placeholder 4">
            <a:extLst>
              <a:ext uri="{FF2B5EF4-FFF2-40B4-BE49-F238E27FC236}">
                <a16:creationId xmlns:a16="http://schemas.microsoft.com/office/drawing/2014/main" id="{052F58E8-2850-430B-BEB7-51CB954B63D0}"/>
              </a:ext>
            </a:extLst>
          </p:cNvPr>
          <p:cNvSpPr>
            <a:spLocks noGrp="1"/>
          </p:cNvSpPr>
          <p:nvPr userDrawn="1">
            <p:ph type="body" sz="quarter" idx="74" hasCustomPrompt="1"/>
          </p:nvPr>
        </p:nvSpPr>
        <p:spPr>
          <a:xfrm>
            <a:off x="5796136" y="2570757"/>
            <a:ext cx="2016224" cy="314156"/>
          </a:xfrm>
        </p:spPr>
        <p:txBody>
          <a:bodyPr anchor="ctr">
            <a:noAutofit/>
          </a:bodyPr>
          <a:lstStyle>
            <a:lvl1pPr marL="0" indent="0" algn="ctr">
              <a:buNone/>
              <a:defRPr sz="2000">
                <a:solidFill>
                  <a:schemeClr val="bg1"/>
                </a:solidFill>
              </a:defRPr>
            </a:lvl1pPr>
          </a:lstStyle>
          <a:p>
            <a:r>
              <a:rPr lang="en-US" noProof="0" dirty="0"/>
              <a:t>Your text here</a:t>
            </a:r>
          </a:p>
        </p:txBody>
      </p:sp>
      <p:sp>
        <p:nvSpPr>
          <p:cNvPr id="120" name="Text Placeholder 4">
            <a:extLst>
              <a:ext uri="{FF2B5EF4-FFF2-40B4-BE49-F238E27FC236}">
                <a16:creationId xmlns:a16="http://schemas.microsoft.com/office/drawing/2014/main" id="{F5A77B7F-BB60-4AEB-8AC5-651D7514DC57}"/>
              </a:ext>
            </a:extLst>
          </p:cNvPr>
          <p:cNvSpPr>
            <a:spLocks noGrp="1"/>
          </p:cNvSpPr>
          <p:nvPr userDrawn="1">
            <p:ph type="body" sz="quarter" idx="75" hasCustomPrompt="1"/>
          </p:nvPr>
        </p:nvSpPr>
        <p:spPr>
          <a:xfrm>
            <a:off x="3648571" y="3219740"/>
            <a:ext cx="2016223" cy="293754"/>
          </a:xfrm>
        </p:spPr>
        <p:txBody>
          <a:bodyPr anchor="ctr">
            <a:noAutofit/>
          </a:bodyPr>
          <a:lstStyle>
            <a:lvl1pPr marL="0" indent="0" algn="ctr">
              <a:buNone/>
              <a:defRPr sz="1050">
                <a:solidFill>
                  <a:schemeClr val="bg1"/>
                </a:solidFill>
              </a:defRPr>
            </a:lvl1pPr>
          </a:lstStyle>
          <a:p>
            <a:r>
              <a:rPr lang="en-US" noProof="0" dirty="0"/>
              <a:t>This is a sample text</a:t>
            </a:r>
          </a:p>
        </p:txBody>
      </p:sp>
      <p:sp>
        <p:nvSpPr>
          <p:cNvPr id="121" name="Text Placeholder 4">
            <a:extLst>
              <a:ext uri="{FF2B5EF4-FFF2-40B4-BE49-F238E27FC236}">
                <a16:creationId xmlns:a16="http://schemas.microsoft.com/office/drawing/2014/main" id="{4B1EE25B-8A87-4200-9756-D8FDC3089573}"/>
              </a:ext>
            </a:extLst>
          </p:cNvPr>
          <p:cNvSpPr>
            <a:spLocks noGrp="1"/>
          </p:cNvSpPr>
          <p:nvPr userDrawn="1">
            <p:ph type="body" sz="quarter" idx="76" hasCustomPrompt="1"/>
          </p:nvPr>
        </p:nvSpPr>
        <p:spPr>
          <a:xfrm>
            <a:off x="3648571" y="3002805"/>
            <a:ext cx="2016224" cy="314156"/>
          </a:xfrm>
        </p:spPr>
        <p:txBody>
          <a:bodyPr anchor="ctr">
            <a:noAutofit/>
          </a:bodyPr>
          <a:lstStyle>
            <a:lvl1pPr marL="0" indent="0" algn="ctr">
              <a:buNone/>
              <a:defRPr sz="2000">
                <a:solidFill>
                  <a:schemeClr val="bg1"/>
                </a:solidFill>
              </a:defRPr>
            </a:lvl1pPr>
          </a:lstStyle>
          <a:p>
            <a:r>
              <a:rPr lang="en-US" noProof="0" dirty="0"/>
              <a:t>Your text here</a:t>
            </a:r>
          </a:p>
        </p:txBody>
      </p:sp>
      <p:grpSp>
        <p:nvGrpSpPr>
          <p:cNvPr id="122" name="Group 121">
            <a:extLst>
              <a:ext uri="{FF2B5EF4-FFF2-40B4-BE49-F238E27FC236}">
                <a16:creationId xmlns:a16="http://schemas.microsoft.com/office/drawing/2014/main" id="{C095BB31-BD51-4DB8-B8D4-BC6DE4CB5FF7}"/>
              </a:ext>
            </a:extLst>
          </p:cNvPr>
          <p:cNvGrpSpPr/>
          <p:nvPr userDrawn="1"/>
        </p:nvGrpSpPr>
        <p:grpSpPr>
          <a:xfrm>
            <a:off x="4032181" y="3802916"/>
            <a:ext cx="666376" cy="666376"/>
            <a:chOff x="1825626" y="1463676"/>
            <a:chExt cx="496888" cy="496887"/>
          </a:xfrm>
          <a:solidFill>
            <a:schemeClr val="accent4"/>
          </a:solidFill>
        </p:grpSpPr>
        <p:sp>
          <p:nvSpPr>
            <p:cNvPr id="123" name="Freeform 101">
              <a:extLst>
                <a:ext uri="{FF2B5EF4-FFF2-40B4-BE49-F238E27FC236}">
                  <a16:creationId xmlns:a16="http://schemas.microsoft.com/office/drawing/2014/main" id="{F3B69436-D144-419D-90F7-F43D8EE5EB2E}"/>
                </a:ext>
              </a:extLst>
            </p:cNvPr>
            <p:cNvSpPr>
              <a:spLocks noEditPoints="1"/>
            </p:cNvSpPr>
            <p:nvPr userDrawn="1"/>
          </p:nvSpPr>
          <p:spPr bwMode="auto">
            <a:xfrm>
              <a:off x="2012951" y="1463676"/>
              <a:ext cx="309563" cy="309563"/>
            </a:xfrm>
            <a:custGeom>
              <a:avLst/>
              <a:gdLst>
                <a:gd name="T0" fmla="*/ 176 w 390"/>
                <a:gd name="T1" fmla="*/ 389 h 390"/>
                <a:gd name="T2" fmla="*/ 121 w 390"/>
                <a:gd name="T3" fmla="*/ 375 h 390"/>
                <a:gd name="T4" fmla="*/ 71 w 390"/>
                <a:gd name="T5" fmla="*/ 346 h 390"/>
                <a:gd name="T6" fmla="*/ 43 w 390"/>
                <a:gd name="T7" fmla="*/ 319 h 390"/>
                <a:gd name="T8" fmla="*/ 13 w 390"/>
                <a:gd name="T9" fmla="*/ 268 h 390"/>
                <a:gd name="T10" fmla="*/ 1 w 390"/>
                <a:gd name="T11" fmla="*/ 214 h 390"/>
                <a:gd name="T12" fmla="*/ 3 w 390"/>
                <a:gd name="T13" fmla="*/ 157 h 390"/>
                <a:gd name="T14" fmla="*/ 21 w 390"/>
                <a:gd name="T15" fmla="*/ 103 h 390"/>
                <a:gd name="T16" fmla="*/ 57 w 390"/>
                <a:gd name="T17" fmla="*/ 56 h 390"/>
                <a:gd name="T18" fmla="*/ 86 w 390"/>
                <a:gd name="T19" fmla="*/ 32 h 390"/>
                <a:gd name="T20" fmla="*/ 138 w 390"/>
                <a:gd name="T21" fmla="*/ 8 h 390"/>
                <a:gd name="T22" fmla="*/ 195 w 390"/>
                <a:gd name="T23" fmla="*/ 0 h 390"/>
                <a:gd name="T24" fmla="*/ 233 w 390"/>
                <a:gd name="T25" fmla="*/ 3 h 390"/>
                <a:gd name="T26" fmla="*/ 288 w 390"/>
                <a:gd name="T27" fmla="*/ 23 h 390"/>
                <a:gd name="T28" fmla="*/ 334 w 390"/>
                <a:gd name="T29" fmla="*/ 56 h 390"/>
                <a:gd name="T30" fmla="*/ 358 w 390"/>
                <a:gd name="T31" fmla="*/ 87 h 390"/>
                <a:gd name="T32" fmla="*/ 382 w 390"/>
                <a:gd name="T33" fmla="*/ 139 h 390"/>
                <a:gd name="T34" fmla="*/ 390 w 390"/>
                <a:gd name="T35" fmla="*/ 194 h 390"/>
                <a:gd name="T36" fmla="*/ 382 w 390"/>
                <a:gd name="T37" fmla="*/ 251 h 390"/>
                <a:gd name="T38" fmla="*/ 358 w 390"/>
                <a:gd name="T39" fmla="*/ 303 h 390"/>
                <a:gd name="T40" fmla="*/ 334 w 390"/>
                <a:gd name="T41" fmla="*/ 334 h 390"/>
                <a:gd name="T42" fmla="*/ 288 w 390"/>
                <a:gd name="T43" fmla="*/ 367 h 390"/>
                <a:gd name="T44" fmla="*/ 233 w 390"/>
                <a:gd name="T45" fmla="*/ 387 h 390"/>
                <a:gd name="T46" fmla="*/ 195 w 390"/>
                <a:gd name="T47" fmla="*/ 390 h 390"/>
                <a:gd name="T48" fmla="*/ 177 w 390"/>
                <a:gd name="T49" fmla="*/ 11 h 390"/>
                <a:gd name="T50" fmla="*/ 124 w 390"/>
                <a:gd name="T51" fmla="*/ 24 h 390"/>
                <a:gd name="T52" fmla="*/ 78 w 390"/>
                <a:gd name="T53" fmla="*/ 51 h 390"/>
                <a:gd name="T54" fmla="*/ 51 w 390"/>
                <a:gd name="T55" fmla="*/ 78 h 390"/>
                <a:gd name="T56" fmla="*/ 24 w 390"/>
                <a:gd name="T57" fmla="*/ 125 h 390"/>
                <a:gd name="T58" fmla="*/ 11 w 390"/>
                <a:gd name="T59" fmla="*/ 177 h 390"/>
                <a:gd name="T60" fmla="*/ 13 w 390"/>
                <a:gd name="T61" fmla="*/ 230 h 390"/>
                <a:gd name="T62" fmla="*/ 31 w 390"/>
                <a:gd name="T63" fmla="*/ 281 h 390"/>
                <a:gd name="T64" fmla="*/ 64 w 390"/>
                <a:gd name="T65" fmla="*/ 326 h 390"/>
                <a:gd name="T66" fmla="*/ 93 w 390"/>
                <a:gd name="T67" fmla="*/ 349 h 390"/>
                <a:gd name="T68" fmla="*/ 141 w 390"/>
                <a:gd name="T69" fmla="*/ 372 h 390"/>
                <a:gd name="T70" fmla="*/ 195 w 390"/>
                <a:gd name="T71" fmla="*/ 380 h 390"/>
                <a:gd name="T72" fmla="*/ 231 w 390"/>
                <a:gd name="T73" fmla="*/ 376 h 390"/>
                <a:gd name="T74" fmla="*/ 282 w 390"/>
                <a:gd name="T75" fmla="*/ 358 h 390"/>
                <a:gd name="T76" fmla="*/ 326 w 390"/>
                <a:gd name="T77" fmla="*/ 326 h 390"/>
                <a:gd name="T78" fmla="*/ 350 w 390"/>
                <a:gd name="T79" fmla="*/ 297 h 390"/>
                <a:gd name="T80" fmla="*/ 372 w 390"/>
                <a:gd name="T81" fmla="*/ 247 h 390"/>
                <a:gd name="T82" fmla="*/ 380 w 390"/>
                <a:gd name="T83" fmla="*/ 194 h 390"/>
                <a:gd name="T84" fmla="*/ 372 w 390"/>
                <a:gd name="T85" fmla="*/ 142 h 390"/>
                <a:gd name="T86" fmla="*/ 350 w 390"/>
                <a:gd name="T87" fmla="*/ 93 h 390"/>
                <a:gd name="T88" fmla="*/ 326 w 390"/>
                <a:gd name="T89" fmla="*/ 64 h 390"/>
                <a:gd name="T90" fmla="*/ 282 w 390"/>
                <a:gd name="T91" fmla="*/ 32 h 390"/>
                <a:gd name="T92" fmla="*/ 231 w 390"/>
                <a:gd name="T93" fmla="*/ 13 h 390"/>
                <a:gd name="T94" fmla="*/ 195 w 390"/>
                <a:gd name="T95" fmla="*/ 1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90" h="390">
                  <a:moveTo>
                    <a:pt x="195" y="390"/>
                  </a:moveTo>
                  <a:lnTo>
                    <a:pt x="195" y="390"/>
                  </a:lnTo>
                  <a:lnTo>
                    <a:pt x="176" y="389"/>
                  </a:lnTo>
                  <a:lnTo>
                    <a:pt x="156" y="387"/>
                  </a:lnTo>
                  <a:lnTo>
                    <a:pt x="138" y="382"/>
                  </a:lnTo>
                  <a:lnTo>
                    <a:pt x="121" y="375"/>
                  </a:lnTo>
                  <a:lnTo>
                    <a:pt x="103" y="367"/>
                  </a:lnTo>
                  <a:lnTo>
                    <a:pt x="86" y="358"/>
                  </a:lnTo>
                  <a:lnTo>
                    <a:pt x="71" y="346"/>
                  </a:lnTo>
                  <a:lnTo>
                    <a:pt x="57" y="334"/>
                  </a:lnTo>
                  <a:lnTo>
                    <a:pt x="57" y="334"/>
                  </a:lnTo>
                  <a:lnTo>
                    <a:pt x="43" y="319"/>
                  </a:lnTo>
                  <a:lnTo>
                    <a:pt x="32" y="303"/>
                  </a:lnTo>
                  <a:lnTo>
                    <a:pt x="21" y="285"/>
                  </a:lnTo>
                  <a:lnTo>
                    <a:pt x="13" y="268"/>
                  </a:lnTo>
                  <a:lnTo>
                    <a:pt x="8" y="251"/>
                  </a:lnTo>
                  <a:lnTo>
                    <a:pt x="3" y="232"/>
                  </a:lnTo>
                  <a:lnTo>
                    <a:pt x="1" y="214"/>
                  </a:lnTo>
                  <a:lnTo>
                    <a:pt x="0" y="194"/>
                  </a:lnTo>
                  <a:lnTo>
                    <a:pt x="1" y="176"/>
                  </a:lnTo>
                  <a:lnTo>
                    <a:pt x="3" y="157"/>
                  </a:lnTo>
                  <a:lnTo>
                    <a:pt x="8" y="139"/>
                  </a:lnTo>
                  <a:lnTo>
                    <a:pt x="13" y="122"/>
                  </a:lnTo>
                  <a:lnTo>
                    <a:pt x="21" y="103"/>
                  </a:lnTo>
                  <a:lnTo>
                    <a:pt x="32" y="87"/>
                  </a:lnTo>
                  <a:lnTo>
                    <a:pt x="43" y="71"/>
                  </a:lnTo>
                  <a:lnTo>
                    <a:pt x="57" y="56"/>
                  </a:lnTo>
                  <a:lnTo>
                    <a:pt x="57" y="56"/>
                  </a:lnTo>
                  <a:lnTo>
                    <a:pt x="71" y="43"/>
                  </a:lnTo>
                  <a:lnTo>
                    <a:pt x="86" y="32"/>
                  </a:lnTo>
                  <a:lnTo>
                    <a:pt x="103" y="23"/>
                  </a:lnTo>
                  <a:lnTo>
                    <a:pt x="121" y="13"/>
                  </a:lnTo>
                  <a:lnTo>
                    <a:pt x="138" y="8"/>
                  </a:lnTo>
                  <a:lnTo>
                    <a:pt x="156" y="3"/>
                  </a:lnTo>
                  <a:lnTo>
                    <a:pt x="176" y="0"/>
                  </a:lnTo>
                  <a:lnTo>
                    <a:pt x="195" y="0"/>
                  </a:lnTo>
                  <a:lnTo>
                    <a:pt x="195" y="0"/>
                  </a:lnTo>
                  <a:lnTo>
                    <a:pt x="214" y="0"/>
                  </a:lnTo>
                  <a:lnTo>
                    <a:pt x="233" y="3"/>
                  </a:lnTo>
                  <a:lnTo>
                    <a:pt x="252" y="8"/>
                  </a:lnTo>
                  <a:lnTo>
                    <a:pt x="270" y="13"/>
                  </a:lnTo>
                  <a:lnTo>
                    <a:pt x="288" y="23"/>
                  </a:lnTo>
                  <a:lnTo>
                    <a:pt x="304" y="32"/>
                  </a:lnTo>
                  <a:lnTo>
                    <a:pt x="319" y="43"/>
                  </a:lnTo>
                  <a:lnTo>
                    <a:pt x="334" y="56"/>
                  </a:lnTo>
                  <a:lnTo>
                    <a:pt x="334" y="56"/>
                  </a:lnTo>
                  <a:lnTo>
                    <a:pt x="346" y="71"/>
                  </a:lnTo>
                  <a:lnTo>
                    <a:pt x="358" y="87"/>
                  </a:lnTo>
                  <a:lnTo>
                    <a:pt x="368" y="103"/>
                  </a:lnTo>
                  <a:lnTo>
                    <a:pt x="376" y="122"/>
                  </a:lnTo>
                  <a:lnTo>
                    <a:pt x="382" y="139"/>
                  </a:lnTo>
                  <a:lnTo>
                    <a:pt x="387" y="157"/>
                  </a:lnTo>
                  <a:lnTo>
                    <a:pt x="390" y="176"/>
                  </a:lnTo>
                  <a:lnTo>
                    <a:pt x="390" y="194"/>
                  </a:lnTo>
                  <a:lnTo>
                    <a:pt x="390" y="214"/>
                  </a:lnTo>
                  <a:lnTo>
                    <a:pt x="387" y="232"/>
                  </a:lnTo>
                  <a:lnTo>
                    <a:pt x="382" y="251"/>
                  </a:lnTo>
                  <a:lnTo>
                    <a:pt x="376" y="268"/>
                  </a:lnTo>
                  <a:lnTo>
                    <a:pt x="368" y="285"/>
                  </a:lnTo>
                  <a:lnTo>
                    <a:pt x="358" y="303"/>
                  </a:lnTo>
                  <a:lnTo>
                    <a:pt x="346" y="319"/>
                  </a:lnTo>
                  <a:lnTo>
                    <a:pt x="334" y="334"/>
                  </a:lnTo>
                  <a:lnTo>
                    <a:pt x="334" y="334"/>
                  </a:lnTo>
                  <a:lnTo>
                    <a:pt x="319" y="346"/>
                  </a:lnTo>
                  <a:lnTo>
                    <a:pt x="304" y="358"/>
                  </a:lnTo>
                  <a:lnTo>
                    <a:pt x="288" y="367"/>
                  </a:lnTo>
                  <a:lnTo>
                    <a:pt x="270" y="375"/>
                  </a:lnTo>
                  <a:lnTo>
                    <a:pt x="252" y="382"/>
                  </a:lnTo>
                  <a:lnTo>
                    <a:pt x="233" y="387"/>
                  </a:lnTo>
                  <a:lnTo>
                    <a:pt x="214" y="389"/>
                  </a:lnTo>
                  <a:lnTo>
                    <a:pt x="195" y="390"/>
                  </a:lnTo>
                  <a:lnTo>
                    <a:pt x="195" y="390"/>
                  </a:lnTo>
                  <a:close/>
                  <a:moveTo>
                    <a:pt x="195" y="10"/>
                  </a:moveTo>
                  <a:lnTo>
                    <a:pt x="195" y="10"/>
                  </a:lnTo>
                  <a:lnTo>
                    <a:pt x="177" y="11"/>
                  </a:lnTo>
                  <a:lnTo>
                    <a:pt x="159" y="13"/>
                  </a:lnTo>
                  <a:lnTo>
                    <a:pt x="141" y="18"/>
                  </a:lnTo>
                  <a:lnTo>
                    <a:pt x="124" y="24"/>
                  </a:lnTo>
                  <a:lnTo>
                    <a:pt x="108" y="32"/>
                  </a:lnTo>
                  <a:lnTo>
                    <a:pt x="93" y="41"/>
                  </a:lnTo>
                  <a:lnTo>
                    <a:pt x="78" y="51"/>
                  </a:lnTo>
                  <a:lnTo>
                    <a:pt x="64" y="64"/>
                  </a:lnTo>
                  <a:lnTo>
                    <a:pt x="64" y="64"/>
                  </a:lnTo>
                  <a:lnTo>
                    <a:pt x="51" y="78"/>
                  </a:lnTo>
                  <a:lnTo>
                    <a:pt x="40" y="93"/>
                  </a:lnTo>
                  <a:lnTo>
                    <a:pt x="31" y="109"/>
                  </a:lnTo>
                  <a:lnTo>
                    <a:pt x="24" y="125"/>
                  </a:lnTo>
                  <a:lnTo>
                    <a:pt x="18" y="142"/>
                  </a:lnTo>
                  <a:lnTo>
                    <a:pt x="13" y="160"/>
                  </a:lnTo>
                  <a:lnTo>
                    <a:pt x="11" y="177"/>
                  </a:lnTo>
                  <a:lnTo>
                    <a:pt x="10" y="194"/>
                  </a:lnTo>
                  <a:lnTo>
                    <a:pt x="11" y="213"/>
                  </a:lnTo>
                  <a:lnTo>
                    <a:pt x="13" y="230"/>
                  </a:lnTo>
                  <a:lnTo>
                    <a:pt x="18" y="247"/>
                  </a:lnTo>
                  <a:lnTo>
                    <a:pt x="24" y="265"/>
                  </a:lnTo>
                  <a:lnTo>
                    <a:pt x="31" y="281"/>
                  </a:lnTo>
                  <a:lnTo>
                    <a:pt x="40" y="297"/>
                  </a:lnTo>
                  <a:lnTo>
                    <a:pt x="51" y="312"/>
                  </a:lnTo>
                  <a:lnTo>
                    <a:pt x="64" y="326"/>
                  </a:lnTo>
                  <a:lnTo>
                    <a:pt x="64" y="326"/>
                  </a:lnTo>
                  <a:lnTo>
                    <a:pt x="78" y="338"/>
                  </a:lnTo>
                  <a:lnTo>
                    <a:pt x="93" y="349"/>
                  </a:lnTo>
                  <a:lnTo>
                    <a:pt x="108" y="358"/>
                  </a:lnTo>
                  <a:lnTo>
                    <a:pt x="124" y="366"/>
                  </a:lnTo>
                  <a:lnTo>
                    <a:pt x="141" y="372"/>
                  </a:lnTo>
                  <a:lnTo>
                    <a:pt x="159" y="376"/>
                  </a:lnTo>
                  <a:lnTo>
                    <a:pt x="177" y="379"/>
                  </a:lnTo>
                  <a:lnTo>
                    <a:pt x="195" y="380"/>
                  </a:lnTo>
                  <a:lnTo>
                    <a:pt x="195" y="380"/>
                  </a:lnTo>
                  <a:lnTo>
                    <a:pt x="214" y="379"/>
                  </a:lnTo>
                  <a:lnTo>
                    <a:pt x="231" y="376"/>
                  </a:lnTo>
                  <a:lnTo>
                    <a:pt x="248" y="372"/>
                  </a:lnTo>
                  <a:lnTo>
                    <a:pt x="266" y="366"/>
                  </a:lnTo>
                  <a:lnTo>
                    <a:pt x="282" y="358"/>
                  </a:lnTo>
                  <a:lnTo>
                    <a:pt x="298" y="349"/>
                  </a:lnTo>
                  <a:lnTo>
                    <a:pt x="312" y="338"/>
                  </a:lnTo>
                  <a:lnTo>
                    <a:pt x="326" y="326"/>
                  </a:lnTo>
                  <a:lnTo>
                    <a:pt x="326" y="326"/>
                  </a:lnTo>
                  <a:lnTo>
                    <a:pt x="338" y="312"/>
                  </a:lnTo>
                  <a:lnTo>
                    <a:pt x="350" y="297"/>
                  </a:lnTo>
                  <a:lnTo>
                    <a:pt x="359" y="281"/>
                  </a:lnTo>
                  <a:lnTo>
                    <a:pt x="366" y="265"/>
                  </a:lnTo>
                  <a:lnTo>
                    <a:pt x="372" y="247"/>
                  </a:lnTo>
                  <a:lnTo>
                    <a:pt x="376" y="230"/>
                  </a:lnTo>
                  <a:lnTo>
                    <a:pt x="379" y="213"/>
                  </a:lnTo>
                  <a:lnTo>
                    <a:pt x="380" y="194"/>
                  </a:lnTo>
                  <a:lnTo>
                    <a:pt x="379" y="177"/>
                  </a:lnTo>
                  <a:lnTo>
                    <a:pt x="376" y="160"/>
                  </a:lnTo>
                  <a:lnTo>
                    <a:pt x="372" y="142"/>
                  </a:lnTo>
                  <a:lnTo>
                    <a:pt x="366" y="125"/>
                  </a:lnTo>
                  <a:lnTo>
                    <a:pt x="359" y="109"/>
                  </a:lnTo>
                  <a:lnTo>
                    <a:pt x="350" y="93"/>
                  </a:lnTo>
                  <a:lnTo>
                    <a:pt x="338" y="78"/>
                  </a:lnTo>
                  <a:lnTo>
                    <a:pt x="326" y="64"/>
                  </a:lnTo>
                  <a:lnTo>
                    <a:pt x="326" y="64"/>
                  </a:lnTo>
                  <a:lnTo>
                    <a:pt x="312" y="51"/>
                  </a:lnTo>
                  <a:lnTo>
                    <a:pt x="298" y="41"/>
                  </a:lnTo>
                  <a:lnTo>
                    <a:pt x="282" y="32"/>
                  </a:lnTo>
                  <a:lnTo>
                    <a:pt x="266" y="24"/>
                  </a:lnTo>
                  <a:lnTo>
                    <a:pt x="248" y="18"/>
                  </a:lnTo>
                  <a:lnTo>
                    <a:pt x="231" y="13"/>
                  </a:lnTo>
                  <a:lnTo>
                    <a:pt x="214" y="11"/>
                  </a:lnTo>
                  <a:lnTo>
                    <a:pt x="195" y="10"/>
                  </a:lnTo>
                  <a:lnTo>
                    <a:pt x="195"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102">
              <a:extLst>
                <a:ext uri="{FF2B5EF4-FFF2-40B4-BE49-F238E27FC236}">
                  <a16:creationId xmlns:a16="http://schemas.microsoft.com/office/drawing/2014/main" id="{35297ED4-F890-4BF1-8940-AFBA732ABF73}"/>
                </a:ext>
              </a:extLst>
            </p:cNvPr>
            <p:cNvSpPr>
              <a:spLocks noEditPoints="1"/>
            </p:cNvSpPr>
            <p:nvPr userDrawn="1"/>
          </p:nvSpPr>
          <p:spPr bwMode="auto">
            <a:xfrm>
              <a:off x="2036763" y="1487488"/>
              <a:ext cx="261938" cy="261938"/>
            </a:xfrm>
            <a:custGeom>
              <a:avLst/>
              <a:gdLst>
                <a:gd name="T0" fmla="*/ 148 w 330"/>
                <a:gd name="T1" fmla="*/ 330 h 331"/>
                <a:gd name="T2" fmla="*/ 102 w 330"/>
                <a:gd name="T3" fmla="*/ 318 h 331"/>
                <a:gd name="T4" fmla="*/ 61 w 330"/>
                <a:gd name="T5" fmla="*/ 293 h 331"/>
                <a:gd name="T6" fmla="*/ 38 w 330"/>
                <a:gd name="T7" fmla="*/ 270 h 331"/>
                <a:gd name="T8" fmla="*/ 12 w 330"/>
                <a:gd name="T9" fmla="*/ 229 h 331"/>
                <a:gd name="T10" fmla="*/ 1 w 330"/>
                <a:gd name="T11" fmla="*/ 183 h 331"/>
                <a:gd name="T12" fmla="*/ 1 w 330"/>
                <a:gd name="T13" fmla="*/ 149 h 331"/>
                <a:gd name="T14" fmla="*/ 12 w 330"/>
                <a:gd name="T15" fmla="*/ 103 h 331"/>
                <a:gd name="T16" fmla="*/ 38 w 330"/>
                <a:gd name="T17" fmla="*/ 62 h 331"/>
                <a:gd name="T18" fmla="*/ 61 w 330"/>
                <a:gd name="T19" fmla="*/ 37 h 331"/>
                <a:gd name="T20" fmla="*/ 102 w 330"/>
                <a:gd name="T21" fmla="*/ 13 h 331"/>
                <a:gd name="T22" fmla="*/ 148 w 330"/>
                <a:gd name="T23" fmla="*/ 2 h 331"/>
                <a:gd name="T24" fmla="*/ 182 w 330"/>
                <a:gd name="T25" fmla="*/ 2 h 331"/>
                <a:gd name="T26" fmla="*/ 228 w 330"/>
                <a:gd name="T27" fmla="*/ 13 h 331"/>
                <a:gd name="T28" fmla="*/ 269 w 330"/>
                <a:gd name="T29" fmla="*/ 37 h 331"/>
                <a:gd name="T30" fmla="*/ 293 w 330"/>
                <a:gd name="T31" fmla="*/ 62 h 331"/>
                <a:gd name="T32" fmla="*/ 317 w 330"/>
                <a:gd name="T33" fmla="*/ 103 h 331"/>
                <a:gd name="T34" fmla="*/ 329 w 330"/>
                <a:gd name="T35" fmla="*/ 149 h 331"/>
                <a:gd name="T36" fmla="*/ 329 w 330"/>
                <a:gd name="T37" fmla="*/ 183 h 331"/>
                <a:gd name="T38" fmla="*/ 317 w 330"/>
                <a:gd name="T39" fmla="*/ 229 h 331"/>
                <a:gd name="T40" fmla="*/ 293 w 330"/>
                <a:gd name="T41" fmla="*/ 270 h 331"/>
                <a:gd name="T42" fmla="*/ 269 w 330"/>
                <a:gd name="T43" fmla="*/ 293 h 331"/>
                <a:gd name="T44" fmla="*/ 228 w 330"/>
                <a:gd name="T45" fmla="*/ 318 h 331"/>
                <a:gd name="T46" fmla="*/ 182 w 330"/>
                <a:gd name="T47" fmla="*/ 330 h 331"/>
                <a:gd name="T48" fmla="*/ 165 w 330"/>
                <a:gd name="T49" fmla="*/ 11 h 331"/>
                <a:gd name="T50" fmla="*/ 134 w 330"/>
                <a:gd name="T51" fmla="*/ 14 h 331"/>
                <a:gd name="T52" fmla="*/ 92 w 330"/>
                <a:gd name="T53" fmla="*/ 29 h 331"/>
                <a:gd name="T54" fmla="*/ 56 w 330"/>
                <a:gd name="T55" fmla="*/ 57 h 331"/>
                <a:gd name="T56" fmla="*/ 36 w 330"/>
                <a:gd name="T57" fmla="*/ 80 h 331"/>
                <a:gd name="T58" fmla="*/ 17 w 330"/>
                <a:gd name="T59" fmla="*/ 120 h 331"/>
                <a:gd name="T60" fmla="*/ 10 w 330"/>
                <a:gd name="T61" fmla="*/ 165 h 331"/>
                <a:gd name="T62" fmla="*/ 13 w 330"/>
                <a:gd name="T63" fmla="*/ 196 h 331"/>
                <a:gd name="T64" fmla="*/ 28 w 330"/>
                <a:gd name="T65" fmla="*/ 239 h 331"/>
                <a:gd name="T66" fmla="*/ 56 w 330"/>
                <a:gd name="T67" fmla="*/ 275 h 331"/>
                <a:gd name="T68" fmla="*/ 79 w 330"/>
                <a:gd name="T69" fmla="*/ 294 h 331"/>
                <a:gd name="T70" fmla="*/ 120 w 330"/>
                <a:gd name="T71" fmla="*/ 314 h 331"/>
                <a:gd name="T72" fmla="*/ 165 w 330"/>
                <a:gd name="T73" fmla="*/ 321 h 331"/>
                <a:gd name="T74" fmla="*/ 195 w 330"/>
                <a:gd name="T75" fmla="*/ 317 h 331"/>
                <a:gd name="T76" fmla="*/ 238 w 330"/>
                <a:gd name="T77" fmla="*/ 302 h 331"/>
                <a:gd name="T78" fmla="*/ 274 w 330"/>
                <a:gd name="T79" fmla="*/ 275 h 331"/>
                <a:gd name="T80" fmla="*/ 293 w 330"/>
                <a:gd name="T81" fmla="*/ 252 h 331"/>
                <a:gd name="T82" fmla="*/ 313 w 330"/>
                <a:gd name="T83" fmla="*/ 211 h 331"/>
                <a:gd name="T84" fmla="*/ 320 w 330"/>
                <a:gd name="T85" fmla="*/ 165 h 331"/>
                <a:gd name="T86" fmla="*/ 316 w 330"/>
                <a:gd name="T87" fmla="*/ 135 h 331"/>
                <a:gd name="T88" fmla="*/ 301 w 330"/>
                <a:gd name="T89" fmla="*/ 93 h 331"/>
                <a:gd name="T90" fmla="*/ 274 w 330"/>
                <a:gd name="T91" fmla="*/ 57 h 331"/>
                <a:gd name="T92" fmla="*/ 251 w 330"/>
                <a:gd name="T93" fmla="*/ 37 h 331"/>
                <a:gd name="T94" fmla="*/ 210 w 330"/>
                <a:gd name="T95" fmla="*/ 18 h 331"/>
                <a:gd name="T96" fmla="*/ 165 w 330"/>
                <a:gd name="T97" fmla="*/ 11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30" h="331">
                  <a:moveTo>
                    <a:pt x="165" y="331"/>
                  </a:moveTo>
                  <a:lnTo>
                    <a:pt x="165" y="331"/>
                  </a:lnTo>
                  <a:lnTo>
                    <a:pt x="148" y="330"/>
                  </a:lnTo>
                  <a:lnTo>
                    <a:pt x="132" y="328"/>
                  </a:lnTo>
                  <a:lnTo>
                    <a:pt x="117" y="324"/>
                  </a:lnTo>
                  <a:lnTo>
                    <a:pt x="102" y="318"/>
                  </a:lnTo>
                  <a:lnTo>
                    <a:pt x="87" y="312"/>
                  </a:lnTo>
                  <a:lnTo>
                    <a:pt x="73" y="304"/>
                  </a:lnTo>
                  <a:lnTo>
                    <a:pt x="61" y="293"/>
                  </a:lnTo>
                  <a:lnTo>
                    <a:pt x="48" y="283"/>
                  </a:lnTo>
                  <a:lnTo>
                    <a:pt x="48" y="283"/>
                  </a:lnTo>
                  <a:lnTo>
                    <a:pt x="38" y="270"/>
                  </a:lnTo>
                  <a:lnTo>
                    <a:pt x="27" y="257"/>
                  </a:lnTo>
                  <a:lnTo>
                    <a:pt x="19" y="244"/>
                  </a:lnTo>
                  <a:lnTo>
                    <a:pt x="12" y="229"/>
                  </a:lnTo>
                  <a:lnTo>
                    <a:pt x="6" y="214"/>
                  </a:lnTo>
                  <a:lnTo>
                    <a:pt x="3" y="199"/>
                  </a:lnTo>
                  <a:lnTo>
                    <a:pt x="1" y="183"/>
                  </a:lnTo>
                  <a:lnTo>
                    <a:pt x="0" y="165"/>
                  </a:lnTo>
                  <a:lnTo>
                    <a:pt x="0" y="165"/>
                  </a:lnTo>
                  <a:lnTo>
                    <a:pt x="1" y="149"/>
                  </a:lnTo>
                  <a:lnTo>
                    <a:pt x="3" y="133"/>
                  </a:lnTo>
                  <a:lnTo>
                    <a:pt x="6" y="118"/>
                  </a:lnTo>
                  <a:lnTo>
                    <a:pt x="12" y="103"/>
                  </a:lnTo>
                  <a:lnTo>
                    <a:pt x="19" y="88"/>
                  </a:lnTo>
                  <a:lnTo>
                    <a:pt x="27" y="74"/>
                  </a:lnTo>
                  <a:lnTo>
                    <a:pt x="38" y="62"/>
                  </a:lnTo>
                  <a:lnTo>
                    <a:pt x="48" y="49"/>
                  </a:lnTo>
                  <a:lnTo>
                    <a:pt x="48" y="49"/>
                  </a:lnTo>
                  <a:lnTo>
                    <a:pt x="61" y="37"/>
                  </a:lnTo>
                  <a:lnTo>
                    <a:pt x="73" y="28"/>
                  </a:lnTo>
                  <a:lnTo>
                    <a:pt x="87" y="20"/>
                  </a:lnTo>
                  <a:lnTo>
                    <a:pt x="102" y="13"/>
                  </a:lnTo>
                  <a:lnTo>
                    <a:pt x="117" y="7"/>
                  </a:lnTo>
                  <a:lnTo>
                    <a:pt x="132" y="4"/>
                  </a:lnTo>
                  <a:lnTo>
                    <a:pt x="148" y="2"/>
                  </a:lnTo>
                  <a:lnTo>
                    <a:pt x="165" y="0"/>
                  </a:lnTo>
                  <a:lnTo>
                    <a:pt x="165" y="0"/>
                  </a:lnTo>
                  <a:lnTo>
                    <a:pt x="182" y="2"/>
                  </a:lnTo>
                  <a:lnTo>
                    <a:pt x="198" y="4"/>
                  </a:lnTo>
                  <a:lnTo>
                    <a:pt x="213" y="7"/>
                  </a:lnTo>
                  <a:lnTo>
                    <a:pt x="228" y="13"/>
                  </a:lnTo>
                  <a:lnTo>
                    <a:pt x="243" y="20"/>
                  </a:lnTo>
                  <a:lnTo>
                    <a:pt x="256" y="28"/>
                  </a:lnTo>
                  <a:lnTo>
                    <a:pt x="269" y="37"/>
                  </a:lnTo>
                  <a:lnTo>
                    <a:pt x="282" y="49"/>
                  </a:lnTo>
                  <a:lnTo>
                    <a:pt x="282" y="49"/>
                  </a:lnTo>
                  <a:lnTo>
                    <a:pt x="293" y="62"/>
                  </a:lnTo>
                  <a:lnTo>
                    <a:pt x="302" y="74"/>
                  </a:lnTo>
                  <a:lnTo>
                    <a:pt x="311" y="88"/>
                  </a:lnTo>
                  <a:lnTo>
                    <a:pt x="317" y="103"/>
                  </a:lnTo>
                  <a:lnTo>
                    <a:pt x="323" y="118"/>
                  </a:lnTo>
                  <a:lnTo>
                    <a:pt x="327" y="133"/>
                  </a:lnTo>
                  <a:lnTo>
                    <a:pt x="329" y="149"/>
                  </a:lnTo>
                  <a:lnTo>
                    <a:pt x="330" y="165"/>
                  </a:lnTo>
                  <a:lnTo>
                    <a:pt x="330" y="165"/>
                  </a:lnTo>
                  <a:lnTo>
                    <a:pt x="329" y="183"/>
                  </a:lnTo>
                  <a:lnTo>
                    <a:pt x="327" y="199"/>
                  </a:lnTo>
                  <a:lnTo>
                    <a:pt x="323" y="214"/>
                  </a:lnTo>
                  <a:lnTo>
                    <a:pt x="317" y="229"/>
                  </a:lnTo>
                  <a:lnTo>
                    <a:pt x="311" y="244"/>
                  </a:lnTo>
                  <a:lnTo>
                    <a:pt x="302" y="257"/>
                  </a:lnTo>
                  <a:lnTo>
                    <a:pt x="293" y="270"/>
                  </a:lnTo>
                  <a:lnTo>
                    <a:pt x="282" y="283"/>
                  </a:lnTo>
                  <a:lnTo>
                    <a:pt x="282" y="283"/>
                  </a:lnTo>
                  <a:lnTo>
                    <a:pt x="269" y="293"/>
                  </a:lnTo>
                  <a:lnTo>
                    <a:pt x="256" y="304"/>
                  </a:lnTo>
                  <a:lnTo>
                    <a:pt x="243" y="312"/>
                  </a:lnTo>
                  <a:lnTo>
                    <a:pt x="228" y="318"/>
                  </a:lnTo>
                  <a:lnTo>
                    <a:pt x="213" y="324"/>
                  </a:lnTo>
                  <a:lnTo>
                    <a:pt x="198" y="328"/>
                  </a:lnTo>
                  <a:lnTo>
                    <a:pt x="182" y="330"/>
                  </a:lnTo>
                  <a:lnTo>
                    <a:pt x="165" y="331"/>
                  </a:lnTo>
                  <a:lnTo>
                    <a:pt x="165" y="331"/>
                  </a:lnTo>
                  <a:close/>
                  <a:moveTo>
                    <a:pt x="165" y="11"/>
                  </a:moveTo>
                  <a:lnTo>
                    <a:pt x="165" y="11"/>
                  </a:lnTo>
                  <a:lnTo>
                    <a:pt x="149" y="12"/>
                  </a:lnTo>
                  <a:lnTo>
                    <a:pt x="134" y="14"/>
                  </a:lnTo>
                  <a:lnTo>
                    <a:pt x="120" y="18"/>
                  </a:lnTo>
                  <a:lnTo>
                    <a:pt x="105" y="22"/>
                  </a:lnTo>
                  <a:lnTo>
                    <a:pt x="92" y="29"/>
                  </a:lnTo>
                  <a:lnTo>
                    <a:pt x="79" y="37"/>
                  </a:lnTo>
                  <a:lnTo>
                    <a:pt x="67" y="47"/>
                  </a:lnTo>
                  <a:lnTo>
                    <a:pt x="56" y="57"/>
                  </a:lnTo>
                  <a:lnTo>
                    <a:pt x="56" y="57"/>
                  </a:lnTo>
                  <a:lnTo>
                    <a:pt x="46" y="67"/>
                  </a:lnTo>
                  <a:lnTo>
                    <a:pt x="36" y="80"/>
                  </a:lnTo>
                  <a:lnTo>
                    <a:pt x="28" y="93"/>
                  </a:lnTo>
                  <a:lnTo>
                    <a:pt x="23" y="106"/>
                  </a:lnTo>
                  <a:lnTo>
                    <a:pt x="17" y="120"/>
                  </a:lnTo>
                  <a:lnTo>
                    <a:pt x="13" y="135"/>
                  </a:lnTo>
                  <a:lnTo>
                    <a:pt x="11" y="150"/>
                  </a:lnTo>
                  <a:lnTo>
                    <a:pt x="10" y="165"/>
                  </a:lnTo>
                  <a:lnTo>
                    <a:pt x="10" y="165"/>
                  </a:lnTo>
                  <a:lnTo>
                    <a:pt x="11" y="181"/>
                  </a:lnTo>
                  <a:lnTo>
                    <a:pt x="13" y="196"/>
                  </a:lnTo>
                  <a:lnTo>
                    <a:pt x="17" y="211"/>
                  </a:lnTo>
                  <a:lnTo>
                    <a:pt x="23" y="225"/>
                  </a:lnTo>
                  <a:lnTo>
                    <a:pt x="28" y="239"/>
                  </a:lnTo>
                  <a:lnTo>
                    <a:pt x="36" y="252"/>
                  </a:lnTo>
                  <a:lnTo>
                    <a:pt x="46" y="263"/>
                  </a:lnTo>
                  <a:lnTo>
                    <a:pt x="56" y="275"/>
                  </a:lnTo>
                  <a:lnTo>
                    <a:pt x="56" y="275"/>
                  </a:lnTo>
                  <a:lnTo>
                    <a:pt x="67" y="285"/>
                  </a:lnTo>
                  <a:lnTo>
                    <a:pt x="79" y="294"/>
                  </a:lnTo>
                  <a:lnTo>
                    <a:pt x="92" y="302"/>
                  </a:lnTo>
                  <a:lnTo>
                    <a:pt x="105" y="308"/>
                  </a:lnTo>
                  <a:lnTo>
                    <a:pt x="120" y="314"/>
                  </a:lnTo>
                  <a:lnTo>
                    <a:pt x="134" y="317"/>
                  </a:lnTo>
                  <a:lnTo>
                    <a:pt x="149" y="320"/>
                  </a:lnTo>
                  <a:lnTo>
                    <a:pt x="165" y="321"/>
                  </a:lnTo>
                  <a:lnTo>
                    <a:pt x="165" y="321"/>
                  </a:lnTo>
                  <a:lnTo>
                    <a:pt x="180" y="320"/>
                  </a:lnTo>
                  <a:lnTo>
                    <a:pt x="195" y="317"/>
                  </a:lnTo>
                  <a:lnTo>
                    <a:pt x="210" y="314"/>
                  </a:lnTo>
                  <a:lnTo>
                    <a:pt x="224" y="308"/>
                  </a:lnTo>
                  <a:lnTo>
                    <a:pt x="238" y="302"/>
                  </a:lnTo>
                  <a:lnTo>
                    <a:pt x="251" y="294"/>
                  </a:lnTo>
                  <a:lnTo>
                    <a:pt x="263" y="285"/>
                  </a:lnTo>
                  <a:lnTo>
                    <a:pt x="274" y="275"/>
                  </a:lnTo>
                  <a:lnTo>
                    <a:pt x="274" y="275"/>
                  </a:lnTo>
                  <a:lnTo>
                    <a:pt x="284" y="263"/>
                  </a:lnTo>
                  <a:lnTo>
                    <a:pt x="293" y="252"/>
                  </a:lnTo>
                  <a:lnTo>
                    <a:pt x="301" y="239"/>
                  </a:lnTo>
                  <a:lnTo>
                    <a:pt x="308" y="225"/>
                  </a:lnTo>
                  <a:lnTo>
                    <a:pt x="313" y="211"/>
                  </a:lnTo>
                  <a:lnTo>
                    <a:pt x="316" y="196"/>
                  </a:lnTo>
                  <a:lnTo>
                    <a:pt x="319" y="181"/>
                  </a:lnTo>
                  <a:lnTo>
                    <a:pt x="320" y="165"/>
                  </a:lnTo>
                  <a:lnTo>
                    <a:pt x="320" y="165"/>
                  </a:lnTo>
                  <a:lnTo>
                    <a:pt x="319" y="150"/>
                  </a:lnTo>
                  <a:lnTo>
                    <a:pt x="316" y="135"/>
                  </a:lnTo>
                  <a:lnTo>
                    <a:pt x="313" y="120"/>
                  </a:lnTo>
                  <a:lnTo>
                    <a:pt x="308" y="106"/>
                  </a:lnTo>
                  <a:lnTo>
                    <a:pt x="301" y="93"/>
                  </a:lnTo>
                  <a:lnTo>
                    <a:pt x="293" y="80"/>
                  </a:lnTo>
                  <a:lnTo>
                    <a:pt x="284" y="67"/>
                  </a:lnTo>
                  <a:lnTo>
                    <a:pt x="274" y="57"/>
                  </a:lnTo>
                  <a:lnTo>
                    <a:pt x="274" y="57"/>
                  </a:lnTo>
                  <a:lnTo>
                    <a:pt x="263" y="47"/>
                  </a:lnTo>
                  <a:lnTo>
                    <a:pt x="251" y="37"/>
                  </a:lnTo>
                  <a:lnTo>
                    <a:pt x="238" y="29"/>
                  </a:lnTo>
                  <a:lnTo>
                    <a:pt x="224" y="22"/>
                  </a:lnTo>
                  <a:lnTo>
                    <a:pt x="210" y="18"/>
                  </a:lnTo>
                  <a:lnTo>
                    <a:pt x="195" y="14"/>
                  </a:lnTo>
                  <a:lnTo>
                    <a:pt x="180" y="12"/>
                  </a:lnTo>
                  <a:lnTo>
                    <a:pt x="165" y="11"/>
                  </a:lnTo>
                  <a:lnTo>
                    <a:pt x="165"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103">
              <a:extLst>
                <a:ext uri="{FF2B5EF4-FFF2-40B4-BE49-F238E27FC236}">
                  <a16:creationId xmlns:a16="http://schemas.microsoft.com/office/drawing/2014/main" id="{9E2D4C9B-5A5C-4780-99CE-DAAB8F054300}"/>
                </a:ext>
              </a:extLst>
            </p:cNvPr>
            <p:cNvSpPr>
              <a:spLocks/>
            </p:cNvSpPr>
            <p:nvPr userDrawn="1"/>
          </p:nvSpPr>
          <p:spPr bwMode="auto">
            <a:xfrm>
              <a:off x="2030413" y="1725613"/>
              <a:ext cx="30163" cy="30163"/>
            </a:xfrm>
            <a:custGeom>
              <a:avLst/>
              <a:gdLst>
                <a:gd name="T0" fmla="*/ 9 w 40"/>
                <a:gd name="T1" fmla="*/ 39 h 39"/>
                <a:gd name="T2" fmla="*/ 0 w 40"/>
                <a:gd name="T3" fmla="*/ 31 h 39"/>
                <a:gd name="T4" fmla="*/ 33 w 40"/>
                <a:gd name="T5" fmla="*/ 0 h 39"/>
                <a:gd name="T6" fmla="*/ 40 w 40"/>
                <a:gd name="T7" fmla="*/ 7 h 39"/>
                <a:gd name="T8" fmla="*/ 9 w 40"/>
                <a:gd name="T9" fmla="*/ 39 h 39"/>
              </a:gdLst>
              <a:ahLst/>
              <a:cxnLst>
                <a:cxn ang="0">
                  <a:pos x="T0" y="T1"/>
                </a:cxn>
                <a:cxn ang="0">
                  <a:pos x="T2" y="T3"/>
                </a:cxn>
                <a:cxn ang="0">
                  <a:pos x="T4" y="T5"/>
                </a:cxn>
                <a:cxn ang="0">
                  <a:pos x="T6" y="T7"/>
                </a:cxn>
                <a:cxn ang="0">
                  <a:pos x="T8" y="T9"/>
                </a:cxn>
              </a:cxnLst>
              <a:rect l="0" t="0" r="r" b="b"/>
              <a:pathLst>
                <a:path w="40" h="39">
                  <a:moveTo>
                    <a:pt x="9" y="39"/>
                  </a:moveTo>
                  <a:lnTo>
                    <a:pt x="0" y="31"/>
                  </a:lnTo>
                  <a:lnTo>
                    <a:pt x="33" y="0"/>
                  </a:lnTo>
                  <a:lnTo>
                    <a:pt x="40" y="7"/>
                  </a:lnTo>
                  <a:lnTo>
                    <a:pt x="9"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104">
              <a:extLst>
                <a:ext uri="{FF2B5EF4-FFF2-40B4-BE49-F238E27FC236}">
                  <a16:creationId xmlns:a16="http://schemas.microsoft.com/office/drawing/2014/main" id="{AA857A2E-B5F4-4DF7-A81F-76A035125C52}"/>
                </a:ext>
              </a:extLst>
            </p:cNvPr>
            <p:cNvSpPr>
              <a:spLocks noEditPoints="1"/>
            </p:cNvSpPr>
            <p:nvPr userDrawn="1"/>
          </p:nvSpPr>
          <p:spPr bwMode="auto">
            <a:xfrm>
              <a:off x="1825626" y="1741488"/>
              <a:ext cx="219075" cy="219075"/>
            </a:xfrm>
            <a:custGeom>
              <a:avLst/>
              <a:gdLst>
                <a:gd name="T0" fmla="*/ 28 w 277"/>
                <a:gd name="T1" fmla="*/ 276 h 276"/>
                <a:gd name="T2" fmla="*/ 28 w 277"/>
                <a:gd name="T3" fmla="*/ 276 h 276"/>
                <a:gd name="T4" fmla="*/ 21 w 277"/>
                <a:gd name="T5" fmla="*/ 275 h 276"/>
                <a:gd name="T6" fmla="*/ 15 w 277"/>
                <a:gd name="T7" fmla="*/ 271 h 276"/>
                <a:gd name="T8" fmla="*/ 6 w 277"/>
                <a:gd name="T9" fmla="*/ 261 h 276"/>
                <a:gd name="T10" fmla="*/ 6 w 277"/>
                <a:gd name="T11" fmla="*/ 261 h 276"/>
                <a:gd name="T12" fmla="*/ 2 w 277"/>
                <a:gd name="T13" fmla="*/ 256 h 276"/>
                <a:gd name="T14" fmla="*/ 0 w 277"/>
                <a:gd name="T15" fmla="*/ 249 h 276"/>
                <a:gd name="T16" fmla="*/ 0 w 277"/>
                <a:gd name="T17" fmla="*/ 249 h 276"/>
                <a:gd name="T18" fmla="*/ 2 w 277"/>
                <a:gd name="T19" fmla="*/ 243 h 276"/>
                <a:gd name="T20" fmla="*/ 6 w 277"/>
                <a:gd name="T21" fmla="*/ 237 h 276"/>
                <a:gd name="T22" fmla="*/ 238 w 277"/>
                <a:gd name="T23" fmla="*/ 6 h 276"/>
                <a:gd name="T24" fmla="*/ 238 w 277"/>
                <a:gd name="T25" fmla="*/ 6 h 276"/>
                <a:gd name="T26" fmla="*/ 243 w 277"/>
                <a:gd name="T27" fmla="*/ 1 h 276"/>
                <a:gd name="T28" fmla="*/ 249 w 277"/>
                <a:gd name="T29" fmla="*/ 0 h 276"/>
                <a:gd name="T30" fmla="*/ 249 w 277"/>
                <a:gd name="T31" fmla="*/ 0 h 276"/>
                <a:gd name="T32" fmla="*/ 256 w 277"/>
                <a:gd name="T33" fmla="*/ 1 h 276"/>
                <a:gd name="T34" fmla="*/ 262 w 277"/>
                <a:gd name="T35" fmla="*/ 6 h 276"/>
                <a:gd name="T36" fmla="*/ 271 w 277"/>
                <a:gd name="T37" fmla="*/ 15 h 276"/>
                <a:gd name="T38" fmla="*/ 271 w 277"/>
                <a:gd name="T39" fmla="*/ 15 h 276"/>
                <a:gd name="T40" fmla="*/ 276 w 277"/>
                <a:gd name="T41" fmla="*/ 21 h 276"/>
                <a:gd name="T42" fmla="*/ 277 w 277"/>
                <a:gd name="T43" fmla="*/ 27 h 276"/>
                <a:gd name="T44" fmla="*/ 276 w 277"/>
                <a:gd name="T45" fmla="*/ 33 h 276"/>
                <a:gd name="T46" fmla="*/ 271 w 277"/>
                <a:gd name="T47" fmla="*/ 39 h 276"/>
                <a:gd name="T48" fmla="*/ 40 w 277"/>
                <a:gd name="T49" fmla="*/ 271 h 276"/>
                <a:gd name="T50" fmla="*/ 40 w 277"/>
                <a:gd name="T51" fmla="*/ 271 h 276"/>
                <a:gd name="T52" fmla="*/ 34 w 277"/>
                <a:gd name="T53" fmla="*/ 275 h 276"/>
                <a:gd name="T54" fmla="*/ 28 w 277"/>
                <a:gd name="T55" fmla="*/ 276 h 276"/>
                <a:gd name="T56" fmla="*/ 28 w 277"/>
                <a:gd name="T57" fmla="*/ 276 h 276"/>
                <a:gd name="T58" fmla="*/ 249 w 277"/>
                <a:gd name="T59" fmla="*/ 11 h 276"/>
                <a:gd name="T60" fmla="*/ 249 w 277"/>
                <a:gd name="T61" fmla="*/ 11 h 276"/>
                <a:gd name="T62" fmla="*/ 247 w 277"/>
                <a:gd name="T63" fmla="*/ 11 h 276"/>
                <a:gd name="T64" fmla="*/ 246 w 277"/>
                <a:gd name="T65" fmla="*/ 12 h 276"/>
                <a:gd name="T66" fmla="*/ 13 w 277"/>
                <a:gd name="T67" fmla="*/ 245 h 276"/>
                <a:gd name="T68" fmla="*/ 13 w 277"/>
                <a:gd name="T69" fmla="*/ 245 h 276"/>
                <a:gd name="T70" fmla="*/ 12 w 277"/>
                <a:gd name="T71" fmla="*/ 246 h 276"/>
                <a:gd name="T72" fmla="*/ 12 w 277"/>
                <a:gd name="T73" fmla="*/ 249 h 276"/>
                <a:gd name="T74" fmla="*/ 12 w 277"/>
                <a:gd name="T75" fmla="*/ 249 h 276"/>
                <a:gd name="T76" fmla="*/ 12 w 277"/>
                <a:gd name="T77" fmla="*/ 251 h 276"/>
                <a:gd name="T78" fmla="*/ 13 w 277"/>
                <a:gd name="T79" fmla="*/ 253 h 276"/>
                <a:gd name="T80" fmla="*/ 23 w 277"/>
                <a:gd name="T81" fmla="*/ 264 h 276"/>
                <a:gd name="T82" fmla="*/ 23 w 277"/>
                <a:gd name="T83" fmla="*/ 264 h 276"/>
                <a:gd name="T84" fmla="*/ 26 w 277"/>
                <a:gd name="T85" fmla="*/ 265 h 276"/>
                <a:gd name="T86" fmla="*/ 28 w 277"/>
                <a:gd name="T87" fmla="*/ 265 h 276"/>
                <a:gd name="T88" fmla="*/ 30 w 277"/>
                <a:gd name="T89" fmla="*/ 265 h 276"/>
                <a:gd name="T90" fmla="*/ 31 w 277"/>
                <a:gd name="T91" fmla="*/ 264 h 276"/>
                <a:gd name="T92" fmla="*/ 264 w 277"/>
                <a:gd name="T93" fmla="*/ 31 h 276"/>
                <a:gd name="T94" fmla="*/ 264 w 277"/>
                <a:gd name="T95" fmla="*/ 31 h 276"/>
                <a:gd name="T96" fmla="*/ 265 w 277"/>
                <a:gd name="T97" fmla="*/ 30 h 276"/>
                <a:gd name="T98" fmla="*/ 265 w 277"/>
                <a:gd name="T99" fmla="*/ 27 h 276"/>
                <a:gd name="T100" fmla="*/ 265 w 277"/>
                <a:gd name="T101" fmla="*/ 25 h 276"/>
                <a:gd name="T102" fmla="*/ 264 w 277"/>
                <a:gd name="T103" fmla="*/ 23 h 276"/>
                <a:gd name="T104" fmla="*/ 254 w 277"/>
                <a:gd name="T105" fmla="*/ 12 h 276"/>
                <a:gd name="T106" fmla="*/ 254 w 277"/>
                <a:gd name="T107" fmla="*/ 12 h 276"/>
                <a:gd name="T108" fmla="*/ 252 w 277"/>
                <a:gd name="T109" fmla="*/ 11 h 276"/>
                <a:gd name="T110" fmla="*/ 249 w 277"/>
                <a:gd name="T111" fmla="*/ 11 h 276"/>
                <a:gd name="T112" fmla="*/ 249 w 277"/>
                <a:gd name="T113" fmla="*/ 11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77" h="276">
                  <a:moveTo>
                    <a:pt x="28" y="276"/>
                  </a:moveTo>
                  <a:lnTo>
                    <a:pt x="28" y="276"/>
                  </a:lnTo>
                  <a:lnTo>
                    <a:pt x="21" y="275"/>
                  </a:lnTo>
                  <a:lnTo>
                    <a:pt x="15" y="271"/>
                  </a:lnTo>
                  <a:lnTo>
                    <a:pt x="6" y="261"/>
                  </a:lnTo>
                  <a:lnTo>
                    <a:pt x="6" y="261"/>
                  </a:lnTo>
                  <a:lnTo>
                    <a:pt x="2" y="256"/>
                  </a:lnTo>
                  <a:lnTo>
                    <a:pt x="0" y="249"/>
                  </a:lnTo>
                  <a:lnTo>
                    <a:pt x="0" y="249"/>
                  </a:lnTo>
                  <a:lnTo>
                    <a:pt x="2" y="243"/>
                  </a:lnTo>
                  <a:lnTo>
                    <a:pt x="6" y="237"/>
                  </a:lnTo>
                  <a:lnTo>
                    <a:pt x="238" y="6"/>
                  </a:lnTo>
                  <a:lnTo>
                    <a:pt x="238" y="6"/>
                  </a:lnTo>
                  <a:lnTo>
                    <a:pt x="243" y="1"/>
                  </a:lnTo>
                  <a:lnTo>
                    <a:pt x="249" y="0"/>
                  </a:lnTo>
                  <a:lnTo>
                    <a:pt x="249" y="0"/>
                  </a:lnTo>
                  <a:lnTo>
                    <a:pt x="256" y="1"/>
                  </a:lnTo>
                  <a:lnTo>
                    <a:pt x="262" y="6"/>
                  </a:lnTo>
                  <a:lnTo>
                    <a:pt x="271" y="15"/>
                  </a:lnTo>
                  <a:lnTo>
                    <a:pt x="271" y="15"/>
                  </a:lnTo>
                  <a:lnTo>
                    <a:pt x="276" y="21"/>
                  </a:lnTo>
                  <a:lnTo>
                    <a:pt x="277" y="27"/>
                  </a:lnTo>
                  <a:lnTo>
                    <a:pt x="276" y="33"/>
                  </a:lnTo>
                  <a:lnTo>
                    <a:pt x="271" y="39"/>
                  </a:lnTo>
                  <a:lnTo>
                    <a:pt x="40" y="271"/>
                  </a:lnTo>
                  <a:lnTo>
                    <a:pt x="40" y="271"/>
                  </a:lnTo>
                  <a:lnTo>
                    <a:pt x="34" y="275"/>
                  </a:lnTo>
                  <a:lnTo>
                    <a:pt x="28" y="276"/>
                  </a:lnTo>
                  <a:lnTo>
                    <a:pt x="28" y="276"/>
                  </a:lnTo>
                  <a:close/>
                  <a:moveTo>
                    <a:pt x="249" y="11"/>
                  </a:moveTo>
                  <a:lnTo>
                    <a:pt x="249" y="11"/>
                  </a:lnTo>
                  <a:lnTo>
                    <a:pt x="247" y="11"/>
                  </a:lnTo>
                  <a:lnTo>
                    <a:pt x="246" y="12"/>
                  </a:lnTo>
                  <a:lnTo>
                    <a:pt x="13" y="245"/>
                  </a:lnTo>
                  <a:lnTo>
                    <a:pt x="13" y="245"/>
                  </a:lnTo>
                  <a:lnTo>
                    <a:pt x="12" y="246"/>
                  </a:lnTo>
                  <a:lnTo>
                    <a:pt x="12" y="249"/>
                  </a:lnTo>
                  <a:lnTo>
                    <a:pt x="12" y="249"/>
                  </a:lnTo>
                  <a:lnTo>
                    <a:pt x="12" y="251"/>
                  </a:lnTo>
                  <a:lnTo>
                    <a:pt x="13" y="253"/>
                  </a:lnTo>
                  <a:lnTo>
                    <a:pt x="23" y="264"/>
                  </a:lnTo>
                  <a:lnTo>
                    <a:pt x="23" y="264"/>
                  </a:lnTo>
                  <a:lnTo>
                    <a:pt x="26" y="265"/>
                  </a:lnTo>
                  <a:lnTo>
                    <a:pt x="28" y="265"/>
                  </a:lnTo>
                  <a:lnTo>
                    <a:pt x="30" y="265"/>
                  </a:lnTo>
                  <a:lnTo>
                    <a:pt x="31" y="264"/>
                  </a:lnTo>
                  <a:lnTo>
                    <a:pt x="264" y="31"/>
                  </a:lnTo>
                  <a:lnTo>
                    <a:pt x="264" y="31"/>
                  </a:lnTo>
                  <a:lnTo>
                    <a:pt x="265" y="30"/>
                  </a:lnTo>
                  <a:lnTo>
                    <a:pt x="265" y="27"/>
                  </a:lnTo>
                  <a:lnTo>
                    <a:pt x="265" y="25"/>
                  </a:lnTo>
                  <a:lnTo>
                    <a:pt x="264" y="23"/>
                  </a:lnTo>
                  <a:lnTo>
                    <a:pt x="254" y="12"/>
                  </a:lnTo>
                  <a:lnTo>
                    <a:pt x="254" y="12"/>
                  </a:lnTo>
                  <a:lnTo>
                    <a:pt x="252" y="11"/>
                  </a:lnTo>
                  <a:lnTo>
                    <a:pt x="249" y="11"/>
                  </a:lnTo>
                  <a:lnTo>
                    <a:pt x="249"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27" name="Group 126">
            <a:extLst>
              <a:ext uri="{FF2B5EF4-FFF2-40B4-BE49-F238E27FC236}">
                <a16:creationId xmlns:a16="http://schemas.microsoft.com/office/drawing/2014/main" id="{FBA13F96-5ABC-4B54-AABB-D668E0191CEE}"/>
              </a:ext>
            </a:extLst>
          </p:cNvPr>
          <p:cNvGrpSpPr/>
          <p:nvPr userDrawn="1"/>
        </p:nvGrpSpPr>
        <p:grpSpPr>
          <a:xfrm>
            <a:off x="2160464" y="1651192"/>
            <a:ext cx="389608" cy="657860"/>
            <a:chOff x="5707063" y="1466851"/>
            <a:chExt cx="290513" cy="490537"/>
          </a:xfrm>
          <a:solidFill>
            <a:schemeClr val="accent3"/>
          </a:solidFill>
        </p:grpSpPr>
        <p:sp>
          <p:nvSpPr>
            <p:cNvPr id="128" name="Freeform 23">
              <a:extLst>
                <a:ext uri="{FF2B5EF4-FFF2-40B4-BE49-F238E27FC236}">
                  <a16:creationId xmlns:a16="http://schemas.microsoft.com/office/drawing/2014/main" id="{3DE4D7F8-87DC-4E67-9690-FEF25749C320}"/>
                </a:ext>
              </a:extLst>
            </p:cNvPr>
            <p:cNvSpPr>
              <a:spLocks noEditPoints="1"/>
            </p:cNvSpPr>
            <p:nvPr userDrawn="1"/>
          </p:nvSpPr>
          <p:spPr bwMode="auto">
            <a:xfrm>
              <a:off x="5707063" y="1466851"/>
              <a:ext cx="290513" cy="382588"/>
            </a:xfrm>
            <a:custGeom>
              <a:avLst/>
              <a:gdLst>
                <a:gd name="T0" fmla="*/ 122 w 365"/>
                <a:gd name="T1" fmla="*/ 482 h 482"/>
                <a:gd name="T2" fmla="*/ 108 w 365"/>
                <a:gd name="T3" fmla="*/ 473 h 482"/>
                <a:gd name="T4" fmla="*/ 107 w 365"/>
                <a:gd name="T5" fmla="*/ 431 h 482"/>
                <a:gd name="T6" fmla="*/ 97 w 365"/>
                <a:gd name="T7" fmla="*/ 392 h 482"/>
                <a:gd name="T8" fmla="*/ 72 w 365"/>
                <a:gd name="T9" fmla="*/ 348 h 482"/>
                <a:gd name="T10" fmla="*/ 35 w 365"/>
                <a:gd name="T11" fmla="*/ 290 h 482"/>
                <a:gd name="T12" fmla="*/ 18 w 365"/>
                <a:gd name="T13" fmla="*/ 263 h 482"/>
                <a:gd name="T14" fmla="*/ 17 w 365"/>
                <a:gd name="T15" fmla="*/ 261 h 482"/>
                <a:gd name="T16" fmla="*/ 1 w 365"/>
                <a:gd name="T17" fmla="*/ 203 h 482"/>
                <a:gd name="T18" fmla="*/ 1 w 365"/>
                <a:gd name="T19" fmla="*/ 165 h 482"/>
                <a:gd name="T20" fmla="*/ 15 w 365"/>
                <a:gd name="T21" fmla="*/ 112 h 482"/>
                <a:gd name="T22" fmla="*/ 42 w 365"/>
                <a:gd name="T23" fmla="*/ 67 h 482"/>
                <a:gd name="T24" fmla="*/ 80 w 365"/>
                <a:gd name="T25" fmla="*/ 32 h 482"/>
                <a:gd name="T26" fmla="*/ 129 w 365"/>
                <a:gd name="T27" fmla="*/ 9 h 482"/>
                <a:gd name="T28" fmla="*/ 183 w 365"/>
                <a:gd name="T29" fmla="*/ 0 h 482"/>
                <a:gd name="T30" fmla="*/ 220 w 365"/>
                <a:gd name="T31" fmla="*/ 5 h 482"/>
                <a:gd name="T32" fmla="*/ 269 w 365"/>
                <a:gd name="T33" fmla="*/ 23 h 482"/>
                <a:gd name="T34" fmla="*/ 312 w 365"/>
                <a:gd name="T35" fmla="*/ 54 h 482"/>
                <a:gd name="T36" fmla="*/ 343 w 365"/>
                <a:gd name="T37" fmla="*/ 96 h 482"/>
                <a:gd name="T38" fmla="*/ 362 w 365"/>
                <a:gd name="T39" fmla="*/ 146 h 482"/>
                <a:gd name="T40" fmla="*/ 365 w 365"/>
                <a:gd name="T41" fmla="*/ 183 h 482"/>
                <a:gd name="T42" fmla="*/ 356 w 365"/>
                <a:gd name="T43" fmla="*/ 242 h 482"/>
                <a:gd name="T44" fmla="*/ 347 w 365"/>
                <a:gd name="T45" fmla="*/ 263 h 482"/>
                <a:gd name="T46" fmla="*/ 330 w 365"/>
                <a:gd name="T47" fmla="*/ 290 h 482"/>
                <a:gd name="T48" fmla="*/ 312 w 365"/>
                <a:gd name="T49" fmla="*/ 318 h 482"/>
                <a:gd name="T50" fmla="*/ 275 w 365"/>
                <a:gd name="T51" fmla="*/ 377 h 482"/>
                <a:gd name="T52" fmla="*/ 260 w 365"/>
                <a:gd name="T53" fmla="*/ 418 h 482"/>
                <a:gd name="T54" fmla="*/ 259 w 365"/>
                <a:gd name="T55" fmla="*/ 467 h 482"/>
                <a:gd name="T56" fmla="*/ 250 w 365"/>
                <a:gd name="T57" fmla="*/ 481 h 482"/>
                <a:gd name="T58" fmla="*/ 183 w 365"/>
                <a:gd name="T59" fmla="*/ 11 h 482"/>
                <a:gd name="T60" fmla="*/ 148 w 365"/>
                <a:gd name="T61" fmla="*/ 14 h 482"/>
                <a:gd name="T62" fmla="*/ 101 w 365"/>
                <a:gd name="T63" fmla="*/ 31 h 482"/>
                <a:gd name="T64" fmla="*/ 61 w 365"/>
                <a:gd name="T65" fmla="*/ 61 h 482"/>
                <a:gd name="T66" fmla="*/ 31 w 365"/>
                <a:gd name="T67" fmla="*/ 102 h 482"/>
                <a:gd name="T68" fmla="*/ 14 w 365"/>
                <a:gd name="T69" fmla="*/ 149 h 482"/>
                <a:gd name="T70" fmla="*/ 10 w 365"/>
                <a:gd name="T71" fmla="*/ 183 h 482"/>
                <a:gd name="T72" fmla="*/ 19 w 365"/>
                <a:gd name="T73" fmla="*/ 239 h 482"/>
                <a:gd name="T74" fmla="*/ 27 w 365"/>
                <a:gd name="T75" fmla="*/ 258 h 482"/>
                <a:gd name="T76" fmla="*/ 35 w 365"/>
                <a:gd name="T77" fmla="*/ 272 h 482"/>
                <a:gd name="T78" fmla="*/ 44 w 365"/>
                <a:gd name="T79" fmla="*/ 285 h 482"/>
                <a:gd name="T80" fmla="*/ 83 w 365"/>
                <a:gd name="T81" fmla="*/ 343 h 482"/>
                <a:gd name="T82" fmla="*/ 107 w 365"/>
                <a:gd name="T83" fmla="*/ 390 h 482"/>
                <a:gd name="T84" fmla="*/ 117 w 365"/>
                <a:gd name="T85" fmla="*/ 431 h 482"/>
                <a:gd name="T86" fmla="*/ 117 w 365"/>
                <a:gd name="T87" fmla="*/ 469 h 482"/>
                <a:gd name="T88" fmla="*/ 122 w 365"/>
                <a:gd name="T89" fmla="*/ 471 h 482"/>
                <a:gd name="T90" fmla="*/ 246 w 365"/>
                <a:gd name="T91" fmla="*/ 471 h 482"/>
                <a:gd name="T92" fmla="*/ 249 w 365"/>
                <a:gd name="T93" fmla="*/ 467 h 482"/>
                <a:gd name="T94" fmla="*/ 250 w 365"/>
                <a:gd name="T95" fmla="*/ 417 h 482"/>
                <a:gd name="T96" fmla="*/ 266 w 365"/>
                <a:gd name="T97" fmla="*/ 375 h 482"/>
                <a:gd name="T98" fmla="*/ 304 w 365"/>
                <a:gd name="T99" fmla="*/ 312 h 482"/>
                <a:gd name="T100" fmla="*/ 322 w 365"/>
                <a:gd name="T101" fmla="*/ 285 h 482"/>
                <a:gd name="T102" fmla="*/ 337 w 365"/>
                <a:gd name="T103" fmla="*/ 258 h 482"/>
                <a:gd name="T104" fmla="*/ 338 w 365"/>
                <a:gd name="T105" fmla="*/ 256 h 482"/>
                <a:gd name="T106" fmla="*/ 351 w 365"/>
                <a:gd name="T107" fmla="*/ 220 h 482"/>
                <a:gd name="T108" fmla="*/ 355 w 365"/>
                <a:gd name="T109" fmla="*/ 183 h 482"/>
                <a:gd name="T110" fmla="*/ 348 w 365"/>
                <a:gd name="T111" fmla="*/ 133 h 482"/>
                <a:gd name="T112" fmla="*/ 326 w 365"/>
                <a:gd name="T113" fmla="*/ 87 h 482"/>
                <a:gd name="T114" fmla="*/ 292 w 365"/>
                <a:gd name="T115" fmla="*/ 51 h 482"/>
                <a:gd name="T116" fmla="*/ 250 w 365"/>
                <a:gd name="T117" fmla="*/ 24 h 482"/>
                <a:gd name="T118" fmla="*/ 200 w 365"/>
                <a:gd name="T119" fmla="*/ 12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65" h="482">
                  <a:moveTo>
                    <a:pt x="244" y="482"/>
                  </a:moveTo>
                  <a:lnTo>
                    <a:pt x="122" y="482"/>
                  </a:lnTo>
                  <a:lnTo>
                    <a:pt x="122" y="482"/>
                  </a:lnTo>
                  <a:lnTo>
                    <a:pt x="116" y="481"/>
                  </a:lnTo>
                  <a:lnTo>
                    <a:pt x="112" y="477"/>
                  </a:lnTo>
                  <a:lnTo>
                    <a:pt x="108" y="473"/>
                  </a:lnTo>
                  <a:lnTo>
                    <a:pt x="107" y="467"/>
                  </a:lnTo>
                  <a:lnTo>
                    <a:pt x="107" y="431"/>
                  </a:lnTo>
                  <a:lnTo>
                    <a:pt x="107" y="431"/>
                  </a:lnTo>
                  <a:lnTo>
                    <a:pt x="106" y="418"/>
                  </a:lnTo>
                  <a:lnTo>
                    <a:pt x="102" y="406"/>
                  </a:lnTo>
                  <a:lnTo>
                    <a:pt x="97" y="392"/>
                  </a:lnTo>
                  <a:lnTo>
                    <a:pt x="90" y="377"/>
                  </a:lnTo>
                  <a:lnTo>
                    <a:pt x="82" y="363"/>
                  </a:lnTo>
                  <a:lnTo>
                    <a:pt x="72" y="348"/>
                  </a:lnTo>
                  <a:lnTo>
                    <a:pt x="54" y="318"/>
                  </a:lnTo>
                  <a:lnTo>
                    <a:pt x="54" y="318"/>
                  </a:lnTo>
                  <a:lnTo>
                    <a:pt x="35" y="290"/>
                  </a:lnTo>
                  <a:lnTo>
                    <a:pt x="35" y="290"/>
                  </a:lnTo>
                  <a:lnTo>
                    <a:pt x="26" y="277"/>
                  </a:lnTo>
                  <a:lnTo>
                    <a:pt x="18" y="263"/>
                  </a:lnTo>
                  <a:lnTo>
                    <a:pt x="18" y="263"/>
                  </a:lnTo>
                  <a:lnTo>
                    <a:pt x="17" y="261"/>
                  </a:lnTo>
                  <a:lnTo>
                    <a:pt x="17" y="261"/>
                  </a:lnTo>
                  <a:lnTo>
                    <a:pt x="10" y="242"/>
                  </a:lnTo>
                  <a:lnTo>
                    <a:pt x="4" y="223"/>
                  </a:lnTo>
                  <a:lnTo>
                    <a:pt x="1" y="203"/>
                  </a:lnTo>
                  <a:lnTo>
                    <a:pt x="0" y="183"/>
                  </a:lnTo>
                  <a:lnTo>
                    <a:pt x="0" y="183"/>
                  </a:lnTo>
                  <a:lnTo>
                    <a:pt x="1" y="165"/>
                  </a:lnTo>
                  <a:lnTo>
                    <a:pt x="4" y="146"/>
                  </a:lnTo>
                  <a:lnTo>
                    <a:pt x="9" y="129"/>
                  </a:lnTo>
                  <a:lnTo>
                    <a:pt x="15" y="112"/>
                  </a:lnTo>
                  <a:lnTo>
                    <a:pt x="23" y="96"/>
                  </a:lnTo>
                  <a:lnTo>
                    <a:pt x="32" y="81"/>
                  </a:lnTo>
                  <a:lnTo>
                    <a:pt x="42" y="67"/>
                  </a:lnTo>
                  <a:lnTo>
                    <a:pt x="54" y="54"/>
                  </a:lnTo>
                  <a:lnTo>
                    <a:pt x="67" y="43"/>
                  </a:lnTo>
                  <a:lnTo>
                    <a:pt x="80" y="32"/>
                  </a:lnTo>
                  <a:lnTo>
                    <a:pt x="95" y="23"/>
                  </a:lnTo>
                  <a:lnTo>
                    <a:pt x="112" y="15"/>
                  </a:lnTo>
                  <a:lnTo>
                    <a:pt x="129" y="9"/>
                  </a:lnTo>
                  <a:lnTo>
                    <a:pt x="146" y="5"/>
                  </a:lnTo>
                  <a:lnTo>
                    <a:pt x="165" y="1"/>
                  </a:lnTo>
                  <a:lnTo>
                    <a:pt x="183" y="0"/>
                  </a:lnTo>
                  <a:lnTo>
                    <a:pt x="183" y="0"/>
                  </a:lnTo>
                  <a:lnTo>
                    <a:pt x="201" y="1"/>
                  </a:lnTo>
                  <a:lnTo>
                    <a:pt x="220" y="5"/>
                  </a:lnTo>
                  <a:lnTo>
                    <a:pt x="237" y="9"/>
                  </a:lnTo>
                  <a:lnTo>
                    <a:pt x="253" y="15"/>
                  </a:lnTo>
                  <a:lnTo>
                    <a:pt x="269" y="23"/>
                  </a:lnTo>
                  <a:lnTo>
                    <a:pt x="284" y="32"/>
                  </a:lnTo>
                  <a:lnTo>
                    <a:pt x="299" y="43"/>
                  </a:lnTo>
                  <a:lnTo>
                    <a:pt x="312" y="54"/>
                  </a:lnTo>
                  <a:lnTo>
                    <a:pt x="323" y="67"/>
                  </a:lnTo>
                  <a:lnTo>
                    <a:pt x="334" y="81"/>
                  </a:lnTo>
                  <a:lnTo>
                    <a:pt x="343" y="96"/>
                  </a:lnTo>
                  <a:lnTo>
                    <a:pt x="351" y="112"/>
                  </a:lnTo>
                  <a:lnTo>
                    <a:pt x="357" y="129"/>
                  </a:lnTo>
                  <a:lnTo>
                    <a:pt x="362" y="146"/>
                  </a:lnTo>
                  <a:lnTo>
                    <a:pt x="364" y="165"/>
                  </a:lnTo>
                  <a:lnTo>
                    <a:pt x="365" y="183"/>
                  </a:lnTo>
                  <a:lnTo>
                    <a:pt x="365" y="183"/>
                  </a:lnTo>
                  <a:lnTo>
                    <a:pt x="364" y="203"/>
                  </a:lnTo>
                  <a:lnTo>
                    <a:pt x="360" y="223"/>
                  </a:lnTo>
                  <a:lnTo>
                    <a:pt x="356" y="242"/>
                  </a:lnTo>
                  <a:lnTo>
                    <a:pt x="348" y="261"/>
                  </a:lnTo>
                  <a:lnTo>
                    <a:pt x="348" y="261"/>
                  </a:lnTo>
                  <a:lnTo>
                    <a:pt x="347" y="263"/>
                  </a:lnTo>
                  <a:lnTo>
                    <a:pt x="347" y="263"/>
                  </a:lnTo>
                  <a:lnTo>
                    <a:pt x="338" y="277"/>
                  </a:lnTo>
                  <a:lnTo>
                    <a:pt x="330" y="290"/>
                  </a:lnTo>
                  <a:lnTo>
                    <a:pt x="330" y="290"/>
                  </a:lnTo>
                  <a:lnTo>
                    <a:pt x="312" y="318"/>
                  </a:lnTo>
                  <a:lnTo>
                    <a:pt x="312" y="318"/>
                  </a:lnTo>
                  <a:lnTo>
                    <a:pt x="292" y="348"/>
                  </a:lnTo>
                  <a:lnTo>
                    <a:pt x="283" y="363"/>
                  </a:lnTo>
                  <a:lnTo>
                    <a:pt x="275" y="377"/>
                  </a:lnTo>
                  <a:lnTo>
                    <a:pt x="268" y="392"/>
                  </a:lnTo>
                  <a:lnTo>
                    <a:pt x="264" y="406"/>
                  </a:lnTo>
                  <a:lnTo>
                    <a:pt x="260" y="418"/>
                  </a:lnTo>
                  <a:lnTo>
                    <a:pt x="259" y="431"/>
                  </a:lnTo>
                  <a:lnTo>
                    <a:pt x="259" y="467"/>
                  </a:lnTo>
                  <a:lnTo>
                    <a:pt x="259" y="467"/>
                  </a:lnTo>
                  <a:lnTo>
                    <a:pt x="258" y="473"/>
                  </a:lnTo>
                  <a:lnTo>
                    <a:pt x="254" y="477"/>
                  </a:lnTo>
                  <a:lnTo>
                    <a:pt x="250" y="481"/>
                  </a:lnTo>
                  <a:lnTo>
                    <a:pt x="244" y="482"/>
                  </a:lnTo>
                  <a:lnTo>
                    <a:pt x="244" y="482"/>
                  </a:lnTo>
                  <a:close/>
                  <a:moveTo>
                    <a:pt x="183" y="11"/>
                  </a:moveTo>
                  <a:lnTo>
                    <a:pt x="183" y="11"/>
                  </a:lnTo>
                  <a:lnTo>
                    <a:pt x="166" y="12"/>
                  </a:lnTo>
                  <a:lnTo>
                    <a:pt x="148" y="14"/>
                  </a:lnTo>
                  <a:lnTo>
                    <a:pt x="131" y="19"/>
                  </a:lnTo>
                  <a:lnTo>
                    <a:pt x="116" y="24"/>
                  </a:lnTo>
                  <a:lnTo>
                    <a:pt x="101" y="31"/>
                  </a:lnTo>
                  <a:lnTo>
                    <a:pt x="86" y="40"/>
                  </a:lnTo>
                  <a:lnTo>
                    <a:pt x="74" y="51"/>
                  </a:lnTo>
                  <a:lnTo>
                    <a:pt x="61" y="61"/>
                  </a:lnTo>
                  <a:lnTo>
                    <a:pt x="49" y="74"/>
                  </a:lnTo>
                  <a:lnTo>
                    <a:pt x="40" y="87"/>
                  </a:lnTo>
                  <a:lnTo>
                    <a:pt x="31" y="102"/>
                  </a:lnTo>
                  <a:lnTo>
                    <a:pt x="24" y="117"/>
                  </a:lnTo>
                  <a:lnTo>
                    <a:pt x="18" y="133"/>
                  </a:lnTo>
                  <a:lnTo>
                    <a:pt x="14" y="149"/>
                  </a:lnTo>
                  <a:lnTo>
                    <a:pt x="11" y="166"/>
                  </a:lnTo>
                  <a:lnTo>
                    <a:pt x="10" y="183"/>
                  </a:lnTo>
                  <a:lnTo>
                    <a:pt x="10" y="183"/>
                  </a:lnTo>
                  <a:lnTo>
                    <a:pt x="11" y="202"/>
                  </a:lnTo>
                  <a:lnTo>
                    <a:pt x="15" y="220"/>
                  </a:lnTo>
                  <a:lnTo>
                    <a:pt x="19" y="239"/>
                  </a:lnTo>
                  <a:lnTo>
                    <a:pt x="26" y="256"/>
                  </a:lnTo>
                  <a:lnTo>
                    <a:pt x="26" y="256"/>
                  </a:lnTo>
                  <a:lnTo>
                    <a:pt x="27" y="258"/>
                  </a:lnTo>
                  <a:lnTo>
                    <a:pt x="27" y="258"/>
                  </a:lnTo>
                  <a:lnTo>
                    <a:pt x="27" y="258"/>
                  </a:lnTo>
                  <a:lnTo>
                    <a:pt x="35" y="272"/>
                  </a:lnTo>
                  <a:lnTo>
                    <a:pt x="44" y="285"/>
                  </a:lnTo>
                  <a:lnTo>
                    <a:pt x="44" y="285"/>
                  </a:lnTo>
                  <a:lnTo>
                    <a:pt x="44" y="285"/>
                  </a:lnTo>
                  <a:lnTo>
                    <a:pt x="62" y="312"/>
                  </a:lnTo>
                  <a:lnTo>
                    <a:pt x="62" y="312"/>
                  </a:lnTo>
                  <a:lnTo>
                    <a:pt x="83" y="343"/>
                  </a:lnTo>
                  <a:lnTo>
                    <a:pt x="92" y="360"/>
                  </a:lnTo>
                  <a:lnTo>
                    <a:pt x="100" y="375"/>
                  </a:lnTo>
                  <a:lnTo>
                    <a:pt x="107" y="390"/>
                  </a:lnTo>
                  <a:lnTo>
                    <a:pt x="113" y="403"/>
                  </a:lnTo>
                  <a:lnTo>
                    <a:pt x="116" y="417"/>
                  </a:lnTo>
                  <a:lnTo>
                    <a:pt x="117" y="431"/>
                  </a:lnTo>
                  <a:lnTo>
                    <a:pt x="117" y="467"/>
                  </a:lnTo>
                  <a:lnTo>
                    <a:pt x="117" y="467"/>
                  </a:lnTo>
                  <a:lnTo>
                    <a:pt x="117" y="469"/>
                  </a:lnTo>
                  <a:lnTo>
                    <a:pt x="118" y="470"/>
                  </a:lnTo>
                  <a:lnTo>
                    <a:pt x="120" y="471"/>
                  </a:lnTo>
                  <a:lnTo>
                    <a:pt x="122" y="471"/>
                  </a:lnTo>
                  <a:lnTo>
                    <a:pt x="244" y="471"/>
                  </a:lnTo>
                  <a:lnTo>
                    <a:pt x="244" y="471"/>
                  </a:lnTo>
                  <a:lnTo>
                    <a:pt x="246" y="471"/>
                  </a:lnTo>
                  <a:lnTo>
                    <a:pt x="247" y="470"/>
                  </a:lnTo>
                  <a:lnTo>
                    <a:pt x="249" y="469"/>
                  </a:lnTo>
                  <a:lnTo>
                    <a:pt x="249" y="467"/>
                  </a:lnTo>
                  <a:lnTo>
                    <a:pt x="249" y="431"/>
                  </a:lnTo>
                  <a:lnTo>
                    <a:pt x="249" y="431"/>
                  </a:lnTo>
                  <a:lnTo>
                    <a:pt x="250" y="417"/>
                  </a:lnTo>
                  <a:lnTo>
                    <a:pt x="253" y="403"/>
                  </a:lnTo>
                  <a:lnTo>
                    <a:pt x="259" y="390"/>
                  </a:lnTo>
                  <a:lnTo>
                    <a:pt x="266" y="375"/>
                  </a:lnTo>
                  <a:lnTo>
                    <a:pt x="274" y="360"/>
                  </a:lnTo>
                  <a:lnTo>
                    <a:pt x="283" y="343"/>
                  </a:lnTo>
                  <a:lnTo>
                    <a:pt x="304" y="312"/>
                  </a:lnTo>
                  <a:lnTo>
                    <a:pt x="304" y="312"/>
                  </a:lnTo>
                  <a:lnTo>
                    <a:pt x="321" y="285"/>
                  </a:lnTo>
                  <a:lnTo>
                    <a:pt x="322" y="285"/>
                  </a:lnTo>
                  <a:lnTo>
                    <a:pt x="322" y="285"/>
                  </a:lnTo>
                  <a:lnTo>
                    <a:pt x="330" y="272"/>
                  </a:lnTo>
                  <a:lnTo>
                    <a:pt x="337" y="258"/>
                  </a:lnTo>
                  <a:lnTo>
                    <a:pt x="338" y="258"/>
                  </a:lnTo>
                  <a:lnTo>
                    <a:pt x="338" y="258"/>
                  </a:lnTo>
                  <a:lnTo>
                    <a:pt x="338" y="256"/>
                  </a:lnTo>
                  <a:lnTo>
                    <a:pt x="338" y="256"/>
                  </a:lnTo>
                  <a:lnTo>
                    <a:pt x="345" y="239"/>
                  </a:lnTo>
                  <a:lnTo>
                    <a:pt x="351" y="220"/>
                  </a:lnTo>
                  <a:lnTo>
                    <a:pt x="355" y="202"/>
                  </a:lnTo>
                  <a:lnTo>
                    <a:pt x="355" y="183"/>
                  </a:lnTo>
                  <a:lnTo>
                    <a:pt x="355" y="183"/>
                  </a:lnTo>
                  <a:lnTo>
                    <a:pt x="355" y="166"/>
                  </a:lnTo>
                  <a:lnTo>
                    <a:pt x="351" y="149"/>
                  </a:lnTo>
                  <a:lnTo>
                    <a:pt x="348" y="133"/>
                  </a:lnTo>
                  <a:lnTo>
                    <a:pt x="342" y="117"/>
                  </a:lnTo>
                  <a:lnTo>
                    <a:pt x="334" y="102"/>
                  </a:lnTo>
                  <a:lnTo>
                    <a:pt x="326" y="87"/>
                  </a:lnTo>
                  <a:lnTo>
                    <a:pt x="315" y="74"/>
                  </a:lnTo>
                  <a:lnTo>
                    <a:pt x="305" y="61"/>
                  </a:lnTo>
                  <a:lnTo>
                    <a:pt x="292" y="51"/>
                  </a:lnTo>
                  <a:lnTo>
                    <a:pt x="279" y="40"/>
                  </a:lnTo>
                  <a:lnTo>
                    <a:pt x="265" y="31"/>
                  </a:lnTo>
                  <a:lnTo>
                    <a:pt x="250" y="24"/>
                  </a:lnTo>
                  <a:lnTo>
                    <a:pt x="234" y="19"/>
                  </a:lnTo>
                  <a:lnTo>
                    <a:pt x="218" y="14"/>
                  </a:lnTo>
                  <a:lnTo>
                    <a:pt x="200" y="12"/>
                  </a:lnTo>
                  <a:lnTo>
                    <a:pt x="183" y="11"/>
                  </a:lnTo>
                  <a:lnTo>
                    <a:pt x="183"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24">
              <a:extLst>
                <a:ext uri="{FF2B5EF4-FFF2-40B4-BE49-F238E27FC236}">
                  <a16:creationId xmlns:a16="http://schemas.microsoft.com/office/drawing/2014/main" id="{9FB29EE8-874E-46AE-B1A6-26DE6C9F9ACE}"/>
                </a:ext>
              </a:extLst>
            </p:cNvPr>
            <p:cNvSpPr>
              <a:spLocks noEditPoints="1"/>
            </p:cNvSpPr>
            <p:nvPr userDrawn="1"/>
          </p:nvSpPr>
          <p:spPr bwMode="auto">
            <a:xfrm>
              <a:off x="5792788" y="1863726"/>
              <a:ext cx="120650" cy="25400"/>
            </a:xfrm>
            <a:custGeom>
              <a:avLst/>
              <a:gdLst>
                <a:gd name="T0" fmla="*/ 139 w 152"/>
                <a:gd name="T1" fmla="*/ 32 h 32"/>
                <a:gd name="T2" fmla="*/ 11 w 152"/>
                <a:gd name="T3" fmla="*/ 32 h 32"/>
                <a:gd name="T4" fmla="*/ 11 w 152"/>
                <a:gd name="T5" fmla="*/ 32 h 32"/>
                <a:gd name="T6" fmla="*/ 7 w 152"/>
                <a:gd name="T7" fmla="*/ 31 h 32"/>
                <a:gd name="T8" fmla="*/ 3 w 152"/>
                <a:gd name="T9" fmla="*/ 29 h 32"/>
                <a:gd name="T10" fmla="*/ 1 w 152"/>
                <a:gd name="T11" fmla="*/ 25 h 32"/>
                <a:gd name="T12" fmla="*/ 0 w 152"/>
                <a:gd name="T13" fmla="*/ 20 h 32"/>
                <a:gd name="T14" fmla="*/ 0 w 152"/>
                <a:gd name="T15" fmla="*/ 12 h 32"/>
                <a:gd name="T16" fmla="*/ 0 w 152"/>
                <a:gd name="T17" fmla="*/ 12 h 32"/>
                <a:gd name="T18" fmla="*/ 1 w 152"/>
                <a:gd name="T19" fmla="*/ 7 h 32"/>
                <a:gd name="T20" fmla="*/ 3 w 152"/>
                <a:gd name="T21" fmla="*/ 3 h 32"/>
                <a:gd name="T22" fmla="*/ 7 w 152"/>
                <a:gd name="T23" fmla="*/ 1 h 32"/>
                <a:gd name="T24" fmla="*/ 11 w 152"/>
                <a:gd name="T25" fmla="*/ 0 h 32"/>
                <a:gd name="T26" fmla="*/ 139 w 152"/>
                <a:gd name="T27" fmla="*/ 0 h 32"/>
                <a:gd name="T28" fmla="*/ 139 w 152"/>
                <a:gd name="T29" fmla="*/ 0 h 32"/>
                <a:gd name="T30" fmla="*/ 144 w 152"/>
                <a:gd name="T31" fmla="*/ 1 h 32"/>
                <a:gd name="T32" fmla="*/ 149 w 152"/>
                <a:gd name="T33" fmla="*/ 3 h 32"/>
                <a:gd name="T34" fmla="*/ 151 w 152"/>
                <a:gd name="T35" fmla="*/ 7 h 32"/>
                <a:gd name="T36" fmla="*/ 152 w 152"/>
                <a:gd name="T37" fmla="*/ 12 h 32"/>
                <a:gd name="T38" fmla="*/ 152 w 152"/>
                <a:gd name="T39" fmla="*/ 20 h 32"/>
                <a:gd name="T40" fmla="*/ 152 w 152"/>
                <a:gd name="T41" fmla="*/ 20 h 32"/>
                <a:gd name="T42" fmla="*/ 151 w 152"/>
                <a:gd name="T43" fmla="*/ 25 h 32"/>
                <a:gd name="T44" fmla="*/ 149 w 152"/>
                <a:gd name="T45" fmla="*/ 29 h 32"/>
                <a:gd name="T46" fmla="*/ 144 w 152"/>
                <a:gd name="T47" fmla="*/ 31 h 32"/>
                <a:gd name="T48" fmla="*/ 139 w 152"/>
                <a:gd name="T49" fmla="*/ 32 h 32"/>
                <a:gd name="T50" fmla="*/ 139 w 152"/>
                <a:gd name="T51" fmla="*/ 32 h 32"/>
                <a:gd name="T52" fmla="*/ 11 w 152"/>
                <a:gd name="T53" fmla="*/ 10 h 32"/>
                <a:gd name="T54" fmla="*/ 11 w 152"/>
                <a:gd name="T55" fmla="*/ 10 h 32"/>
                <a:gd name="T56" fmla="*/ 10 w 152"/>
                <a:gd name="T57" fmla="*/ 10 h 32"/>
                <a:gd name="T58" fmla="*/ 10 w 152"/>
                <a:gd name="T59" fmla="*/ 12 h 32"/>
                <a:gd name="T60" fmla="*/ 10 w 152"/>
                <a:gd name="T61" fmla="*/ 20 h 32"/>
                <a:gd name="T62" fmla="*/ 10 w 152"/>
                <a:gd name="T63" fmla="*/ 20 h 32"/>
                <a:gd name="T64" fmla="*/ 10 w 152"/>
                <a:gd name="T65" fmla="*/ 22 h 32"/>
                <a:gd name="T66" fmla="*/ 11 w 152"/>
                <a:gd name="T67" fmla="*/ 22 h 32"/>
                <a:gd name="T68" fmla="*/ 139 w 152"/>
                <a:gd name="T69" fmla="*/ 22 h 32"/>
                <a:gd name="T70" fmla="*/ 139 w 152"/>
                <a:gd name="T71" fmla="*/ 22 h 32"/>
                <a:gd name="T72" fmla="*/ 142 w 152"/>
                <a:gd name="T73" fmla="*/ 22 h 32"/>
                <a:gd name="T74" fmla="*/ 142 w 152"/>
                <a:gd name="T75" fmla="*/ 20 h 32"/>
                <a:gd name="T76" fmla="*/ 142 w 152"/>
                <a:gd name="T77" fmla="*/ 12 h 32"/>
                <a:gd name="T78" fmla="*/ 142 w 152"/>
                <a:gd name="T79" fmla="*/ 12 h 32"/>
                <a:gd name="T80" fmla="*/ 142 w 152"/>
                <a:gd name="T81" fmla="*/ 10 h 32"/>
                <a:gd name="T82" fmla="*/ 139 w 152"/>
                <a:gd name="T83" fmla="*/ 10 h 32"/>
                <a:gd name="T84" fmla="*/ 11 w 152"/>
                <a:gd name="T85"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2" h="32">
                  <a:moveTo>
                    <a:pt x="139" y="32"/>
                  </a:moveTo>
                  <a:lnTo>
                    <a:pt x="11" y="32"/>
                  </a:lnTo>
                  <a:lnTo>
                    <a:pt x="11" y="32"/>
                  </a:lnTo>
                  <a:lnTo>
                    <a:pt x="7" y="31"/>
                  </a:lnTo>
                  <a:lnTo>
                    <a:pt x="3" y="29"/>
                  </a:lnTo>
                  <a:lnTo>
                    <a:pt x="1" y="25"/>
                  </a:lnTo>
                  <a:lnTo>
                    <a:pt x="0" y="20"/>
                  </a:lnTo>
                  <a:lnTo>
                    <a:pt x="0" y="12"/>
                  </a:lnTo>
                  <a:lnTo>
                    <a:pt x="0" y="12"/>
                  </a:lnTo>
                  <a:lnTo>
                    <a:pt x="1" y="7"/>
                  </a:lnTo>
                  <a:lnTo>
                    <a:pt x="3" y="3"/>
                  </a:lnTo>
                  <a:lnTo>
                    <a:pt x="7" y="1"/>
                  </a:lnTo>
                  <a:lnTo>
                    <a:pt x="11" y="0"/>
                  </a:lnTo>
                  <a:lnTo>
                    <a:pt x="139" y="0"/>
                  </a:lnTo>
                  <a:lnTo>
                    <a:pt x="139" y="0"/>
                  </a:lnTo>
                  <a:lnTo>
                    <a:pt x="144" y="1"/>
                  </a:lnTo>
                  <a:lnTo>
                    <a:pt x="149" y="3"/>
                  </a:lnTo>
                  <a:lnTo>
                    <a:pt x="151" y="7"/>
                  </a:lnTo>
                  <a:lnTo>
                    <a:pt x="152" y="12"/>
                  </a:lnTo>
                  <a:lnTo>
                    <a:pt x="152" y="20"/>
                  </a:lnTo>
                  <a:lnTo>
                    <a:pt x="152" y="20"/>
                  </a:lnTo>
                  <a:lnTo>
                    <a:pt x="151" y="25"/>
                  </a:lnTo>
                  <a:lnTo>
                    <a:pt x="149" y="29"/>
                  </a:lnTo>
                  <a:lnTo>
                    <a:pt x="144" y="31"/>
                  </a:lnTo>
                  <a:lnTo>
                    <a:pt x="139" y="32"/>
                  </a:lnTo>
                  <a:lnTo>
                    <a:pt x="139" y="32"/>
                  </a:lnTo>
                  <a:close/>
                  <a:moveTo>
                    <a:pt x="11" y="10"/>
                  </a:moveTo>
                  <a:lnTo>
                    <a:pt x="11" y="10"/>
                  </a:lnTo>
                  <a:lnTo>
                    <a:pt x="10" y="10"/>
                  </a:lnTo>
                  <a:lnTo>
                    <a:pt x="10" y="12"/>
                  </a:lnTo>
                  <a:lnTo>
                    <a:pt x="10" y="20"/>
                  </a:lnTo>
                  <a:lnTo>
                    <a:pt x="10" y="20"/>
                  </a:lnTo>
                  <a:lnTo>
                    <a:pt x="10" y="22"/>
                  </a:lnTo>
                  <a:lnTo>
                    <a:pt x="11" y="22"/>
                  </a:lnTo>
                  <a:lnTo>
                    <a:pt x="139" y="22"/>
                  </a:lnTo>
                  <a:lnTo>
                    <a:pt x="139" y="22"/>
                  </a:lnTo>
                  <a:lnTo>
                    <a:pt x="142" y="22"/>
                  </a:lnTo>
                  <a:lnTo>
                    <a:pt x="142" y="20"/>
                  </a:lnTo>
                  <a:lnTo>
                    <a:pt x="142" y="12"/>
                  </a:lnTo>
                  <a:lnTo>
                    <a:pt x="142" y="12"/>
                  </a:lnTo>
                  <a:lnTo>
                    <a:pt x="142" y="10"/>
                  </a:lnTo>
                  <a:lnTo>
                    <a:pt x="139" y="10"/>
                  </a:lnTo>
                  <a:lnTo>
                    <a:pt x="11"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25">
              <a:extLst>
                <a:ext uri="{FF2B5EF4-FFF2-40B4-BE49-F238E27FC236}">
                  <a16:creationId xmlns:a16="http://schemas.microsoft.com/office/drawing/2014/main" id="{A235F927-3220-4AA7-84F1-834BFC8AA028}"/>
                </a:ext>
              </a:extLst>
            </p:cNvPr>
            <p:cNvSpPr>
              <a:spLocks noEditPoints="1"/>
            </p:cNvSpPr>
            <p:nvPr userDrawn="1"/>
          </p:nvSpPr>
          <p:spPr bwMode="auto">
            <a:xfrm>
              <a:off x="5803901" y="1897063"/>
              <a:ext cx="98425" cy="25400"/>
            </a:xfrm>
            <a:custGeom>
              <a:avLst/>
              <a:gdLst>
                <a:gd name="T0" fmla="*/ 109 w 122"/>
                <a:gd name="T1" fmla="*/ 32 h 32"/>
                <a:gd name="T2" fmla="*/ 13 w 122"/>
                <a:gd name="T3" fmla="*/ 32 h 32"/>
                <a:gd name="T4" fmla="*/ 13 w 122"/>
                <a:gd name="T5" fmla="*/ 32 h 32"/>
                <a:gd name="T6" fmla="*/ 7 w 122"/>
                <a:gd name="T7" fmla="*/ 31 h 32"/>
                <a:gd name="T8" fmla="*/ 3 w 122"/>
                <a:gd name="T9" fmla="*/ 28 h 32"/>
                <a:gd name="T10" fmla="*/ 1 w 122"/>
                <a:gd name="T11" fmla="*/ 25 h 32"/>
                <a:gd name="T12" fmla="*/ 0 w 122"/>
                <a:gd name="T13" fmla="*/ 20 h 32"/>
                <a:gd name="T14" fmla="*/ 0 w 122"/>
                <a:gd name="T15" fmla="*/ 12 h 32"/>
                <a:gd name="T16" fmla="*/ 0 w 122"/>
                <a:gd name="T17" fmla="*/ 12 h 32"/>
                <a:gd name="T18" fmla="*/ 1 w 122"/>
                <a:gd name="T19" fmla="*/ 8 h 32"/>
                <a:gd name="T20" fmla="*/ 3 w 122"/>
                <a:gd name="T21" fmla="*/ 3 h 32"/>
                <a:gd name="T22" fmla="*/ 7 w 122"/>
                <a:gd name="T23" fmla="*/ 1 h 32"/>
                <a:gd name="T24" fmla="*/ 13 w 122"/>
                <a:gd name="T25" fmla="*/ 0 h 32"/>
                <a:gd name="T26" fmla="*/ 109 w 122"/>
                <a:gd name="T27" fmla="*/ 0 h 32"/>
                <a:gd name="T28" fmla="*/ 109 w 122"/>
                <a:gd name="T29" fmla="*/ 0 h 32"/>
                <a:gd name="T30" fmla="*/ 114 w 122"/>
                <a:gd name="T31" fmla="*/ 1 h 32"/>
                <a:gd name="T32" fmla="*/ 119 w 122"/>
                <a:gd name="T33" fmla="*/ 3 h 32"/>
                <a:gd name="T34" fmla="*/ 121 w 122"/>
                <a:gd name="T35" fmla="*/ 8 h 32"/>
                <a:gd name="T36" fmla="*/ 122 w 122"/>
                <a:gd name="T37" fmla="*/ 12 h 32"/>
                <a:gd name="T38" fmla="*/ 122 w 122"/>
                <a:gd name="T39" fmla="*/ 20 h 32"/>
                <a:gd name="T40" fmla="*/ 122 w 122"/>
                <a:gd name="T41" fmla="*/ 20 h 32"/>
                <a:gd name="T42" fmla="*/ 121 w 122"/>
                <a:gd name="T43" fmla="*/ 25 h 32"/>
                <a:gd name="T44" fmla="*/ 119 w 122"/>
                <a:gd name="T45" fmla="*/ 28 h 32"/>
                <a:gd name="T46" fmla="*/ 114 w 122"/>
                <a:gd name="T47" fmla="*/ 31 h 32"/>
                <a:gd name="T48" fmla="*/ 109 w 122"/>
                <a:gd name="T49" fmla="*/ 32 h 32"/>
                <a:gd name="T50" fmla="*/ 109 w 122"/>
                <a:gd name="T51" fmla="*/ 32 h 32"/>
                <a:gd name="T52" fmla="*/ 13 w 122"/>
                <a:gd name="T53" fmla="*/ 10 h 32"/>
                <a:gd name="T54" fmla="*/ 13 w 122"/>
                <a:gd name="T55" fmla="*/ 10 h 32"/>
                <a:gd name="T56" fmla="*/ 10 w 122"/>
                <a:gd name="T57" fmla="*/ 11 h 32"/>
                <a:gd name="T58" fmla="*/ 10 w 122"/>
                <a:gd name="T59" fmla="*/ 12 h 32"/>
                <a:gd name="T60" fmla="*/ 10 w 122"/>
                <a:gd name="T61" fmla="*/ 20 h 32"/>
                <a:gd name="T62" fmla="*/ 10 w 122"/>
                <a:gd name="T63" fmla="*/ 20 h 32"/>
                <a:gd name="T64" fmla="*/ 10 w 122"/>
                <a:gd name="T65" fmla="*/ 22 h 32"/>
                <a:gd name="T66" fmla="*/ 13 w 122"/>
                <a:gd name="T67" fmla="*/ 22 h 32"/>
                <a:gd name="T68" fmla="*/ 109 w 122"/>
                <a:gd name="T69" fmla="*/ 22 h 32"/>
                <a:gd name="T70" fmla="*/ 109 w 122"/>
                <a:gd name="T71" fmla="*/ 22 h 32"/>
                <a:gd name="T72" fmla="*/ 110 w 122"/>
                <a:gd name="T73" fmla="*/ 22 h 32"/>
                <a:gd name="T74" fmla="*/ 112 w 122"/>
                <a:gd name="T75" fmla="*/ 20 h 32"/>
                <a:gd name="T76" fmla="*/ 112 w 122"/>
                <a:gd name="T77" fmla="*/ 12 h 32"/>
                <a:gd name="T78" fmla="*/ 112 w 122"/>
                <a:gd name="T79" fmla="*/ 12 h 32"/>
                <a:gd name="T80" fmla="*/ 110 w 122"/>
                <a:gd name="T81" fmla="*/ 11 h 32"/>
                <a:gd name="T82" fmla="*/ 109 w 122"/>
                <a:gd name="T83" fmla="*/ 10 h 32"/>
                <a:gd name="T84" fmla="*/ 13 w 122"/>
                <a:gd name="T85"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2" h="32">
                  <a:moveTo>
                    <a:pt x="109" y="32"/>
                  </a:moveTo>
                  <a:lnTo>
                    <a:pt x="13" y="32"/>
                  </a:lnTo>
                  <a:lnTo>
                    <a:pt x="13" y="32"/>
                  </a:lnTo>
                  <a:lnTo>
                    <a:pt x="7" y="31"/>
                  </a:lnTo>
                  <a:lnTo>
                    <a:pt x="3" y="28"/>
                  </a:lnTo>
                  <a:lnTo>
                    <a:pt x="1" y="25"/>
                  </a:lnTo>
                  <a:lnTo>
                    <a:pt x="0" y="20"/>
                  </a:lnTo>
                  <a:lnTo>
                    <a:pt x="0" y="12"/>
                  </a:lnTo>
                  <a:lnTo>
                    <a:pt x="0" y="12"/>
                  </a:lnTo>
                  <a:lnTo>
                    <a:pt x="1" y="8"/>
                  </a:lnTo>
                  <a:lnTo>
                    <a:pt x="3" y="3"/>
                  </a:lnTo>
                  <a:lnTo>
                    <a:pt x="7" y="1"/>
                  </a:lnTo>
                  <a:lnTo>
                    <a:pt x="13" y="0"/>
                  </a:lnTo>
                  <a:lnTo>
                    <a:pt x="109" y="0"/>
                  </a:lnTo>
                  <a:lnTo>
                    <a:pt x="109" y="0"/>
                  </a:lnTo>
                  <a:lnTo>
                    <a:pt x="114" y="1"/>
                  </a:lnTo>
                  <a:lnTo>
                    <a:pt x="119" y="3"/>
                  </a:lnTo>
                  <a:lnTo>
                    <a:pt x="121" y="8"/>
                  </a:lnTo>
                  <a:lnTo>
                    <a:pt x="122" y="12"/>
                  </a:lnTo>
                  <a:lnTo>
                    <a:pt x="122" y="20"/>
                  </a:lnTo>
                  <a:lnTo>
                    <a:pt x="122" y="20"/>
                  </a:lnTo>
                  <a:lnTo>
                    <a:pt x="121" y="25"/>
                  </a:lnTo>
                  <a:lnTo>
                    <a:pt x="119" y="28"/>
                  </a:lnTo>
                  <a:lnTo>
                    <a:pt x="114" y="31"/>
                  </a:lnTo>
                  <a:lnTo>
                    <a:pt x="109" y="32"/>
                  </a:lnTo>
                  <a:lnTo>
                    <a:pt x="109" y="32"/>
                  </a:lnTo>
                  <a:close/>
                  <a:moveTo>
                    <a:pt x="13" y="10"/>
                  </a:moveTo>
                  <a:lnTo>
                    <a:pt x="13" y="10"/>
                  </a:lnTo>
                  <a:lnTo>
                    <a:pt x="10" y="11"/>
                  </a:lnTo>
                  <a:lnTo>
                    <a:pt x="10" y="12"/>
                  </a:lnTo>
                  <a:lnTo>
                    <a:pt x="10" y="20"/>
                  </a:lnTo>
                  <a:lnTo>
                    <a:pt x="10" y="20"/>
                  </a:lnTo>
                  <a:lnTo>
                    <a:pt x="10" y="22"/>
                  </a:lnTo>
                  <a:lnTo>
                    <a:pt x="13" y="22"/>
                  </a:lnTo>
                  <a:lnTo>
                    <a:pt x="109" y="22"/>
                  </a:lnTo>
                  <a:lnTo>
                    <a:pt x="109" y="22"/>
                  </a:lnTo>
                  <a:lnTo>
                    <a:pt x="110" y="22"/>
                  </a:lnTo>
                  <a:lnTo>
                    <a:pt x="112" y="20"/>
                  </a:lnTo>
                  <a:lnTo>
                    <a:pt x="112" y="12"/>
                  </a:lnTo>
                  <a:lnTo>
                    <a:pt x="112" y="12"/>
                  </a:lnTo>
                  <a:lnTo>
                    <a:pt x="110" y="11"/>
                  </a:lnTo>
                  <a:lnTo>
                    <a:pt x="109" y="10"/>
                  </a:lnTo>
                  <a:lnTo>
                    <a:pt x="13"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26">
              <a:extLst>
                <a:ext uri="{FF2B5EF4-FFF2-40B4-BE49-F238E27FC236}">
                  <a16:creationId xmlns:a16="http://schemas.microsoft.com/office/drawing/2014/main" id="{B1B7378D-8006-4089-A14F-0BDE101018CB}"/>
                </a:ext>
              </a:extLst>
            </p:cNvPr>
            <p:cNvSpPr>
              <a:spLocks noEditPoints="1"/>
            </p:cNvSpPr>
            <p:nvPr userDrawn="1"/>
          </p:nvSpPr>
          <p:spPr bwMode="auto">
            <a:xfrm>
              <a:off x="5816601" y="1931988"/>
              <a:ext cx="71438" cy="25400"/>
            </a:xfrm>
            <a:custGeom>
              <a:avLst/>
              <a:gdLst>
                <a:gd name="T0" fmla="*/ 79 w 91"/>
                <a:gd name="T1" fmla="*/ 33 h 33"/>
                <a:gd name="T2" fmla="*/ 13 w 91"/>
                <a:gd name="T3" fmla="*/ 33 h 33"/>
                <a:gd name="T4" fmla="*/ 13 w 91"/>
                <a:gd name="T5" fmla="*/ 33 h 33"/>
                <a:gd name="T6" fmla="*/ 8 w 91"/>
                <a:gd name="T7" fmla="*/ 32 h 33"/>
                <a:gd name="T8" fmla="*/ 3 w 91"/>
                <a:gd name="T9" fmla="*/ 29 h 33"/>
                <a:gd name="T10" fmla="*/ 1 w 91"/>
                <a:gd name="T11" fmla="*/ 25 h 33"/>
                <a:gd name="T12" fmla="*/ 0 w 91"/>
                <a:gd name="T13" fmla="*/ 20 h 33"/>
                <a:gd name="T14" fmla="*/ 0 w 91"/>
                <a:gd name="T15" fmla="*/ 12 h 33"/>
                <a:gd name="T16" fmla="*/ 0 w 91"/>
                <a:gd name="T17" fmla="*/ 12 h 33"/>
                <a:gd name="T18" fmla="*/ 1 w 91"/>
                <a:gd name="T19" fmla="*/ 7 h 33"/>
                <a:gd name="T20" fmla="*/ 3 w 91"/>
                <a:gd name="T21" fmla="*/ 4 h 33"/>
                <a:gd name="T22" fmla="*/ 8 w 91"/>
                <a:gd name="T23" fmla="*/ 2 h 33"/>
                <a:gd name="T24" fmla="*/ 13 w 91"/>
                <a:gd name="T25" fmla="*/ 0 h 33"/>
                <a:gd name="T26" fmla="*/ 79 w 91"/>
                <a:gd name="T27" fmla="*/ 0 h 33"/>
                <a:gd name="T28" fmla="*/ 79 w 91"/>
                <a:gd name="T29" fmla="*/ 0 h 33"/>
                <a:gd name="T30" fmla="*/ 84 w 91"/>
                <a:gd name="T31" fmla="*/ 2 h 33"/>
                <a:gd name="T32" fmla="*/ 87 w 91"/>
                <a:gd name="T33" fmla="*/ 4 h 33"/>
                <a:gd name="T34" fmla="*/ 91 w 91"/>
                <a:gd name="T35" fmla="*/ 7 h 33"/>
                <a:gd name="T36" fmla="*/ 91 w 91"/>
                <a:gd name="T37" fmla="*/ 12 h 33"/>
                <a:gd name="T38" fmla="*/ 91 w 91"/>
                <a:gd name="T39" fmla="*/ 20 h 33"/>
                <a:gd name="T40" fmla="*/ 91 w 91"/>
                <a:gd name="T41" fmla="*/ 20 h 33"/>
                <a:gd name="T42" fmla="*/ 91 w 91"/>
                <a:gd name="T43" fmla="*/ 25 h 33"/>
                <a:gd name="T44" fmla="*/ 87 w 91"/>
                <a:gd name="T45" fmla="*/ 29 h 33"/>
                <a:gd name="T46" fmla="*/ 84 w 91"/>
                <a:gd name="T47" fmla="*/ 32 h 33"/>
                <a:gd name="T48" fmla="*/ 79 w 91"/>
                <a:gd name="T49" fmla="*/ 33 h 33"/>
                <a:gd name="T50" fmla="*/ 79 w 91"/>
                <a:gd name="T51" fmla="*/ 33 h 33"/>
                <a:gd name="T52" fmla="*/ 13 w 91"/>
                <a:gd name="T53" fmla="*/ 11 h 33"/>
                <a:gd name="T54" fmla="*/ 13 w 91"/>
                <a:gd name="T55" fmla="*/ 11 h 33"/>
                <a:gd name="T56" fmla="*/ 11 w 91"/>
                <a:gd name="T57" fmla="*/ 11 h 33"/>
                <a:gd name="T58" fmla="*/ 10 w 91"/>
                <a:gd name="T59" fmla="*/ 12 h 33"/>
                <a:gd name="T60" fmla="*/ 10 w 91"/>
                <a:gd name="T61" fmla="*/ 20 h 33"/>
                <a:gd name="T62" fmla="*/ 10 w 91"/>
                <a:gd name="T63" fmla="*/ 20 h 33"/>
                <a:gd name="T64" fmla="*/ 11 w 91"/>
                <a:gd name="T65" fmla="*/ 21 h 33"/>
                <a:gd name="T66" fmla="*/ 13 w 91"/>
                <a:gd name="T67" fmla="*/ 22 h 33"/>
                <a:gd name="T68" fmla="*/ 79 w 91"/>
                <a:gd name="T69" fmla="*/ 22 h 33"/>
                <a:gd name="T70" fmla="*/ 79 w 91"/>
                <a:gd name="T71" fmla="*/ 22 h 33"/>
                <a:gd name="T72" fmla="*/ 81 w 91"/>
                <a:gd name="T73" fmla="*/ 21 h 33"/>
                <a:gd name="T74" fmla="*/ 82 w 91"/>
                <a:gd name="T75" fmla="*/ 20 h 33"/>
                <a:gd name="T76" fmla="*/ 82 w 91"/>
                <a:gd name="T77" fmla="*/ 12 h 33"/>
                <a:gd name="T78" fmla="*/ 82 w 91"/>
                <a:gd name="T79" fmla="*/ 12 h 33"/>
                <a:gd name="T80" fmla="*/ 81 w 91"/>
                <a:gd name="T81" fmla="*/ 11 h 33"/>
                <a:gd name="T82" fmla="*/ 79 w 91"/>
                <a:gd name="T83" fmla="*/ 11 h 33"/>
                <a:gd name="T84" fmla="*/ 13 w 91"/>
                <a:gd name="T85" fmla="*/ 1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1" h="33">
                  <a:moveTo>
                    <a:pt x="79" y="33"/>
                  </a:moveTo>
                  <a:lnTo>
                    <a:pt x="13" y="33"/>
                  </a:lnTo>
                  <a:lnTo>
                    <a:pt x="13" y="33"/>
                  </a:lnTo>
                  <a:lnTo>
                    <a:pt x="8" y="32"/>
                  </a:lnTo>
                  <a:lnTo>
                    <a:pt x="3" y="29"/>
                  </a:lnTo>
                  <a:lnTo>
                    <a:pt x="1" y="25"/>
                  </a:lnTo>
                  <a:lnTo>
                    <a:pt x="0" y="20"/>
                  </a:lnTo>
                  <a:lnTo>
                    <a:pt x="0" y="12"/>
                  </a:lnTo>
                  <a:lnTo>
                    <a:pt x="0" y="12"/>
                  </a:lnTo>
                  <a:lnTo>
                    <a:pt x="1" y="7"/>
                  </a:lnTo>
                  <a:lnTo>
                    <a:pt x="3" y="4"/>
                  </a:lnTo>
                  <a:lnTo>
                    <a:pt x="8" y="2"/>
                  </a:lnTo>
                  <a:lnTo>
                    <a:pt x="13" y="0"/>
                  </a:lnTo>
                  <a:lnTo>
                    <a:pt x="79" y="0"/>
                  </a:lnTo>
                  <a:lnTo>
                    <a:pt x="79" y="0"/>
                  </a:lnTo>
                  <a:lnTo>
                    <a:pt x="84" y="2"/>
                  </a:lnTo>
                  <a:lnTo>
                    <a:pt x="87" y="4"/>
                  </a:lnTo>
                  <a:lnTo>
                    <a:pt x="91" y="7"/>
                  </a:lnTo>
                  <a:lnTo>
                    <a:pt x="91" y="12"/>
                  </a:lnTo>
                  <a:lnTo>
                    <a:pt x="91" y="20"/>
                  </a:lnTo>
                  <a:lnTo>
                    <a:pt x="91" y="20"/>
                  </a:lnTo>
                  <a:lnTo>
                    <a:pt x="91" y="25"/>
                  </a:lnTo>
                  <a:lnTo>
                    <a:pt x="87" y="29"/>
                  </a:lnTo>
                  <a:lnTo>
                    <a:pt x="84" y="32"/>
                  </a:lnTo>
                  <a:lnTo>
                    <a:pt x="79" y="33"/>
                  </a:lnTo>
                  <a:lnTo>
                    <a:pt x="79" y="33"/>
                  </a:lnTo>
                  <a:close/>
                  <a:moveTo>
                    <a:pt x="13" y="11"/>
                  </a:moveTo>
                  <a:lnTo>
                    <a:pt x="13" y="11"/>
                  </a:lnTo>
                  <a:lnTo>
                    <a:pt x="11" y="11"/>
                  </a:lnTo>
                  <a:lnTo>
                    <a:pt x="10" y="12"/>
                  </a:lnTo>
                  <a:lnTo>
                    <a:pt x="10" y="20"/>
                  </a:lnTo>
                  <a:lnTo>
                    <a:pt x="10" y="20"/>
                  </a:lnTo>
                  <a:lnTo>
                    <a:pt x="11" y="21"/>
                  </a:lnTo>
                  <a:lnTo>
                    <a:pt x="13" y="22"/>
                  </a:lnTo>
                  <a:lnTo>
                    <a:pt x="79" y="22"/>
                  </a:lnTo>
                  <a:lnTo>
                    <a:pt x="79" y="22"/>
                  </a:lnTo>
                  <a:lnTo>
                    <a:pt x="81" y="21"/>
                  </a:lnTo>
                  <a:lnTo>
                    <a:pt x="82" y="20"/>
                  </a:lnTo>
                  <a:lnTo>
                    <a:pt x="82" y="12"/>
                  </a:lnTo>
                  <a:lnTo>
                    <a:pt x="82" y="12"/>
                  </a:lnTo>
                  <a:lnTo>
                    <a:pt x="81" y="11"/>
                  </a:lnTo>
                  <a:lnTo>
                    <a:pt x="79" y="11"/>
                  </a:lnTo>
                  <a:lnTo>
                    <a:pt x="13"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27">
              <a:extLst>
                <a:ext uri="{FF2B5EF4-FFF2-40B4-BE49-F238E27FC236}">
                  <a16:creationId xmlns:a16="http://schemas.microsoft.com/office/drawing/2014/main" id="{3DE8A8D9-D0F9-4BF8-BBE9-0A3EF2BF8998}"/>
                </a:ext>
              </a:extLst>
            </p:cNvPr>
            <p:cNvSpPr>
              <a:spLocks/>
            </p:cNvSpPr>
            <p:nvPr userDrawn="1"/>
          </p:nvSpPr>
          <p:spPr bwMode="auto">
            <a:xfrm>
              <a:off x="5743576" y="1508126"/>
              <a:ext cx="88900" cy="117475"/>
            </a:xfrm>
            <a:custGeom>
              <a:avLst/>
              <a:gdLst>
                <a:gd name="T0" fmla="*/ 5 w 113"/>
                <a:gd name="T1" fmla="*/ 149 h 149"/>
                <a:gd name="T2" fmla="*/ 5 w 113"/>
                <a:gd name="T3" fmla="*/ 149 h 149"/>
                <a:gd name="T4" fmla="*/ 3 w 113"/>
                <a:gd name="T5" fmla="*/ 149 h 149"/>
                <a:gd name="T6" fmla="*/ 1 w 113"/>
                <a:gd name="T7" fmla="*/ 147 h 149"/>
                <a:gd name="T8" fmla="*/ 1 w 113"/>
                <a:gd name="T9" fmla="*/ 145 h 149"/>
                <a:gd name="T10" fmla="*/ 0 w 113"/>
                <a:gd name="T11" fmla="*/ 144 h 149"/>
                <a:gd name="T12" fmla="*/ 0 w 113"/>
                <a:gd name="T13" fmla="*/ 144 h 149"/>
                <a:gd name="T14" fmla="*/ 1 w 113"/>
                <a:gd name="T15" fmla="*/ 127 h 149"/>
                <a:gd name="T16" fmla="*/ 3 w 113"/>
                <a:gd name="T17" fmla="*/ 111 h 149"/>
                <a:gd name="T18" fmla="*/ 7 w 113"/>
                <a:gd name="T19" fmla="*/ 96 h 149"/>
                <a:gd name="T20" fmla="*/ 12 w 113"/>
                <a:gd name="T21" fmla="*/ 82 h 149"/>
                <a:gd name="T22" fmla="*/ 18 w 113"/>
                <a:gd name="T23" fmla="*/ 69 h 149"/>
                <a:gd name="T24" fmla="*/ 25 w 113"/>
                <a:gd name="T25" fmla="*/ 58 h 149"/>
                <a:gd name="T26" fmla="*/ 33 w 113"/>
                <a:gd name="T27" fmla="*/ 46 h 149"/>
                <a:gd name="T28" fmla="*/ 42 w 113"/>
                <a:gd name="T29" fmla="*/ 37 h 149"/>
                <a:gd name="T30" fmla="*/ 50 w 113"/>
                <a:gd name="T31" fmla="*/ 29 h 149"/>
                <a:gd name="T32" fmla="*/ 60 w 113"/>
                <a:gd name="T33" fmla="*/ 21 h 149"/>
                <a:gd name="T34" fmla="*/ 69 w 113"/>
                <a:gd name="T35" fmla="*/ 15 h 149"/>
                <a:gd name="T36" fmla="*/ 77 w 113"/>
                <a:gd name="T37" fmla="*/ 9 h 149"/>
                <a:gd name="T38" fmla="*/ 86 w 113"/>
                <a:gd name="T39" fmla="*/ 6 h 149"/>
                <a:gd name="T40" fmla="*/ 93 w 113"/>
                <a:gd name="T41" fmla="*/ 2 h 149"/>
                <a:gd name="T42" fmla="*/ 101 w 113"/>
                <a:gd name="T43" fmla="*/ 1 h 149"/>
                <a:gd name="T44" fmla="*/ 107 w 113"/>
                <a:gd name="T45" fmla="*/ 0 h 149"/>
                <a:gd name="T46" fmla="*/ 107 w 113"/>
                <a:gd name="T47" fmla="*/ 0 h 149"/>
                <a:gd name="T48" fmla="*/ 109 w 113"/>
                <a:gd name="T49" fmla="*/ 0 h 149"/>
                <a:gd name="T50" fmla="*/ 110 w 113"/>
                <a:gd name="T51" fmla="*/ 1 h 149"/>
                <a:gd name="T52" fmla="*/ 111 w 113"/>
                <a:gd name="T53" fmla="*/ 3 h 149"/>
                <a:gd name="T54" fmla="*/ 113 w 113"/>
                <a:gd name="T55" fmla="*/ 5 h 149"/>
                <a:gd name="T56" fmla="*/ 113 w 113"/>
                <a:gd name="T57" fmla="*/ 5 h 149"/>
                <a:gd name="T58" fmla="*/ 111 w 113"/>
                <a:gd name="T59" fmla="*/ 7 h 149"/>
                <a:gd name="T60" fmla="*/ 110 w 113"/>
                <a:gd name="T61" fmla="*/ 9 h 149"/>
                <a:gd name="T62" fmla="*/ 109 w 113"/>
                <a:gd name="T63" fmla="*/ 9 h 149"/>
                <a:gd name="T64" fmla="*/ 107 w 113"/>
                <a:gd name="T65" fmla="*/ 10 h 149"/>
                <a:gd name="T66" fmla="*/ 107 w 113"/>
                <a:gd name="T67" fmla="*/ 10 h 149"/>
                <a:gd name="T68" fmla="*/ 102 w 113"/>
                <a:gd name="T69" fmla="*/ 10 h 149"/>
                <a:gd name="T70" fmla="*/ 95 w 113"/>
                <a:gd name="T71" fmla="*/ 13 h 149"/>
                <a:gd name="T72" fmla="*/ 88 w 113"/>
                <a:gd name="T73" fmla="*/ 15 h 149"/>
                <a:gd name="T74" fmla="*/ 82 w 113"/>
                <a:gd name="T75" fmla="*/ 18 h 149"/>
                <a:gd name="T76" fmla="*/ 73 w 113"/>
                <a:gd name="T77" fmla="*/ 23 h 149"/>
                <a:gd name="T78" fmla="*/ 65 w 113"/>
                <a:gd name="T79" fmla="*/ 29 h 149"/>
                <a:gd name="T80" fmla="*/ 57 w 113"/>
                <a:gd name="T81" fmla="*/ 36 h 149"/>
                <a:gd name="T82" fmla="*/ 49 w 113"/>
                <a:gd name="T83" fmla="*/ 44 h 149"/>
                <a:gd name="T84" fmla="*/ 41 w 113"/>
                <a:gd name="T85" fmla="*/ 53 h 149"/>
                <a:gd name="T86" fmla="*/ 34 w 113"/>
                <a:gd name="T87" fmla="*/ 63 h 149"/>
                <a:gd name="T88" fmla="*/ 27 w 113"/>
                <a:gd name="T89" fmla="*/ 74 h 149"/>
                <a:gd name="T90" fmla="*/ 22 w 113"/>
                <a:gd name="T91" fmla="*/ 86 h 149"/>
                <a:gd name="T92" fmla="*/ 17 w 113"/>
                <a:gd name="T93" fmla="*/ 99 h 149"/>
                <a:gd name="T94" fmla="*/ 14 w 113"/>
                <a:gd name="T95" fmla="*/ 113 h 149"/>
                <a:gd name="T96" fmla="*/ 11 w 113"/>
                <a:gd name="T97" fmla="*/ 128 h 149"/>
                <a:gd name="T98" fmla="*/ 10 w 113"/>
                <a:gd name="T99" fmla="*/ 144 h 149"/>
                <a:gd name="T100" fmla="*/ 10 w 113"/>
                <a:gd name="T101" fmla="*/ 144 h 149"/>
                <a:gd name="T102" fmla="*/ 10 w 113"/>
                <a:gd name="T103" fmla="*/ 145 h 149"/>
                <a:gd name="T104" fmla="*/ 9 w 113"/>
                <a:gd name="T105" fmla="*/ 147 h 149"/>
                <a:gd name="T106" fmla="*/ 7 w 113"/>
                <a:gd name="T107" fmla="*/ 149 h 149"/>
                <a:gd name="T108" fmla="*/ 5 w 113"/>
                <a:gd name="T109" fmla="*/ 149 h 149"/>
                <a:gd name="T110" fmla="*/ 5 w 113"/>
                <a:gd name="T111" fmla="*/ 14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3" h="149">
                  <a:moveTo>
                    <a:pt x="5" y="149"/>
                  </a:moveTo>
                  <a:lnTo>
                    <a:pt x="5" y="149"/>
                  </a:lnTo>
                  <a:lnTo>
                    <a:pt x="3" y="149"/>
                  </a:lnTo>
                  <a:lnTo>
                    <a:pt x="1" y="147"/>
                  </a:lnTo>
                  <a:lnTo>
                    <a:pt x="1" y="145"/>
                  </a:lnTo>
                  <a:lnTo>
                    <a:pt x="0" y="144"/>
                  </a:lnTo>
                  <a:lnTo>
                    <a:pt x="0" y="144"/>
                  </a:lnTo>
                  <a:lnTo>
                    <a:pt x="1" y="127"/>
                  </a:lnTo>
                  <a:lnTo>
                    <a:pt x="3" y="111"/>
                  </a:lnTo>
                  <a:lnTo>
                    <a:pt x="7" y="96"/>
                  </a:lnTo>
                  <a:lnTo>
                    <a:pt x="12" y="82"/>
                  </a:lnTo>
                  <a:lnTo>
                    <a:pt x="18" y="69"/>
                  </a:lnTo>
                  <a:lnTo>
                    <a:pt x="25" y="58"/>
                  </a:lnTo>
                  <a:lnTo>
                    <a:pt x="33" y="46"/>
                  </a:lnTo>
                  <a:lnTo>
                    <a:pt x="42" y="37"/>
                  </a:lnTo>
                  <a:lnTo>
                    <a:pt x="50" y="29"/>
                  </a:lnTo>
                  <a:lnTo>
                    <a:pt x="60" y="21"/>
                  </a:lnTo>
                  <a:lnTo>
                    <a:pt x="69" y="15"/>
                  </a:lnTo>
                  <a:lnTo>
                    <a:pt x="77" y="9"/>
                  </a:lnTo>
                  <a:lnTo>
                    <a:pt x="86" y="6"/>
                  </a:lnTo>
                  <a:lnTo>
                    <a:pt x="93" y="2"/>
                  </a:lnTo>
                  <a:lnTo>
                    <a:pt x="101" y="1"/>
                  </a:lnTo>
                  <a:lnTo>
                    <a:pt x="107" y="0"/>
                  </a:lnTo>
                  <a:lnTo>
                    <a:pt x="107" y="0"/>
                  </a:lnTo>
                  <a:lnTo>
                    <a:pt x="109" y="0"/>
                  </a:lnTo>
                  <a:lnTo>
                    <a:pt x="110" y="1"/>
                  </a:lnTo>
                  <a:lnTo>
                    <a:pt x="111" y="3"/>
                  </a:lnTo>
                  <a:lnTo>
                    <a:pt x="113" y="5"/>
                  </a:lnTo>
                  <a:lnTo>
                    <a:pt x="113" y="5"/>
                  </a:lnTo>
                  <a:lnTo>
                    <a:pt x="111" y="7"/>
                  </a:lnTo>
                  <a:lnTo>
                    <a:pt x="110" y="9"/>
                  </a:lnTo>
                  <a:lnTo>
                    <a:pt x="109" y="9"/>
                  </a:lnTo>
                  <a:lnTo>
                    <a:pt x="107" y="10"/>
                  </a:lnTo>
                  <a:lnTo>
                    <a:pt x="107" y="10"/>
                  </a:lnTo>
                  <a:lnTo>
                    <a:pt x="102" y="10"/>
                  </a:lnTo>
                  <a:lnTo>
                    <a:pt x="95" y="13"/>
                  </a:lnTo>
                  <a:lnTo>
                    <a:pt x="88" y="15"/>
                  </a:lnTo>
                  <a:lnTo>
                    <a:pt x="82" y="18"/>
                  </a:lnTo>
                  <a:lnTo>
                    <a:pt x="73" y="23"/>
                  </a:lnTo>
                  <a:lnTo>
                    <a:pt x="65" y="29"/>
                  </a:lnTo>
                  <a:lnTo>
                    <a:pt x="57" y="36"/>
                  </a:lnTo>
                  <a:lnTo>
                    <a:pt x="49" y="44"/>
                  </a:lnTo>
                  <a:lnTo>
                    <a:pt x="41" y="53"/>
                  </a:lnTo>
                  <a:lnTo>
                    <a:pt x="34" y="63"/>
                  </a:lnTo>
                  <a:lnTo>
                    <a:pt x="27" y="74"/>
                  </a:lnTo>
                  <a:lnTo>
                    <a:pt x="22" y="86"/>
                  </a:lnTo>
                  <a:lnTo>
                    <a:pt x="17" y="99"/>
                  </a:lnTo>
                  <a:lnTo>
                    <a:pt x="14" y="113"/>
                  </a:lnTo>
                  <a:lnTo>
                    <a:pt x="11" y="128"/>
                  </a:lnTo>
                  <a:lnTo>
                    <a:pt x="10" y="144"/>
                  </a:lnTo>
                  <a:lnTo>
                    <a:pt x="10" y="144"/>
                  </a:lnTo>
                  <a:lnTo>
                    <a:pt x="10" y="145"/>
                  </a:lnTo>
                  <a:lnTo>
                    <a:pt x="9" y="147"/>
                  </a:lnTo>
                  <a:lnTo>
                    <a:pt x="7" y="149"/>
                  </a:lnTo>
                  <a:lnTo>
                    <a:pt x="5" y="149"/>
                  </a:lnTo>
                  <a:lnTo>
                    <a:pt x="5" y="1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33" name="Group 132">
            <a:extLst>
              <a:ext uri="{FF2B5EF4-FFF2-40B4-BE49-F238E27FC236}">
                <a16:creationId xmlns:a16="http://schemas.microsoft.com/office/drawing/2014/main" id="{D340FF30-8681-467C-BF01-63024C96E671}"/>
              </a:ext>
            </a:extLst>
          </p:cNvPr>
          <p:cNvGrpSpPr/>
          <p:nvPr userDrawn="1"/>
        </p:nvGrpSpPr>
        <p:grpSpPr>
          <a:xfrm>
            <a:off x="6151066" y="1712794"/>
            <a:ext cx="719598" cy="581216"/>
            <a:chOff x="1809751" y="2563813"/>
            <a:chExt cx="536575" cy="433388"/>
          </a:xfrm>
          <a:solidFill>
            <a:schemeClr val="accent5"/>
          </a:solidFill>
        </p:grpSpPr>
        <p:sp>
          <p:nvSpPr>
            <p:cNvPr id="134" name="Freeform 105">
              <a:extLst>
                <a:ext uri="{FF2B5EF4-FFF2-40B4-BE49-F238E27FC236}">
                  <a16:creationId xmlns:a16="http://schemas.microsoft.com/office/drawing/2014/main" id="{8BC23ECE-4CE7-4F3C-AC5F-50429690237B}"/>
                </a:ext>
              </a:extLst>
            </p:cNvPr>
            <p:cNvSpPr>
              <a:spLocks noEditPoints="1"/>
            </p:cNvSpPr>
            <p:nvPr userDrawn="1"/>
          </p:nvSpPr>
          <p:spPr bwMode="auto">
            <a:xfrm>
              <a:off x="1809751" y="2563813"/>
              <a:ext cx="403225" cy="387350"/>
            </a:xfrm>
            <a:custGeom>
              <a:avLst/>
              <a:gdLst>
                <a:gd name="T0" fmla="*/ 89 w 508"/>
                <a:gd name="T1" fmla="*/ 440 h 486"/>
                <a:gd name="T2" fmla="*/ 3 w 508"/>
                <a:gd name="T3" fmla="*/ 292 h 486"/>
                <a:gd name="T4" fmla="*/ 0 w 508"/>
                <a:gd name="T5" fmla="*/ 198 h 486"/>
                <a:gd name="T6" fmla="*/ 85 w 508"/>
                <a:gd name="T7" fmla="*/ 50 h 486"/>
                <a:gd name="T8" fmla="*/ 166 w 508"/>
                <a:gd name="T9" fmla="*/ 1 h 486"/>
                <a:gd name="T10" fmla="*/ 336 w 508"/>
                <a:gd name="T11" fmla="*/ 1 h 486"/>
                <a:gd name="T12" fmla="*/ 419 w 508"/>
                <a:gd name="T13" fmla="*/ 45 h 486"/>
                <a:gd name="T14" fmla="*/ 505 w 508"/>
                <a:gd name="T15" fmla="*/ 193 h 486"/>
                <a:gd name="T16" fmla="*/ 508 w 508"/>
                <a:gd name="T17" fmla="*/ 288 h 486"/>
                <a:gd name="T18" fmla="*/ 423 w 508"/>
                <a:gd name="T19" fmla="*/ 435 h 486"/>
                <a:gd name="T20" fmla="*/ 342 w 508"/>
                <a:gd name="T21" fmla="*/ 485 h 486"/>
                <a:gd name="T22" fmla="*/ 172 w 508"/>
                <a:gd name="T23" fmla="*/ 485 h 486"/>
                <a:gd name="T24" fmla="*/ 168 w 508"/>
                <a:gd name="T25" fmla="*/ 474 h 486"/>
                <a:gd name="T26" fmla="*/ 283 w 508"/>
                <a:gd name="T27" fmla="*/ 434 h 486"/>
                <a:gd name="T28" fmla="*/ 412 w 508"/>
                <a:gd name="T29" fmla="*/ 433 h 486"/>
                <a:gd name="T30" fmla="*/ 434 w 508"/>
                <a:gd name="T31" fmla="*/ 313 h 486"/>
                <a:gd name="T32" fmla="*/ 437 w 508"/>
                <a:gd name="T33" fmla="*/ 174 h 486"/>
                <a:gd name="T34" fmla="*/ 411 w 508"/>
                <a:gd name="T35" fmla="*/ 53 h 486"/>
                <a:gd name="T36" fmla="*/ 225 w 508"/>
                <a:gd name="T37" fmla="*/ 52 h 486"/>
                <a:gd name="T38" fmla="*/ 97 w 508"/>
                <a:gd name="T39" fmla="*/ 53 h 486"/>
                <a:gd name="T40" fmla="*/ 74 w 508"/>
                <a:gd name="T41" fmla="*/ 173 h 486"/>
                <a:gd name="T42" fmla="*/ 71 w 508"/>
                <a:gd name="T43" fmla="*/ 311 h 486"/>
                <a:gd name="T44" fmla="*/ 97 w 508"/>
                <a:gd name="T45" fmla="*/ 433 h 486"/>
                <a:gd name="T46" fmla="*/ 221 w 508"/>
                <a:gd name="T47" fmla="*/ 351 h 486"/>
                <a:gd name="T48" fmla="*/ 175 w 508"/>
                <a:gd name="T49" fmla="*/ 322 h 486"/>
                <a:gd name="T50" fmla="*/ 150 w 508"/>
                <a:gd name="T51" fmla="*/ 286 h 486"/>
                <a:gd name="T52" fmla="*/ 142 w 508"/>
                <a:gd name="T53" fmla="*/ 243 h 486"/>
                <a:gd name="T54" fmla="*/ 154 w 508"/>
                <a:gd name="T55" fmla="*/ 190 h 486"/>
                <a:gd name="T56" fmla="*/ 183 w 508"/>
                <a:gd name="T57" fmla="*/ 155 h 486"/>
                <a:gd name="T58" fmla="*/ 232 w 508"/>
                <a:gd name="T59" fmla="*/ 132 h 486"/>
                <a:gd name="T60" fmla="*/ 276 w 508"/>
                <a:gd name="T61" fmla="*/ 132 h 486"/>
                <a:gd name="T62" fmla="*/ 326 w 508"/>
                <a:gd name="T63" fmla="*/ 155 h 486"/>
                <a:gd name="T64" fmla="*/ 358 w 508"/>
                <a:gd name="T65" fmla="*/ 199 h 486"/>
                <a:gd name="T66" fmla="*/ 367 w 508"/>
                <a:gd name="T67" fmla="*/ 243 h 486"/>
                <a:gd name="T68" fmla="*/ 354 w 508"/>
                <a:gd name="T69" fmla="*/ 296 h 486"/>
                <a:gd name="T70" fmla="*/ 317 w 508"/>
                <a:gd name="T71" fmla="*/ 336 h 486"/>
                <a:gd name="T72" fmla="*/ 266 w 508"/>
                <a:gd name="T73" fmla="*/ 355 h 486"/>
                <a:gd name="T74" fmla="*/ 244 w 508"/>
                <a:gd name="T75" fmla="*/ 142 h 486"/>
                <a:gd name="T76" fmla="*/ 197 w 508"/>
                <a:gd name="T77" fmla="*/ 158 h 486"/>
                <a:gd name="T78" fmla="*/ 169 w 508"/>
                <a:gd name="T79" fmla="*/ 186 h 486"/>
                <a:gd name="T80" fmla="*/ 152 w 508"/>
                <a:gd name="T81" fmla="*/ 233 h 486"/>
                <a:gd name="T82" fmla="*/ 157 w 508"/>
                <a:gd name="T83" fmla="*/ 273 h 486"/>
                <a:gd name="T84" fmla="*/ 182 w 508"/>
                <a:gd name="T85" fmla="*/ 315 h 486"/>
                <a:gd name="T86" fmla="*/ 215 w 508"/>
                <a:gd name="T87" fmla="*/ 337 h 486"/>
                <a:gd name="T88" fmla="*/ 255 w 508"/>
                <a:gd name="T89" fmla="*/ 345 h 486"/>
                <a:gd name="T90" fmla="*/ 303 w 508"/>
                <a:gd name="T91" fmla="*/ 333 h 486"/>
                <a:gd name="T92" fmla="*/ 339 w 508"/>
                <a:gd name="T93" fmla="*/ 299 h 486"/>
                <a:gd name="T94" fmla="*/ 356 w 508"/>
                <a:gd name="T95" fmla="*/ 253 h 486"/>
                <a:gd name="T96" fmla="*/ 352 w 508"/>
                <a:gd name="T97" fmla="*/ 213 h 486"/>
                <a:gd name="T98" fmla="*/ 326 w 508"/>
                <a:gd name="T99" fmla="*/ 170 h 486"/>
                <a:gd name="T100" fmla="*/ 285 w 508"/>
                <a:gd name="T101" fmla="*/ 145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08" h="486">
                  <a:moveTo>
                    <a:pt x="169" y="486"/>
                  </a:moveTo>
                  <a:lnTo>
                    <a:pt x="169" y="486"/>
                  </a:lnTo>
                  <a:lnTo>
                    <a:pt x="166" y="485"/>
                  </a:lnTo>
                  <a:lnTo>
                    <a:pt x="89" y="440"/>
                  </a:lnTo>
                  <a:lnTo>
                    <a:pt x="89" y="440"/>
                  </a:lnTo>
                  <a:lnTo>
                    <a:pt x="86" y="439"/>
                  </a:lnTo>
                  <a:lnTo>
                    <a:pt x="86" y="435"/>
                  </a:lnTo>
                  <a:lnTo>
                    <a:pt x="93" y="367"/>
                  </a:lnTo>
                  <a:lnTo>
                    <a:pt x="66" y="320"/>
                  </a:lnTo>
                  <a:lnTo>
                    <a:pt x="3" y="292"/>
                  </a:lnTo>
                  <a:lnTo>
                    <a:pt x="3" y="292"/>
                  </a:lnTo>
                  <a:lnTo>
                    <a:pt x="1" y="290"/>
                  </a:lnTo>
                  <a:lnTo>
                    <a:pt x="0" y="288"/>
                  </a:lnTo>
                  <a:lnTo>
                    <a:pt x="0" y="198"/>
                  </a:lnTo>
                  <a:lnTo>
                    <a:pt x="0" y="198"/>
                  </a:lnTo>
                  <a:lnTo>
                    <a:pt x="1" y="196"/>
                  </a:lnTo>
                  <a:lnTo>
                    <a:pt x="3" y="193"/>
                  </a:lnTo>
                  <a:lnTo>
                    <a:pt x="66" y="166"/>
                  </a:lnTo>
                  <a:lnTo>
                    <a:pt x="93" y="118"/>
                  </a:lnTo>
                  <a:lnTo>
                    <a:pt x="85" y="50"/>
                  </a:lnTo>
                  <a:lnTo>
                    <a:pt x="85" y="50"/>
                  </a:lnTo>
                  <a:lnTo>
                    <a:pt x="86" y="47"/>
                  </a:lnTo>
                  <a:lnTo>
                    <a:pt x="89" y="46"/>
                  </a:lnTo>
                  <a:lnTo>
                    <a:pt x="166" y="1"/>
                  </a:lnTo>
                  <a:lnTo>
                    <a:pt x="166" y="1"/>
                  </a:lnTo>
                  <a:lnTo>
                    <a:pt x="169" y="0"/>
                  </a:lnTo>
                  <a:lnTo>
                    <a:pt x="172" y="1"/>
                  </a:lnTo>
                  <a:lnTo>
                    <a:pt x="227" y="41"/>
                  </a:lnTo>
                  <a:lnTo>
                    <a:pt x="281" y="41"/>
                  </a:lnTo>
                  <a:lnTo>
                    <a:pt x="336" y="1"/>
                  </a:lnTo>
                  <a:lnTo>
                    <a:pt x="336" y="1"/>
                  </a:lnTo>
                  <a:lnTo>
                    <a:pt x="340" y="0"/>
                  </a:lnTo>
                  <a:lnTo>
                    <a:pt x="342" y="0"/>
                  </a:lnTo>
                  <a:lnTo>
                    <a:pt x="419" y="45"/>
                  </a:lnTo>
                  <a:lnTo>
                    <a:pt x="419" y="45"/>
                  </a:lnTo>
                  <a:lnTo>
                    <a:pt x="422" y="47"/>
                  </a:lnTo>
                  <a:lnTo>
                    <a:pt x="423" y="50"/>
                  </a:lnTo>
                  <a:lnTo>
                    <a:pt x="415" y="118"/>
                  </a:lnTo>
                  <a:lnTo>
                    <a:pt x="442" y="166"/>
                  </a:lnTo>
                  <a:lnTo>
                    <a:pt x="505" y="193"/>
                  </a:lnTo>
                  <a:lnTo>
                    <a:pt x="505" y="193"/>
                  </a:lnTo>
                  <a:lnTo>
                    <a:pt x="507" y="195"/>
                  </a:lnTo>
                  <a:lnTo>
                    <a:pt x="508" y="198"/>
                  </a:lnTo>
                  <a:lnTo>
                    <a:pt x="508" y="288"/>
                  </a:lnTo>
                  <a:lnTo>
                    <a:pt x="508" y="288"/>
                  </a:lnTo>
                  <a:lnTo>
                    <a:pt x="507" y="290"/>
                  </a:lnTo>
                  <a:lnTo>
                    <a:pt x="505" y="292"/>
                  </a:lnTo>
                  <a:lnTo>
                    <a:pt x="442" y="320"/>
                  </a:lnTo>
                  <a:lnTo>
                    <a:pt x="416" y="367"/>
                  </a:lnTo>
                  <a:lnTo>
                    <a:pt x="423" y="435"/>
                  </a:lnTo>
                  <a:lnTo>
                    <a:pt x="423" y="435"/>
                  </a:lnTo>
                  <a:lnTo>
                    <a:pt x="423" y="438"/>
                  </a:lnTo>
                  <a:lnTo>
                    <a:pt x="420" y="440"/>
                  </a:lnTo>
                  <a:lnTo>
                    <a:pt x="342" y="485"/>
                  </a:lnTo>
                  <a:lnTo>
                    <a:pt x="342" y="485"/>
                  </a:lnTo>
                  <a:lnTo>
                    <a:pt x="340" y="486"/>
                  </a:lnTo>
                  <a:lnTo>
                    <a:pt x="336" y="485"/>
                  </a:lnTo>
                  <a:lnTo>
                    <a:pt x="282" y="445"/>
                  </a:lnTo>
                  <a:lnTo>
                    <a:pt x="227" y="445"/>
                  </a:lnTo>
                  <a:lnTo>
                    <a:pt x="172" y="485"/>
                  </a:lnTo>
                  <a:lnTo>
                    <a:pt x="172" y="485"/>
                  </a:lnTo>
                  <a:lnTo>
                    <a:pt x="169" y="486"/>
                  </a:lnTo>
                  <a:lnTo>
                    <a:pt x="169" y="486"/>
                  </a:lnTo>
                  <a:close/>
                  <a:moveTo>
                    <a:pt x="97" y="433"/>
                  </a:moveTo>
                  <a:lnTo>
                    <a:pt x="168" y="474"/>
                  </a:lnTo>
                  <a:lnTo>
                    <a:pt x="222" y="435"/>
                  </a:lnTo>
                  <a:lnTo>
                    <a:pt x="222" y="435"/>
                  </a:lnTo>
                  <a:lnTo>
                    <a:pt x="226" y="434"/>
                  </a:lnTo>
                  <a:lnTo>
                    <a:pt x="283" y="434"/>
                  </a:lnTo>
                  <a:lnTo>
                    <a:pt x="283" y="434"/>
                  </a:lnTo>
                  <a:lnTo>
                    <a:pt x="283" y="434"/>
                  </a:lnTo>
                  <a:lnTo>
                    <a:pt x="283" y="434"/>
                  </a:lnTo>
                  <a:lnTo>
                    <a:pt x="287" y="435"/>
                  </a:lnTo>
                  <a:lnTo>
                    <a:pt x="340" y="474"/>
                  </a:lnTo>
                  <a:lnTo>
                    <a:pt x="412" y="433"/>
                  </a:lnTo>
                  <a:lnTo>
                    <a:pt x="404" y="366"/>
                  </a:lnTo>
                  <a:lnTo>
                    <a:pt x="404" y="366"/>
                  </a:lnTo>
                  <a:lnTo>
                    <a:pt x="405" y="364"/>
                  </a:lnTo>
                  <a:lnTo>
                    <a:pt x="434" y="313"/>
                  </a:lnTo>
                  <a:lnTo>
                    <a:pt x="434" y="313"/>
                  </a:lnTo>
                  <a:lnTo>
                    <a:pt x="437" y="311"/>
                  </a:lnTo>
                  <a:lnTo>
                    <a:pt x="498" y="284"/>
                  </a:lnTo>
                  <a:lnTo>
                    <a:pt x="498" y="201"/>
                  </a:lnTo>
                  <a:lnTo>
                    <a:pt x="437" y="174"/>
                  </a:lnTo>
                  <a:lnTo>
                    <a:pt x="437" y="174"/>
                  </a:lnTo>
                  <a:lnTo>
                    <a:pt x="434" y="173"/>
                  </a:lnTo>
                  <a:lnTo>
                    <a:pt x="405" y="122"/>
                  </a:lnTo>
                  <a:lnTo>
                    <a:pt x="405" y="122"/>
                  </a:lnTo>
                  <a:lnTo>
                    <a:pt x="404" y="118"/>
                  </a:lnTo>
                  <a:lnTo>
                    <a:pt x="411" y="53"/>
                  </a:lnTo>
                  <a:lnTo>
                    <a:pt x="340" y="11"/>
                  </a:lnTo>
                  <a:lnTo>
                    <a:pt x="286" y="50"/>
                  </a:lnTo>
                  <a:lnTo>
                    <a:pt x="286" y="50"/>
                  </a:lnTo>
                  <a:lnTo>
                    <a:pt x="283" y="52"/>
                  </a:lnTo>
                  <a:lnTo>
                    <a:pt x="225" y="52"/>
                  </a:lnTo>
                  <a:lnTo>
                    <a:pt x="225" y="52"/>
                  </a:lnTo>
                  <a:lnTo>
                    <a:pt x="225" y="52"/>
                  </a:lnTo>
                  <a:lnTo>
                    <a:pt x="222" y="50"/>
                  </a:lnTo>
                  <a:lnTo>
                    <a:pt x="168" y="11"/>
                  </a:lnTo>
                  <a:lnTo>
                    <a:pt x="97" y="53"/>
                  </a:lnTo>
                  <a:lnTo>
                    <a:pt x="104" y="120"/>
                  </a:lnTo>
                  <a:lnTo>
                    <a:pt x="104" y="120"/>
                  </a:lnTo>
                  <a:lnTo>
                    <a:pt x="104" y="122"/>
                  </a:lnTo>
                  <a:lnTo>
                    <a:pt x="74" y="173"/>
                  </a:lnTo>
                  <a:lnTo>
                    <a:pt x="74" y="173"/>
                  </a:lnTo>
                  <a:lnTo>
                    <a:pt x="71" y="175"/>
                  </a:lnTo>
                  <a:lnTo>
                    <a:pt x="10" y="201"/>
                  </a:lnTo>
                  <a:lnTo>
                    <a:pt x="10" y="284"/>
                  </a:lnTo>
                  <a:lnTo>
                    <a:pt x="71" y="311"/>
                  </a:lnTo>
                  <a:lnTo>
                    <a:pt x="71" y="311"/>
                  </a:lnTo>
                  <a:lnTo>
                    <a:pt x="75" y="313"/>
                  </a:lnTo>
                  <a:lnTo>
                    <a:pt x="104" y="364"/>
                  </a:lnTo>
                  <a:lnTo>
                    <a:pt x="104" y="364"/>
                  </a:lnTo>
                  <a:lnTo>
                    <a:pt x="104" y="366"/>
                  </a:lnTo>
                  <a:lnTo>
                    <a:pt x="97" y="433"/>
                  </a:lnTo>
                  <a:close/>
                  <a:moveTo>
                    <a:pt x="255" y="356"/>
                  </a:moveTo>
                  <a:lnTo>
                    <a:pt x="255" y="356"/>
                  </a:lnTo>
                  <a:lnTo>
                    <a:pt x="243" y="355"/>
                  </a:lnTo>
                  <a:lnTo>
                    <a:pt x="232" y="354"/>
                  </a:lnTo>
                  <a:lnTo>
                    <a:pt x="221" y="351"/>
                  </a:lnTo>
                  <a:lnTo>
                    <a:pt x="211" y="347"/>
                  </a:lnTo>
                  <a:lnTo>
                    <a:pt x="202" y="342"/>
                  </a:lnTo>
                  <a:lnTo>
                    <a:pt x="191" y="336"/>
                  </a:lnTo>
                  <a:lnTo>
                    <a:pt x="183" y="330"/>
                  </a:lnTo>
                  <a:lnTo>
                    <a:pt x="175" y="322"/>
                  </a:lnTo>
                  <a:lnTo>
                    <a:pt x="175" y="322"/>
                  </a:lnTo>
                  <a:lnTo>
                    <a:pt x="167" y="314"/>
                  </a:lnTo>
                  <a:lnTo>
                    <a:pt x="160" y="305"/>
                  </a:lnTo>
                  <a:lnTo>
                    <a:pt x="154" y="296"/>
                  </a:lnTo>
                  <a:lnTo>
                    <a:pt x="150" y="286"/>
                  </a:lnTo>
                  <a:lnTo>
                    <a:pt x="146" y="275"/>
                  </a:lnTo>
                  <a:lnTo>
                    <a:pt x="144" y="265"/>
                  </a:lnTo>
                  <a:lnTo>
                    <a:pt x="142" y="254"/>
                  </a:lnTo>
                  <a:lnTo>
                    <a:pt x="142" y="243"/>
                  </a:lnTo>
                  <a:lnTo>
                    <a:pt x="142" y="243"/>
                  </a:lnTo>
                  <a:lnTo>
                    <a:pt x="142" y="231"/>
                  </a:lnTo>
                  <a:lnTo>
                    <a:pt x="144" y="221"/>
                  </a:lnTo>
                  <a:lnTo>
                    <a:pt x="146" y="209"/>
                  </a:lnTo>
                  <a:lnTo>
                    <a:pt x="150" y="199"/>
                  </a:lnTo>
                  <a:lnTo>
                    <a:pt x="154" y="190"/>
                  </a:lnTo>
                  <a:lnTo>
                    <a:pt x="160" y="181"/>
                  </a:lnTo>
                  <a:lnTo>
                    <a:pt x="167" y="171"/>
                  </a:lnTo>
                  <a:lnTo>
                    <a:pt x="175" y="163"/>
                  </a:lnTo>
                  <a:lnTo>
                    <a:pt x="175" y="163"/>
                  </a:lnTo>
                  <a:lnTo>
                    <a:pt x="183" y="155"/>
                  </a:lnTo>
                  <a:lnTo>
                    <a:pt x="191" y="148"/>
                  </a:lnTo>
                  <a:lnTo>
                    <a:pt x="202" y="144"/>
                  </a:lnTo>
                  <a:lnTo>
                    <a:pt x="211" y="138"/>
                  </a:lnTo>
                  <a:lnTo>
                    <a:pt x="221" y="135"/>
                  </a:lnTo>
                  <a:lnTo>
                    <a:pt x="232" y="132"/>
                  </a:lnTo>
                  <a:lnTo>
                    <a:pt x="243" y="131"/>
                  </a:lnTo>
                  <a:lnTo>
                    <a:pt x="255" y="130"/>
                  </a:lnTo>
                  <a:lnTo>
                    <a:pt x="255" y="130"/>
                  </a:lnTo>
                  <a:lnTo>
                    <a:pt x="266" y="131"/>
                  </a:lnTo>
                  <a:lnTo>
                    <a:pt x="276" y="132"/>
                  </a:lnTo>
                  <a:lnTo>
                    <a:pt x="288" y="135"/>
                  </a:lnTo>
                  <a:lnTo>
                    <a:pt x="298" y="139"/>
                  </a:lnTo>
                  <a:lnTo>
                    <a:pt x="308" y="144"/>
                  </a:lnTo>
                  <a:lnTo>
                    <a:pt x="317" y="150"/>
                  </a:lnTo>
                  <a:lnTo>
                    <a:pt x="326" y="155"/>
                  </a:lnTo>
                  <a:lnTo>
                    <a:pt x="334" y="163"/>
                  </a:lnTo>
                  <a:lnTo>
                    <a:pt x="341" y="171"/>
                  </a:lnTo>
                  <a:lnTo>
                    <a:pt x="348" y="180"/>
                  </a:lnTo>
                  <a:lnTo>
                    <a:pt x="354" y="189"/>
                  </a:lnTo>
                  <a:lnTo>
                    <a:pt x="358" y="199"/>
                  </a:lnTo>
                  <a:lnTo>
                    <a:pt x="362" y="209"/>
                  </a:lnTo>
                  <a:lnTo>
                    <a:pt x="365" y="220"/>
                  </a:lnTo>
                  <a:lnTo>
                    <a:pt x="366" y="231"/>
                  </a:lnTo>
                  <a:lnTo>
                    <a:pt x="367" y="243"/>
                  </a:lnTo>
                  <a:lnTo>
                    <a:pt x="367" y="243"/>
                  </a:lnTo>
                  <a:lnTo>
                    <a:pt x="366" y="254"/>
                  </a:lnTo>
                  <a:lnTo>
                    <a:pt x="365" y="266"/>
                  </a:lnTo>
                  <a:lnTo>
                    <a:pt x="362" y="276"/>
                  </a:lnTo>
                  <a:lnTo>
                    <a:pt x="358" y="287"/>
                  </a:lnTo>
                  <a:lnTo>
                    <a:pt x="354" y="296"/>
                  </a:lnTo>
                  <a:lnTo>
                    <a:pt x="348" y="306"/>
                  </a:lnTo>
                  <a:lnTo>
                    <a:pt x="341" y="314"/>
                  </a:lnTo>
                  <a:lnTo>
                    <a:pt x="334" y="322"/>
                  </a:lnTo>
                  <a:lnTo>
                    <a:pt x="326" y="329"/>
                  </a:lnTo>
                  <a:lnTo>
                    <a:pt x="317" y="336"/>
                  </a:lnTo>
                  <a:lnTo>
                    <a:pt x="308" y="342"/>
                  </a:lnTo>
                  <a:lnTo>
                    <a:pt x="298" y="347"/>
                  </a:lnTo>
                  <a:lnTo>
                    <a:pt x="288" y="350"/>
                  </a:lnTo>
                  <a:lnTo>
                    <a:pt x="276" y="354"/>
                  </a:lnTo>
                  <a:lnTo>
                    <a:pt x="266" y="355"/>
                  </a:lnTo>
                  <a:lnTo>
                    <a:pt x="255" y="356"/>
                  </a:lnTo>
                  <a:lnTo>
                    <a:pt x="255" y="356"/>
                  </a:lnTo>
                  <a:close/>
                  <a:moveTo>
                    <a:pt x="255" y="140"/>
                  </a:moveTo>
                  <a:lnTo>
                    <a:pt x="255" y="140"/>
                  </a:lnTo>
                  <a:lnTo>
                    <a:pt x="244" y="142"/>
                  </a:lnTo>
                  <a:lnTo>
                    <a:pt x="234" y="143"/>
                  </a:lnTo>
                  <a:lnTo>
                    <a:pt x="225" y="145"/>
                  </a:lnTo>
                  <a:lnTo>
                    <a:pt x="215" y="148"/>
                  </a:lnTo>
                  <a:lnTo>
                    <a:pt x="206" y="153"/>
                  </a:lnTo>
                  <a:lnTo>
                    <a:pt x="197" y="158"/>
                  </a:lnTo>
                  <a:lnTo>
                    <a:pt x="189" y="163"/>
                  </a:lnTo>
                  <a:lnTo>
                    <a:pt x="182" y="170"/>
                  </a:lnTo>
                  <a:lnTo>
                    <a:pt x="182" y="170"/>
                  </a:lnTo>
                  <a:lnTo>
                    <a:pt x="175" y="178"/>
                  </a:lnTo>
                  <a:lnTo>
                    <a:pt x="169" y="186"/>
                  </a:lnTo>
                  <a:lnTo>
                    <a:pt x="164" y="195"/>
                  </a:lnTo>
                  <a:lnTo>
                    <a:pt x="160" y="204"/>
                  </a:lnTo>
                  <a:lnTo>
                    <a:pt x="157" y="213"/>
                  </a:lnTo>
                  <a:lnTo>
                    <a:pt x="154" y="222"/>
                  </a:lnTo>
                  <a:lnTo>
                    <a:pt x="152" y="233"/>
                  </a:lnTo>
                  <a:lnTo>
                    <a:pt x="152" y="243"/>
                  </a:lnTo>
                  <a:lnTo>
                    <a:pt x="152" y="243"/>
                  </a:lnTo>
                  <a:lnTo>
                    <a:pt x="152" y="253"/>
                  </a:lnTo>
                  <a:lnTo>
                    <a:pt x="154" y="262"/>
                  </a:lnTo>
                  <a:lnTo>
                    <a:pt x="157" y="273"/>
                  </a:lnTo>
                  <a:lnTo>
                    <a:pt x="160" y="282"/>
                  </a:lnTo>
                  <a:lnTo>
                    <a:pt x="164" y="291"/>
                  </a:lnTo>
                  <a:lnTo>
                    <a:pt x="169" y="299"/>
                  </a:lnTo>
                  <a:lnTo>
                    <a:pt x="175" y="307"/>
                  </a:lnTo>
                  <a:lnTo>
                    <a:pt x="182" y="315"/>
                  </a:lnTo>
                  <a:lnTo>
                    <a:pt x="182" y="315"/>
                  </a:lnTo>
                  <a:lnTo>
                    <a:pt x="189" y="322"/>
                  </a:lnTo>
                  <a:lnTo>
                    <a:pt x="197" y="328"/>
                  </a:lnTo>
                  <a:lnTo>
                    <a:pt x="206" y="333"/>
                  </a:lnTo>
                  <a:lnTo>
                    <a:pt x="215" y="337"/>
                  </a:lnTo>
                  <a:lnTo>
                    <a:pt x="225" y="341"/>
                  </a:lnTo>
                  <a:lnTo>
                    <a:pt x="234" y="343"/>
                  </a:lnTo>
                  <a:lnTo>
                    <a:pt x="244" y="344"/>
                  </a:lnTo>
                  <a:lnTo>
                    <a:pt x="255" y="345"/>
                  </a:lnTo>
                  <a:lnTo>
                    <a:pt x="255" y="345"/>
                  </a:lnTo>
                  <a:lnTo>
                    <a:pt x="265" y="344"/>
                  </a:lnTo>
                  <a:lnTo>
                    <a:pt x="275" y="343"/>
                  </a:lnTo>
                  <a:lnTo>
                    <a:pt x="285" y="341"/>
                  </a:lnTo>
                  <a:lnTo>
                    <a:pt x="294" y="337"/>
                  </a:lnTo>
                  <a:lnTo>
                    <a:pt x="303" y="333"/>
                  </a:lnTo>
                  <a:lnTo>
                    <a:pt x="311" y="327"/>
                  </a:lnTo>
                  <a:lnTo>
                    <a:pt x="319" y="321"/>
                  </a:lnTo>
                  <a:lnTo>
                    <a:pt x="326" y="315"/>
                  </a:lnTo>
                  <a:lnTo>
                    <a:pt x="333" y="307"/>
                  </a:lnTo>
                  <a:lnTo>
                    <a:pt x="339" y="299"/>
                  </a:lnTo>
                  <a:lnTo>
                    <a:pt x="344" y="291"/>
                  </a:lnTo>
                  <a:lnTo>
                    <a:pt x="349" y="282"/>
                  </a:lnTo>
                  <a:lnTo>
                    <a:pt x="352" y="273"/>
                  </a:lnTo>
                  <a:lnTo>
                    <a:pt x="355" y="264"/>
                  </a:lnTo>
                  <a:lnTo>
                    <a:pt x="356" y="253"/>
                  </a:lnTo>
                  <a:lnTo>
                    <a:pt x="357" y="243"/>
                  </a:lnTo>
                  <a:lnTo>
                    <a:pt x="357" y="243"/>
                  </a:lnTo>
                  <a:lnTo>
                    <a:pt x="356" y="233"/>
                  </a:lnTo>
                  <a:lnTo>
                    <a:pt x="355" y="222"/>
                  </a:lnTo>
                  <a:lnTo>
                    <a:pt x="352" y="213"/>
                  </a:lnTo>
                  <a:lnTo>
                    <a:pt x="349" y="203"/>
                  </a:lnTo>
                  <a:lnTo>
                    <a:pt x="344" y="195"/>
                  </a:lnTo>
                  <a:lnTo>
                    <a:pt x="339" y="185"/>
                  </a:lnTo>
                  <a:lnTo>
                    <a:pt x="333" y="177"/>
                  </a:lnTo>
                  <a:lnTo>
                    <a:pt x="326" y="170"/>
                  </a:lnTo>
                  <a:lnTo>
                    <a:pt x="319" y="163"/>
                  </a:lnTo>
                  <a:lnTo>
                    <a:pt x="311" y="158"/>
                  </a:lnTo>
                  <a:lnTo>
                    <a:pt x="303" y="153"/>
                  </a:lnTo>
                  <a:lnTo>
                    <a:pt x="294" y="148"/>
                  </a:lnTo>
                  <a:lnTo>
                    <a:pt x="285" y="145"/>
                  </a:lnTo>
                  <a:lnTo>
                    <a:pt x="275" y="143"/>
                  </a:lnTo>
                  <a:lnTo>
                    <a:pt x="265" y="142"/>
                  </a:lnTo>
                  <a:lnTo>
                    <a:pt x="255" y="140"/>
                  </a:lnTo>
                  <a:lnTo>
                    <a:pt x="255" y="1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106">
              <a:extLst>
                <a:ext uri="{FF2B5EF4-FFF2-40B4-BE49-F238E27FC236}">
                  <a16:creationId xmlns:a16="http://schemas.microsoft.com/office/drawing/2014/main" id="{0B2687CC-C0CC-4BF2-BC36-EAF722DA6BFC}"/>
                </a:ext>
              </a:extLst>
            </p:cNvPr>
            <p:cNvSpPr>
              <a:spLocks noEditPoints="1"/>
            </p:cNvSpPr>
            <p:nvPr userDrawn="1"/>
          </p:nvSpPr>
          <p:spPr bwMode="auto">
            <a:xfrm>
              <a:off x="2154238" y="2797176"/>
              <a:ext cx="192088" cy="200025"/>
            </a:xfrm>
            <a:custGeom>
              <a:avLst/>
              <a:gdLst>
                <a:gd name="T0" fmla="*/ 97 w 242"/>
                <a:gd name="T1" fmla="*/ 248 h 251"/>
                <a:gd name="T2" fmla="*/ 30 w 242"/>
                <a:gd name="T3" fmla="*/ 210 h 251"/>
                <a:gd name="T4" fmla="*/ 2 w 242"/>
                <a:gd name="T5" fmla="*/ 171 h 251"/>
                <a:gd name="T6" fmla="*/ 21 w 242"/>
                <a:gd name="T7" fmla="*/ 115 h 251"/>
                <a:gd name="T8" fmla="*/ 1 w 242"/>
                <a:gd name="T9" fmla="*/ 84 h 251"/>
                <a:gd name="T10" fmla="*/ 27 w 242"/>
                <a:gd name="T11" fmla="*/ 42 h 251"/>
                <a:gd name="T12" fmla="*/ 92 w 242"/>
                <a:gd name="T13" fmla="*/ 3 h 251"/>
                <a:gd name="T14" fmla="*/ 141 w 242"/>
                <a:gd name="T15" fmla="*/ 0 h 251"/>
                <a:gd name="T16" fmla="*/ 181 w 242"/>
                <a:gd name="T17" fmla="*/ 43 h 251"/>
                <a:gd name="T18" fmla="*/ 218 w 242"/>
                <a:gd name="T19" fmla="*/ 42 h 251"/>
                <a:gd name="T20" fmla="*/ 240 w 242"/>
                <a:gd name="T21" fmla="*/ 85 h 251"/>
                <a:gd name="T22" fmla="*/ 241 w 242"/>
                <a:gd name="T23" fmla="*/ 162 h 251"/>
                <a:gd name="T24" fmla="*/ 220 w 242"/>
                <a:gd name="T25" fmla="*/ 206 h 251"/>
                <a:gd name="T26" fmla="*/ 161 w 242"/>
                <a:gd name="T27" fmla="*/ 217 h 251"/>
                <a:gd name="T28" fmla="*/ 144 w 242"/>
                <a:gd name="T29" fmla="*/ 251 h 251"/>
                <a:gd name="T30" fmla="*/ 101 w 242"/>
                <a:gd name="T31" fmla="*/ 251 h 251"/>
                <a:gd name="T32" fmla="*/ 90 w 242"/>
                <a:gd name="T33" fmla="*/ 210 h 251"/>
                <a:gd name="T34" fmla="*/ 141 w 242"/>
                <a:gd name="T35" fmla="*/ 240 h 251"/>
                <a:gd name="T36" fmla="*/ 179 w 242"/>
                <a:gd name="T37" fmla="*/ 195 h 251"/>
                <a:gd name="T38" fmla="*/ 231 w 242"/>
                <a:gd name="T39" fmla="*/ 166 h 251"/>
                <a:gd name="T40" fmla="*/ 211 w 242"/>
                <a:gd name="T41" fmla="*/ 110 h 251"/>
                <a:gd name="T42" fmla="*/ 210 w 242"/>
                <a:gd name="T43" fmla="*/ 50 h 251"/>
                <a:gd name="T44" fmla="*/ 152 w 242"/>
                <a:gd name="T45" fmla="*/ 40 h 251"/>
                <a:gd name="T46" fmla="*/ 100 w 242"/>
                <a:gd name="T47" fmla="*/ 10 h 251"/>
                <a:gd name="T48" fmla="*/ 62 w 242"/>
                <a:gd name="T49" fmla="*/ 55 h 251"/>
                <a:gd name="T50" fmla="*/ 12 w 242"/>
                <a:gd name="T51" fmla="*/ 85 h 251"/>
                <a:gd name="T52" fmla="*/ 31 w 242"/>
                <a:gd name="T53" fmla="*/ 140 h 251"/>
                <a:gd name="T54" fmla="*/ 31 w 242"/>
                <a:gd name="T55" fmla="*/ 200 h 251"/>
                <a:gd name="T56" fmla="*/ 62 w 242"/>
                <a:gd name="T57" fmla="*/ 197 h 251"/>
                <a:gd name="T58" fmla="*/ 106 w 242"/>
                <a:gd name="T59" fmla="*/ 180 h 251"/>
                <a:gd name="T60" fmla="*/ 84 w 242"/>
                <a:gd name="T61" fmla="*/ 169 h 251"/>
                <a:gd name="T62" fmla="*/ 63 w 242"/>
                <a:gd name="T63" fmla="*/ 130 h 251"/>
                <a:gd name="T64" fmla="*/ 72 w 242"/>
                <a:gd name="T65" fmla="*/ 98 h 251"/>
                <a:gd name="T66" fmla="*/ 92 w 242"/>
                <a:gd name="T67" fmla="*/ 76 h 251"/>
                <a:gd name="T68" fmla="*/ 121 w 242"/>
                <a:gd name="T69" fmla="*/ 68 h 251"/>
                <a:gd name="T70" fmla="*/ 142 w 242"/>
                <a:gd name="T71" fmla="*/ 72 h 251"/>
                <a:gd name="T72" fmla="*/ 166 w 242"/>
                <a:gd name="T73" fmla="*/ 89 h 251"/>
                <a:gd name="T74" fmla="*/ 178 w 242"/>
                <a:gd name="T75" fmla="*/ 121 h 251"/>
                <a:gd name="T76" fmla="*/ 171 w 242"/>
                <a:gd name="T77" fmla="*/ 153 h 251"/>
                <a:gd name="T78" fmla="*/ 150 w 242"/>
                <a:gd name="T79" fmla="*/ 175 h 251"/>
                <a:gd name="T80" fmla="*/ 121 w 242"/>
                <a:gd name="T81" fmla="*/ 183 h 251"/>
                <a:gd name="T82" fmla="*/ 114 w 242"/>
                <a:gd name="T83" fmla="*/ 79 h 251"/>
                <a:gd name="T84" fmla="*/ 92 w 242"/>
                <a:gd name="T85" fmla="*/ 88 h 251"/>
                <a:gd name="T86" fmla="*/ 80 w 242"/>
                <a:gd name="T87" fmla="*/ 102 h 251"/>
                <a:gd name="T88" fmla="*/ 76 w 242"/>
                <a:gd name="T89" fmla="*/ 138 h 251"/>
                <a:gd name="T90" fmla="*/ 98 w 242"/>
                <a:gd name="T91" fmla="*/ 167 h 251"/>
                <a:gd name="T92" fmla="*/ 115 w 242"/>
                <a:gd name="T93" fmla="*/ 171 h 251"/>
                <a:gd name="T94" fmla="*/ 134 w 242"/>
                <a:gd name="T95" fmla="*/ 170 h 251"/>
                <a:gd name="T96" fmla="*/ 154 w 242"/>
                <a:gd name="T97" fmla="*/ 159 h 251"/>
                <a:gd name="T98" fmla="*/ 166 w 242"/>
                <a:gd name="T99" fmla="*/ 140 h 251"/>
                <a:gd name="T100" fmla="*/ 166 w 242"/>
                <a:gd name="T101" fmla="*/ 113 h 251"/>
                <a:gd name="T102" fmla="*/ 144 w 242"/>
                <a:gd name="T103" fmla="*/ 85 h 251"/>
                <a:gd name="T104" fmla="*/ 127 w 242"/>
                <a:gd name="T105" fmla="*/ 79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42" h="251">
                  <a:moveTo>
                    <a:pt x="101" y="251"/>
                  </a:moveTo>
                  <a:lnTo>
                    <a:pt x="101" y="251"/>
                  </a:lnTo>
                  <a:lnTo>
                    <a:pt x="98" y="251"/>
                  </a:lnTo>
                  <a:lnTo>
                    <a:pt x="97" y="248"/>
                  </a:lnTo>
                  <a:lnTo>
                    <a:pt x="83" y="219"/>
                  </a:lnTo>
                  <a:lnTo>
                    <a:pt x="61" y="207"/>
                  </a:lnTo>
                  <a:lnTo>
                    <a:pt x="30" y="210"/>
                  </a:lnTo>
                  <a:lnTo>
                    <a:pt x="30" y="210"/>
                  </a:lnTo>
                  <a:lnTo>
                    <a:pt x="27" y="210"/>
                  </a:lnTo>
                  <a:lnTo>
                    <a:pt x="24" y="208"/>
                  </a:lnTo>
                  <a:lnTo>
                    <a:pt x="2" y="171"/>
                  </a:lnTo>
                  <a:lnTo>
                    <a:pt x="2" y="171"/>
                  </a:lnTo>
                  <a:lnTo>
                    <a:pt x="1" y="168"/>
                  </a:lnTo>
                  <a:lnTo>
                    <a:pt x="2" y="166"/>
                  </a:lnTo>
                  <a:lnTo>
                    <a:pt x="21" y="139"/>
                  </a:lnTo>
                  <a:lnTo>
                    <a:pt x="21" y="115"/>
                  </a:lnTo>
                  <a:lnTo>
                    <a:pt x="1" y="88"/>
                  </a:lnTo>
                  <a:lnTo>
                    <a:pt x="1" y="88"/>
                  </a:lnTo>
                  <a:lnTo>
                    <a:pt x="0" y="86"/>
                  </a:lnTo>
                  <a:lnTo>
                    <a:pt x="1" y="84"/>
                  </a:lnTo>
                  <a:lnTo>
                    <a:pt x="22" y="46"/>
                  </a:lnTo>
                  <a:lnTo>
                    <a:pt x="22" y="46"/>
                  </a:lnTo>
                  <a:lnTo>
                    <a:pt x="24" y="43"/>
                  </a:lnTo>
                  <a:lnTo>
                    <a:pt x="27" y="42"/>
                  </a:lnTo>
                  <a:lnTo>
                    <a:pt x="59" y="46"/>
                  </a:lnTo>
                  <a:lnTo>
                    <a:pt x="80" y="33"/>
                  </a:lnTo>
                  <a:lnTo>
                    <a:pt x="92" y="3"/>
                  </a:lnTo>
                  <a:lnTo>
                    <a:pt x="92" y="3"/>
                  </a:lnTo>
                  <a:lnTo>
                    <a:pt x="95" y="1"/>
                  </a:lnTo>
                  <a:lnTo>
                    <a:pt x="97" y="0"/>
                  </a:lnTo>
                  <a:lnTo>
                    <a:pt x="141" y="0"/>
                  </a:lnTo>
                  <a:lnTo>
                    <a:pt x="141" y="0"/>
                  </a:lnTo>
                  <a:lnTo>
                    <a:pt x="144" y="1"/>
                  </a:lnTo>
                  <a:lnTo>
                    <a:pt x="145" y="2"/>
                  </a:lnTo>
                  <a:lnTo>
                    <a:pt x="159" y="32"/>
                  </a:lnTo>
                  <a:lnTo>
                    <a:pt x="181" y="43"/>
                  </a:lnTo>
                  <a:lnTo>
                    <a:pt x="212" y="40"/>
                  </a:lnTo>
                  <a:lnTo>
                    <a:pt x="212" y="40"/>
                  </a:lnTo>
                  <a:lnTo>
                    <a:pt x="216" y="40"/>
                  </a:lnTo>
                  <a:lnTo>
                    <a:pt x="218" y="42"/>
                  </a:lnTo>
                  <a:lnTo>
                    <a:pt x="240" y="79"/>
                  </a:lnTo>
                  <a:lnTo>
                    <a:pt x="240" y="79"/>
                  </a:lnTo>
                  <a:lnTo>
                    <a:pt x="241" y="83"/>
                  </a:lnTo>
                  <a:lnTo>
                    <a:pt x="240" y="85"/>
                  </a:lnTo>
                  <a:lnTo>
                    <a:pt x="221" y="111"/>
                  </a:lnTo>
                  <a:lnTo>
                    <a:pt x="221" y="136"/>
                  </a:lnTo>
                  <a:lnTo>
                    <a:pt x="241" y="162"/>
                  </a:lnTo>
                  <a:lnTo>
                    <a:pt x="241" y="162"/>
                  </a:lnTo>
                  <a:lnTo>
                    <a:pt x="242" y="164"/>
                  </a:lnTo>
                  <a:lnTo>
                    <a:pt x="241" y="168"/>
                  </a:lnTo>
                  <a:lnTo>
                    <a:pt x="220" y="206"/>
                  </a:lnTo>
                  <a:lnTo>
                    <a:pt x="220" y="206"/>
                  </a:lnTo>
                  <a:lnTo>
                    <a:pt x="218" y="207"/>
                  </a:lnTo>
                  <a:lnTo>
                    <a:pt x="216" y="208"/>
                  </a:lnTo>
                  <a:lnTo>
                    <a:pt x="183" y="205"/>
                  </a:lnTo>
                  <a:lnTo>
                    <a:pt x="161" y="217"/>
                  </a:lnTo>
                  <a:lnTo>
                    <a:pt x="150" y="247"/>
                  </a:lnTo>
                  <a:lnTo>
                    <a:pt x="150" y="247"/>
                  </a:lnTo>
                  <a:lnTo>
                    <a:pt x="148" y="250"/>
                  </a:lnTo>
                  <a:lnTo>
                    <a:pt x="144" y="251"/>
                  </a:lnTo>
                  <a:lnTo>
                    <a:pt x="101" y="251"/>
                  </a:lnTo>
                  <a:lnTo>
                    <a:pt x="101" y="251"/>
                  </a:lnTo>
                  <a:lnTo>
                    <a:pt x="101" y="251"/>
                  </a:lnTo>
                  <a:lnTo>
                    <a:pt x="101" y="251"/>
                  </a:lnTo>
                  <a:close/>
                  <a:moveTo>
                    <a:pt x="62" y="197"/>
                  </a:moveTo>
                  <a:lnTo>
                    <a:pt x="62" y="197"/>
                  </a:lnTo>
                  <a:lnTo>
                    <a:pt x="65" y="197"/>
                  </a:lnTo>
                  <a:lnTo>
                    <a:pt x="90" y="210"/>
                  </a:lnTo>
                  <a:lnTo>
                    <a:pt x="90" y="210"/>
                  </a:lnTo>
                  <a:lnTo>
                    <a:pt x="92" y="213"/>
                  </a:lnTo>
                  <a:lnTo>
                    <a:pt x="105" y="240"/>
                  </a:lnTo>
                  <a:lnTo>
                    <a:pt x="141" y="240"/>
                  </a:lnTo>
                  <a:lnTo>
                    <a:pt x="153" y="212"/>
                  </a:lnTo>
                  <a:lnTo>
                    <a:pt x="153" y="212"/>
                  </a:lnTo>
                  <a:lnTo>
                    <a:pt x="156" y="209"/>
                  </a:lnTo>
                  <a:lnTo>
                    <a:pt x="179" y="195"/>
                  </a:lnTo>
                  <a:lnTo>
                    <a:pt x="179" y="195"/>
                  </a:lnTo>
                  <a:lnTo>
                    <a:pt x="182" y="194"/>
                  </a:lnTo>
                  <a:lnTo>
                    <a:pt x="213" y="198"/>
                  </a:lnTo>
                  <a:lnTo>
                    <a:pt x="231" y="166"/>
                  </a:lnTo>
                  <a:lnTo>
                    <a:pt x="212" y="141"/>
                  </a:lnTo>
                  <a:lnTo>
                    <a:pt x="212" y="141"/>
                  </a:lnTo>
                  <a:lnTo>
                    <a:pt x="211" y="138"/>
                  </a:lnTo>
                  <a:lnTo>
                    <a:pt x="211" y="110"/>
                  </a:lnTo>
                  <a:lnTo>
                    <a:pt x="211" y="110"/>
                  </a:lnTo>
                  <a:lnTo>
                    <a:pt x="211" y="107"/>
                  </a:lnTo>
                  <a:lnTo>
                    <a:pt x="229" y="81"/>
                  </a:lnTo>
                  <a:lnTo>
                    <a:pt x="210" y="50"/>
                  </a:lnTo>
                  <a:lnTo>
                    <a:pt x="180" y="54"/>
                  </a:lnTo>
                  <a:lnTo>
                    <a:pt x="180" y="54"/>
                  </a:lnTo>
                  <a:lnTo>
                    <a:pt x="176" y="54"/>
                  </a:lnTo>
                  <a:lnTo>
                    <a:pt x="152" y="40"/>
                  </a:lnTo>
                  <a:lnTo>
                    <a:pt x="152" y="40"/>
                  </a:lnTo>
                  <a:lnTo>
                    <a:pt x="150" y="38"/>
                  </a:lnTo>
                  <a:lnTo>
                    <a:pt x="137" y="10"/>
                  </a:lnTo>
                  <a:lnTo>
                    <a:pt x="100" y="10"/>
                  </a:lnTo>
                  <a:lnTo>
                    <a:pt x="89" y="39"/>
                  </a:lnTo>
                  <a:lnTo>
                    <a:pt x="89" y="39"/>
                  </a:lnTo>
                  <a:lnTo>
                    <a:pt x="87" y="41"/>
                  </a:lnTo>
                  <a:lnTo>
                    <a:pt x="62" y="55"/>
                  </a:lnTo>
                  <a:lnTo>
                    <a:pt x="62" y="55"/>
                  </a:lnTo>
                  <a:lnTo>
                    <a:pt x="60" y="56"/>
                  </a:lnTo>
                  <a:lnTo>
                    <a:pt x="29" y="54"/>
                  </a:lnTo>
                  <a:lnTo>
                    <a:pt x="12" y="85"/>
                  </a:lnTo>
                  <a:lnTo>
                    <a:pt x="30" y="110"/>
                  </a:lnTo>
                  <a:lnTo>
                    <a:pt x="30" y="110"/>
                  </a:lnTo>
                  <a:lnTo>
                    <a:pt x="31" y="113"/>
                  </a:lnTo>
                  <a:lnTo>
                    <a:pt x="31" y="140"/>
                  </a:lnTo>
                  <a:lnTo>
                    <a:pt x="31" y="140"/>
                  </a:lnTo>
                  <a:lnTo>
                    <a:pt x="30" y="144"/>
                  </a:lnTo>
                  <a:lnTo>
                    <a:pt x="13" y="169"/>
                  </a:lnTo>
                  <a:lnTo>
                    <a:pt x="31" y="200"/>
                  </a:lnTo>
                  <a:lnTo>
                    <a:pt x="62" y="197"/>
                  </a:lnTo>
                  <a:lnTo>
                    <a:pt x="62" y="197"/>
                  </a:lnTo>
                  <a:lnTo>
                    <a:pt x="62" y="197"/>
                  </a:lnTo>
                  <a:lnTo>
                    <a:pt x="62" y="197"/>
                  </a:lnTo>
                  <a:close/>
                  <a:moveTo>
                    <a:pt x="121" y="183"/>
                  </a:moveTo>
                  <a:lnTo>
                    <a:pt x="121" y="183"/>
                  </a:lnTo>
                  <a:lnTo>
                    <a:pt x="114" y="182"/>
                  </a:lnTo>
                  <a:lnTo>
                    <a:pt x="106" y="180"/>
                  </a:lnTo>
                  <a:lnTo>
                    <a:pt x="99" y="178"/>
                  </a:lnTo>
                  <a:lnTo>
                    <a:pt x="93" y="175"/>
                  </a:lnTo>
                  <a:lnTo>
                    <a:pt x="93" y="175"/>
                  </a:lnTo>
                  <a:lnTo>
                    <a:pt x="84" y="169"/>
                  </a:lnTo>
                  <a:lnTo>
                    <a:pt x="76" y="161"/>
                  </a:lnTo>
                  <a:lnTo>
                    <a:pt x="70" y="152"/>
                  </a:lnTo>
                  <a:lnTo>
                    <a:pt x="66" y="141"/>
                  </a:lnTo>
                  <a:lnTo>
                    <a:pt x="63" y="130"/>
                  </a:lnTo>
                  <a:lnTo>
                    <a:pt x="65" y="119"/>
                  </a:lnTo>
                  <a:lnTo>
                    <a:pt x="67" y="108"/>
                  </a:lnTo>
                  <a:lnTo>
                    <a:pt x="72" y="98"/>
                  </a:lnTo>
                  <a:lnTo>
                    <a:pt x="72" y="98"/>
                  </a:lnTo>
                  <a:lnTo>
                    <a:pt x="75" y="91"/>
                  </a:lnTo>
                  <a:lnTo>
                    <a:pt x="80" y="85"/>
                  </a:lnTo>
                  <a:lnTo>
                    <a:pt x="85" y="80"/>
                  </a:lnTo>
                  <a:lnTo>
                    <a:pt x="92" y="76"/>
                  </a:lnTo>
                  <a:lnTo>
                    <a:pt x="99" y="72"/>
                  </a:lnTo>
                  <a:lnTo>
                    <a:pt x="106" y="70"/>
                  </a:lnTo>
                  <a:lnTo>
                    <a:pt x="113" y="69"/>
                  </a:lnTo>
                  <a:lnTo>
                    <a:pt x="121" y="68"/>
                  </a:lnTo>
                  <a:lnTo>
                    <a:pt x="121" y="68"/>
                  </a:lnTo>
                  <a:lnTo>
                    <a:pt x="128" y="69"/>
                  </a:lnTo>
                  <a:lnTo>
                    <a:pt x="135" y="70"/>
                  </a:lnTo>
                  <a:lnTo>
                    <a:pt x="142" y="72"/>
                  </a:lnTo>
                  <a:lnTo>
                    <a:pt x="149" y="76"/>
                  </a:lnTo>
                  <a:lnTo>
                    <a:pt x="149" y="76"/>
                  </a:lnTo>
                  <a:lnTo>
                    <a:pt x="158" y="81"/>
                  </a:lnTo>
                  <a:lnTo>
                    <a:pt x="166" y="89"/>
                  </a:lnTo>
                  <a:lnTo>
                    <a:pt x="172" y="99"/>
                  </a:lnTo>
                  <a:lnTo>
                    <a:pt x="176" y="110"/>
                  </a:lnTo>
                  <a:lnTo>
                    <a:pt x="176" y="110"/>
                  </a:lnTo>
                  <a:lnTo>
                    <a:pt x="178" y="121"/>
                  </a:lnTo>
                  <a:lnTo>
                    <a:pt x="178" y="132"/>
                  </a:lnTo>
                  <a:lnTo>
                    <a:pt x="175" y="142"/>
                  </a:lnTo>
                  <a:lnTo>
                    <a:pt x="171" y="153"/>
                  </a:lnTo>
                  <a:lnTo>
                    <a:pt x="171" y="153"/>
                  </a:lnTo>
                  <a:lnTo>
                    <a:pt x="167" y="160"/>
                  </a:lnTo>
                  <a:lnTo>
                    <a:pt x="161" y="166"/>
                  </a:lnTo>
                  <a:lnTo>
                    <a:pt x="156" y="170"/>
                  </a:lnTo>
                  <a:lnTo>
                    <a:pt x="150" y="175"/>
                  </a:lnTo>
                  <a:lnTo>
                    <a:pt x="143" y="178"/>
                  </a:lnTo>
                  <a:lnTo>
                    <a:pt x="136" y="180"/>
                  </a:lnTo>
                  <a:lnTo>
                    <a:pt x="129" y="182"/>
                  </a:lnTo>
                  <a:lnTo>
                    <a:pt x="121" y="183"/>
                  </a:lnTo>
                  <a:lnTo>
                    <a:pt x="121" y="183"/>
                  </a:lnTo>
                  <a:close/>
                  <a:moveTo>
                    <a:pt x="121" y="78"/>
                  </a:moveTo>
                  <a:lnTo>
                    <a:pt x="121" y="78"/>
                  </a:lnTo>
                  <a:lnTo>
                    <a:pt x="114" y="79"/>
                  </a:lnTo>
                  <a:lnTo>
                    <a:pt x="108" y="80"/>
                  </a:lnTo>
                  <a:lnTo>
                    <a:pt x="103" y="83"/>
                  </a:lnTo>
                  <a:lnTo>
                    <a:pt x="97" y="85"/>
                  </a:lnTo>
                  <a:lnTo>
                    <a:pt x="92" y="88"/>
                  </a:lnTo>
                  <a:lnTo>
                    <a:pt x="88" y="93"/>
                  </a:lnTo>
                  <a:lnTo>
                    <a:pt x="83" y="98"/>
                  </a:lnTo>
                  <a:lnTo>
                    <a:pt x="80" y="102"/>
                  </a:lnTo>
                  <a:lnTo>
                    <a:pt x="80" y="102"/>
                  </a:lnTo>
                  <a:lnTo>
                    <a:pt x="76" y="111"/>
                  </a:lnTo>
                  <a:lnTo>
                    <a:pt x="75" y="121"/>
                  </a:lnTo>
                  <a:lnTo>
                    <a:pt x="74" y="130"/>
                  </a:lnTo>
                  <a:lnTo>
                    <a:pt x="76" y="138"/>
                  </a:lnTo>
                  <a:lnTo>
                    <a:pt x="80" y="146"/>
                  </a:lnTo>
                  <a:lnTo>
                    <a:pt x="84" y="154"/>
                  </a:lnTo>
                  <a:lnTo>
                    <a:pt x="90" y="161"/>
                  </a:lnTo>
                  <a:lnTo>
                    <a:pt x="98" y="167"/>
                  </a:lnTo>
                  <a:lnTo>
                    <a:pt x="98" y="167"/>
                  </a:lnTo>
                  <a:lnTo>
                    <a:pt x="104" y="169"/>
                  </a:lnTo>
                  <a:lnTo>
                    <a:pt x="110" y="170"/>
                  </a:lnTo>
                  <a:lnTo>
                    <a:pt x="115" y="171"/>
                  </a:lnTo>
                  <a:lnTo>
                    <a:pt x="121" y="172"/>
                  </a:lnTo>
                  <a:lnTo>
                    <a:pt x="121" y="172"/>
                  </a:lnTo>
                  <a:lnTo>
                    <a:pt x="127" y="171"/>
                  </a:lnTo>
                  <a:lnTo>
                    <a:pt x="134" y="170"/>
                  </a:lnTo>
                  <a:lnTo>
                    <a:pt x="140" y="169"/>
                  </a:lnTo>
                  <a:lnTo>
                    <a:pt x="144" y="166"/>
                  </a:lnTo>
                  <a:lnTo>
                    <a:pt x="150" y="162"/>
                  </a:lnTo>
                  <a:lnTo>
                    <a:pt x="154" y="159"/>
                  </a:lnTo>
                  <a:lnTo>
                    <a:pt x="158" y="153"/>
                  </a:lnTo>
                  <a:lnTo>
                    <a:pt x="161" y="148"/>
                  </a:lnTo>
                  <a:lnTo>
                    <a:pt x="161" y="148"/>
                  </a:lnTo>
                  <a:lnTo>
                    <a:pt x="166" y="140"/>
                  </a:lnTo>
                  <a:lnTo>
                    <a:pt x="167" y="131"/>
                  </a:lnTo>
                  <a:lnTo>
                    <a:pt x="167" y="122"/>
                  </a:lnTo>
                  <a:lnTo>
                    <a:pt x="166" y="113"/>
                  </a:lnTo>
                  <a:lnTo>
                    <a:pt x="166" y="113"/>
                  </a:lnTo>
                  <a:lnTo>
                    <a:pt x="163" y="104"/>
                  </a:lnTo>
                  <a:lnTo>
                    <a:pt x="158" y="96"/>
                  </a:lnTo>
                  <a:lnTo>
                    <a:pt x="151" y="89"/>
                  </a:lnTo>
                  <a:lnTo>
                    <a:pt x="144" y="85"/>
                  </a:lnTo>
                  <a:lnTo>
                    <a:pt x="144" y="85"/>
                  </a:lnTo>
                  <a:lnTo>
                    <a:pt x="138" y="81"/>
                  </a:lnTo>
                  <a:lnTo>
                    <a:pt x="133" y="80"/>
                  </a:lnTo>
                  <a:lnTo>
                    <a:pt x="127" y="79"/>
                  </a:lnTo>
                  <a:lnTo>
                    <a:pt x="121" y="78"/>
                  </a:lnTo>
                  <a:lnTo>
                    <a:pt x="121"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36" name="Text Placeholder 4">
            <a:extLst>
              <a:ext uri="{FF2B5EF4-FFF2-40B4-BE49-F238E27FC236}">
                <a16:creationId xmlns:a16="http://schemas.microsoft.com/office/drawing/2014/main" id="{B0525BCE-4833-40EE-8EF2-7519F0E56006}"/>
              </a:ext>
            </a:extLst>
          </p:cNvPr>
          <p:cNvSpPr>
            <a:spLocks noGrp="1"/>
          </p:cNvSpPr>
          <p:nvPr userDrawn="1">
            <p:ph type="body" sz="quarter" idx="51" hasCustomPrompt="1"/>
          </p:nvPr>
        </p:nvSpPr>
        <p:spPr>
          <a:xfrm>
            <a:off x="433363" y="854670"/>
            <a:ext cx="8253438" cy="417116"/>
          </a:xfrm>
        </p:spPr>
        <p:txBody>
          <a:bodyPr anchor="b">
            <a:noAutofit/>
          </a:bodyPr>
          <a:lstStyle>
            <a:lvl1pPr marL="0" indent="0" algn="ctr">
              <a:buNone/>
              <a:defRPr sz="2200">
                <a:solidFill>
                  <a:schemeClr val="bg1">
                    <a:lumMod val="65000"/>
                  </a:schemeClr>
                </a:solidFill>
              </a:defRPr>
            </a:lvl1pPr>
          </a:lstStyle>
          <a:p>
            <a:r>
              <a:rPr lang="en-US" noProof="0" dirty="0"/>
              <a:t>Sample subtitle</a:t>
            </a:r>
          </a:p>
        </p:txBody>
      </p:sp>
      <p:sp>
        <p:nvSpPr>
          <p:cNvPr id="137" name="Text Placeholder 4">
            <a:extLst>
              <a:ext uri="{FF2B5EF4-FFF2-40B4-BE49-F238E27FC236}">
                <a16:creationId xmlns:a16="http://schemas.microsoft.com/office/drawing/2014/main" id="{3BB6489A-0EFA-4D33-B18D-62E5AE5F5A87}"/>
              </a:ext>
            </a:extLst>
          </p:cNvPr>
          <p:cNvSpPr>
            <a:spLocks noGrp="1"/>
          </p:cNvSpPr>
          <p:nvPr>
            <p:ph type="body" sz="quarter" idx="84" hasCustomPrompt="1"/>
          </p:nvPr>
        </p:nvSpPr>
        <p:spPr>
          <a:xfrm>
            <a:off x="1765745" y="3843780"/>
            <a:ext cx="1870150" cy="609536"/>
          </a:xfrm>
        </p:spPr>
        <p:txBody>
          <a:bodyPr anchor="ctr">
            <a:noAutofit/>
          </a:bodyPr>
          <a:lstStyle>
            <a:lvl1pPr marL="0" indent="0" algn="ctr">
              <a:buNone/>
              <a:defRPr sz="1600">
                <a:solidFill>
                  <a:srgbClr val="959697"/>
                </a:solidFill>
              </a:defRPr>
            </a:lvl1pPr>
          </a:lstStyle>
          <a:p>
            <a:r>
              <a:rPr lang="en-US" noProof="0" dirty="0"/>
              <a:t>Insert your desired text here</a:t>
            </a:r>
          </a:p>
        </p:txBody>
      </p:sp>
      <p:sp>
        <p:nvSpPr>
          <p:cNvPr id="138" name="Text Placeholder 4">
            <a:extLst>
              <a:ext uri="{FF2B5EF4-FFF2-40B4-BE49-F238E27FC236}">
                <a16:creationId xmlns:a16="http://schemas.microsoft.com/office/drawing/2014/main" id="{CCAA45A8-DAC0-4FFE-9F57-C3748326CE21}"/>
              </a:ext>
            </a:extLst>
          </p:cNvPr>
          <p:cNvSpPr>
            <a:spLocks noGrp="1"/>
          </p:cNvSpPr>
          <p:nvPr>
            <p:ph type="body" sz="quarter" idx="85" hasCustomPrompt="1"/>
          </p:nvPr>
        </p:nvSpPr>
        <p:spPr>
          <a:xfrm>
            <a:off x="5946512" y="3843780"/>
            <a:ext cx="1870150" cy="609536"/>
          </a:xfrm>
        </p:spPr>
        <p:txBody>
          <a:bodyPr anchor="ctr">
            <a:noAutofit/>
          </a:bodyPr>
          <a:lstStyle>
            <a:lvl1pPr marL="0" indent="0" algn="ctr">
              <a:buNone/>
              <a:defRPr sz="1600">
                <a:solidFill>
                  <a:srgbClr val="959697"/>
                </a:solidFill>
              </a:defRPr>
            </a:lvl1pPr>
          </a:lstStyle>
          <a:p>
            <a:r>
              <a:rPr lang="en-US" noProof="0" dirty="0"/>
              <a:t>Insert your desired text here</a:t>
            </a:r>
          </a:p>
        </p:txBody>
      </p:sp>
      <p:sp>
        <p:nvSpPr>
          <p:cNvPr id="139" name="Text Placeholder 4">
            <a:extLst>
              <a:ext uri="{FF2B5EF4-FFF2-40B4-BE49-F238E27FC236}">
                <a16:creationId xmlns:a16="http://schemas.microsoft.com/office/drawing/2014/main" id="{ED6321F3-D3ED-49E9-8846-5BFEF6D555C8}"/>
              </a:ext>
            </a:extLst>
          </p:cNvPr>
          <p:cNvSpPr>
            <a:spLocks noGrp="1"/>
          </p:cNvSpPr>
          <p:nvPr>
            <p:ph type="body" sz="quarter" idx="86" hasCustomPrompt="1"/>
          </p:nvPr>
        </p:nvSpPr>
        <p:spPr>
          <a:xfrm>
            <a:off x="3651225" y="1635646"/>
            <a:ext cx="1870150" cy="609536"/>
          </a:xfrm>
        </p:spPr>
        <p:txBody>
          <a:bodyPr anchor="ctr">
            <a:noAutofit/>
          </a:bodyPr>
          <a:lstStyle>
            <a:lvl1pPr marL="0" indent="0" algn="ctr">
              <a:buNone/>
              <a:defRPr sz="1600">
                <a:solidFill>
                  <a:srgbClr val="959697"/>
                </a:solidFill>
              </a:defRPr>
            </a:lvl1pPr>
          </a:lstStyle>
          <a:p>
            <a:r>
              <a:rPr lang="en-US" noProof="0" dirty="0"/>
              <a:t>Insert your desired text here</a:t>
            </a:r>
          </a:p>
        </p:txBody>
      </p:sp>
    </p:spTree>
    <p:extLst>
      <p:ext uri="{BB962C8B-B14F-4D97-AF65-F5344CB8AC3E}">
        <p14:creationId xmlns:p14="http://schemas.microsoft.com/office/powerpoint/2010/main" val="28551357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996630" y="2003888"/>
            <a:ext cx="4523700" cy="1159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cxnSp>
        <p:nvCxnSpPr>
          <p:cNvPr id="11" name="Google Shape;11;p2"/>
          <p:cNvCxnSpPr/>
          <p:nvPr/>
        </p:nvCxnSpPr>
        <p:spPr>
          <a:xfrm>
            <a:off x="-6025" y="3676512"/>
            <a:ext cx="9162000" cy="0"/>
          </a:xfrm>
          <a:prstGeom prst="straightConnector1">
            <a:avLst/>
          </a:prstGeom>
          <a:noFill/>
          <a:ln w="9525" cap="flat" cmpd="sng">
            <a:solidFill>
              <a:srgbClr val="000000"/>
            </a:solidFill>
            <a:prstDash val="solid"/>
            <a:round/>
            <a:headEnd type="none" w="med" len="med"/>
            <a:tailEnd type="none" w="med" len="med"/>
          </a:ln>
        </p:spPr>
      </p:cxnSp>
      <p:sp>
        <p:nvSpPr>
          <p:cNvPr id="12" name="Google Shape;12;p2"/>
          <p:cNvSpPr/>
          <p:nvPr/>
        </p:nvSpPr>
        <p:spPr>
          <a:xfrm>
            <a:off x="1117950" y="3393000"/>
            <a:ext cx="567000" cy="567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98571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3"/>
        <p:cNvGrpSpPr/>
        <p:nvPr/>
      </p:nvGrpSpPr>
      <p:grpSpPr>
        <a:xfrm>
          <a:off x="0" y="0"/>
          <a:ext cx="0" cy="0"/>
          <a:chOff x="0" y="0"/>
          <a:chExt cx="0" cy="0"/>
        </a:xfrm>
      </p:grpSpPr>
      <p:sp>
        <p:nvSpPr>
          <p:cNvPr id="14" name="Google Shape;14;p3"/>
          <p:cNvSpPr txBox="1">
            <a:spLocks noGrp="1"/>
          </p:cNvSpPr>
          <p:nvPr>
            <p:ph type="subTitle" idx="1"/>
          </p:nvPr>
        </p:nvSpPr>
        <p:spPr>
          <a:xfrm>
            <a:off x="2022300" y="2815923"/>
            <a:ext cx="5591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0000"/>
              </a:buClr>
              <a:buSzPts val="1400"/>
              <a:buNone/>
              <a:defRPr sz="1400">
                <a:highlight>
                  <a:schemeClr val="accent1"/>
                </a:highlight>
              </a:defRPr>
            </a:lvl1pPr>
            <a:lvl2pPr lvl="1" rtl="0">
              <a:spcBef>
                <a:spcPts val="0"/>
              </a:spcBef>
              <a:spcAft>
                <a:spcPts val="0"/>
              </a:spcAft>
              <a:buClr>
                <a:schemeClr val="dk2"/>
              </a:buClr>
              <a:buSzPts val="1400"/>
              <a:buNone/>
              <a:defRPr sz="1400">
                <a:solidFill>
                  <a:schemeClr val="dk2"/>
                </a:solidFill>
                <a:highlight>
                  <a:schemeClr val="accent1"/>
                </a:highlight>
              </a:defRPr>
            </a:lvl2pPr>
            <a:lvl3pPr lvl="2" rtl="0">
              <a:spcBef>
                <a:spcPts val="0"/>
              </a:spcBef>
              <a:spcAft>
                <a:spcPts val="0"/>
              </a:spcAft>
              <a:buClr>
                <a:schemeClr val="dk2"/>
              </a:buClr>
              <a:buSzPts val="1400"/>
              <a:buNone/>
              <a:defRPr sz="1400">
                <a:solidFill>
                  <a:schemeClr val="dk2"/>
                </a:solidFill>
                <a:highlight>
                  <a:schemeClr val="accent1"/>
                </a:highlight>
              </a:defRPr>
            </a:lvl3pPr>
            <a:lvl4pPr lvl="3" rtl="0">
              <a:spcBef>
                <a:spcPts val="0"/>
              </a:spcBef>
              <a:spcAft>
                <a:spcPts val="0"/>
              </a:spcAft>
              <a:buClr>
                <a:schemeClr val="dk2"/>
              </a:buClr>
              <a:buSzPts val="1400"/>
              <a:buNone/>
              <a:defRPr sz="1400">
                <a:solidFill>
                  <a:schemeClr val="dk2"/>
                </a:solidFill>
                <a:highlight>
                  <a:schemeClr val="accent1"/>
                </a:highlight>
              </a:defRPr>
            </a:lvl4pPr>
            <a:lvl5pPr lvl="4" rtl="0">
              <a:spcBef>
                <a:spcPts val="0"/>
              </a:spcBef>
              <a:spcAft>
                <a:spcPts val="0"/>
              </a:spcAft>
              <a:buClr>
                <a:schemeClr val="dk2"/>
              </a:buClr>
              <a:buSzPts val="1400"/>
              <a:buNone/>
              <a:defRPr sz="1400">
                <a:solidFill>
                  <a:schemeClr val="dk2"/>
                </a:solidFill>
                <a:highlight>
                  <a:schemeClr val="accent1"/>
                </a:highlight>
              </a:defRPr>
            </a:lvl5pPr>
            <a:lvl6pPr lvl="5" rtl="0">
              <a:spcBef>
                <a:spcPts val="0"/>
              </a:spcBef>
              <a:spcAft>
                <a:spcPts val="0"/>
              </a:spcAft>
              <a:buClr>
                <a:schemeClr val="dk2"/>
              </a:buClr>
              <a:buSzPts val="1400"/>
              <a:buNone/>
              <a:defRPr sz="1400">
                <a:solidFill>
                  <a:schemeClr val="dk2"/>
                </a:solidFill>
                <a:highlight>
                  <a:schemeClr val="accent1"/>
                </a:highlight>
              </a:defRPr>
            </a:lvl6pPr>
            <a:lvl7pPr lvl="6" rtl="0">
              <a:spcBef>
                <a:spcPts val="0"/>
              </a:spcBef>
              <a:spcAft>
                <a:spcPts val="0"/>
              </a:spcAft>
              <a:buClr>
                <a:schemeClr val="dk2"/>
              </a:buClr>
              <a:buSzPts val="1400"/>
              <a:buNone/>
              <a:defRPr sz="1400">
                <a:solidFill>
                  <a:schemeClr val="dk2"/>
                </a:solidFill>
                <a:highlight>
                  <a:schemeClr val="accent1"/>
                </a:highlight>
              </a:defRPr>
            </a:lvl7pPr>
            <a:lvl8pPr lvl="7" rtl="0">
              <a:spcBef>
                <a:spcPts val="0"/>
              </a:spcBef>
              <a:spcAft>
                <a:spcPts val="0"/>
              </a:spcAft>
              <a:buClr>
                <a:schemeClr val="dk2"/>
              </a:buClr>
              <a:buSzPts val="1400"/>
              <a:buNone/>
              <a:defRPr sz="1400">
                <a:solidFill>
                  <a:schemeClr val="dk2"/>
                </a:solidFill>
                <a:highlight>
                  <a:schemeClr val="accent1"/>
                </a:highlight>
              </a:defRPr>
            </a:lvl8pPr>
            <a:lvl9pPr lvl="8" rtl="0">
              <a:spcBef>
                <a:spcPts val="0"/>
              </a:spcBef>
              <a:spcAft>
                <a:spcPts val="0"/>
              </a:spcAft>
              <a:buClr>
                <a:schemeClr val="dk2"/>
              </a:buClr>
              <a:buSzPts val="1400"/>
              <a:buNone/>
              <a:defRPr sz="1400">
                <a:solidFill>
                  <a:schemeClr val="dk2"/>
                </a:solidFill>
                <a:highlight>
                  <a:schemeClr val="accent1"/>
                </a:highlight>
              </a:defRPr>
            </a:lvl9pPr>
          </a:lstStyle>
          <a:p>
            <a:endParaRPr/>
          </a:p>
        </p:txBody>
      </p:sp>
      <p:cxnSp>
        <p:nvCxnSpPr>
          <p:cNvPr id="15" name="Google Shape;15;p3"/>
          <p:cNvCxnSpPr/>
          <p:nvPr/>
        </p:nvCxnSpPr>
        <p:spPr>
          <a:xfrm>
            <a:off x="-6025" y="2571762"/>
            <a:ext cx="1984500" cy="0"/>
          </a:xfrm>
          <a:prstGeom prst="straightConnector1">
            <a:avLst/>
          </a:prstGeom>
          <a:noFill/>
          <a:ln w="9525" cap="flat" cmpd="sng">
            <a:solidFill>
              <a:srgbClr val="CCCCCC"/>
            </a:solidFill>
            <a:prstDash val="solid"/>
            <a:round/>
            <a:headEnd type="none" w="med" len="med"/>
            <a:tailEnd type="none" w="med" len="med"/>
          </a:ln>
        </p:spPr>
      </p:cxnSp>
      <p:sp>
        <p:nvSpPr>
          <p:cNvPr id="16" name="Google Shape;16;p3"/>
          <p:cNvSpPr/>
          <p:nvPr/>
        </p:nvSpPr>
        <p:spPr>
          <a:xfrm>
            <a:off x="1117950" y="2288250"/>
            <a:ext cx="567000" cy="567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ctrTitle"/>
          </p:nvPr>
        </p:nvSpPr>
        <p:spPr>
          <a:xfrm>
            <a:off x="2022225" y="1693523"/>
            <a:ext cx="37878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cxnSp>
        <p:nvCxnSpPr>
          <p:cNvPr id="18" name="Google Shape;18;p3"/>
          <p:cNvCxnSpPr/>
          <p:nvPr/>
        </p:nvCxnSpPr>
        <p:spPr>
          <a:xfrm>
            <a:off x="5898975" y="2571750"/>
            <a:ext cx="3251100" cy="0"/>
          </a:xfrm>
          <a:prstGeom prst="straightConnector1">
            <a:avLst/>
          </a:prstGeom>
          <a:noFill/>
          <a:ln w="9525" cap="flat" cmpd="sng">
            <a:solidFill>
              <a:srgbClr val="CCCCCC"/>
            </a:solidFill>
            <a:prstDash val="solid"/>
            <a:round/>
            <a:headEnd type="none" w="med" len="med"/>
            <a:tailEnd type="none" w="med" len="med"/>
          </a:ln>
        </p:spPr>
      </p:cxnSp>
      <p:sp>
        <p:nvSpPr>
          <p:cNvPr id="19" name="Google Shape;19;p3"/>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5267558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0"/>
        <p:cNvGrpSpPr/>
        <p:nvPr/>
      </p:nvGrpSpPr>
      <p:grpSpPr>
        <a:xfrm>
          <a:off x="0" y="0"/>
          <a:ext cx="0" cy="0"/>
          <a:chOff x="0" y="0"/>
          <a:chExt cx="0" cy="0"/>
        </a:xfrm>
      </p:grpSpPr>
      <p:sp>
        <p:nvSpPr>
          <p:cNvPr id="21" name="Google Shape;21;p4"/>
          <p:cNvSpPr txBox="1">
            <a:spLocks noGrp="1"/>
          </p:cNvSpPr>
          <p:nvPr>
            <p:ph type="body" idx="1"/>
          </p:nvPr>
        </p:nvSpPr>
        <p:spPr>
          <a:xfrm>
            <a:off x="2105050" y="2238000"/>
            <a:ext cx="4933800" cy="819900"/>
          </a:xfrm>
          <a:prstGeom prst="rect">
            <a:avLst/>
          </a:prstGeom>
        </p:spPr>
        <p:txBody>
          <a:bodyPr spcFirstLastPara="1" wrap="square" lIns="91425" tIns="91425" rIns="91425" bIns="91425" anchor="b" anchorCtr="0">
            <a:noAutofit/>
          </a:bodyPr>
          <a:lstStyle>
            <a:lvl1pPr marL="457200" lvl="0" indent="-381000" algn="ctr" rtl="0">
              <a:spcBef>
                <a:spcPts val="600"/>
              </a:spcBef>
              <a:spcAft>
                <a:spcPts val="0"/>
              </a:spcAft>
              <a:buSzPts val="2400"/>
              <a:buFont typeface="Lora"/>
              <a:buChar char="◉"/>
              <a:defRPr sz="2400" i="1">
                <a:latin typeface="Lora"/>
                <a:ea typeface="Lora"/>
                <a:cs typeface="Lora"/>
                <a:sym typeface="Lora"/>
              </a:defRPr>
            </a:lvl1pPr>
            <a:lvl2pPr marL="914400" lvl="1" indent="-355600" algn="ctr" rtl="0">
              <a:spcBef>
                <a:spcPts val="0"/>
              </a:spcBef>
              <a:spcAft>
                <a:spcPts val="0"/>
              </a:spcAft>
              <a:buSzPts val="2000"/>
              <a:buFont typeface="Lora"/>
              <a:buChar char="○"/>
              <a:defRPr i="1">
                <a:latin typeface="Lora"/>
                <a:ea typeface="Lora"/>
                <a:cs typeface="Lora"/>
                <a:sym typeface="Lora"/>
              </a:defRPr>
            </a:lvl2pPr>
            <a:lvl3pPr marL="1371600" lvl="2" indent="-355600" algn="ctr" rtl="0">
              <a:spcBef>
                <a:spcPts val="0"/>
              </a:spcBef>
              <a:spcAft>
                <a:spcPts val="0"/>
              </a:spcAft>
              <a:buSzPts val="2000"/>
              <a:buFont typeface="Lora"/>
              <a:buChar char="■"/>
              <a:defRPr i="1">
                <a:latin typeface="Lora"/>
                <a:ea typeface="Lora"/>
                <a:cs typeface="Lora"/>
                <a:sym typeface="Lora"/>
              </a:defRPr>
            </a:lvl3pPr>
            <a:lvl4pPr marL="1828800" lvl="3" indent="-381000" algn="ctr" rtl="0">
              <a:spcBef>
                <a:spcPts val="0"/>
              </a:spcBef>
              <a:spcAft>
                <a:spcPts val="0"/>
              </a:spcAft>
              <a:buSzPts val="2400"/>
              <a:buFont typeface="Lora"/>
              <a:buChar char="●"/>
              <a:defRPr sz="2400" i="1">
                <a:latin typeface="Lora"/>
                <a:ea typeface="Lora"/>
                <a:cs typeface="Lora"/>
                <a:sym typeface="Lora"/>
              </a:defRPr>
            </a:lvl4pPr>
            <a:lvl5pPr marL="2286000" lvl="4" indent="-381000" algn="ctr" rtl="0">
              <a:spcBef>
                <a:spcPts val="0"/>
              </a:spcBef>
              <a:spcAft>
                <a:spcPts val="0"/>
              </a:spcAft>
              <a:buSzPts val="2400"/>
              <a:buFont typeface="Lora"/>
              <a:buChar char="○"/>
              <a:defRPr sz="2400" i="1">
                <a:latin typeface="Lora"/>
                <a:ea typeface="Lora"/>
                <a:cs typeface="Lora"/>
                <a:sym typeface="Lora"/>
              </a:defRPr>
            </a:lvl5pPr>
            <a:lvl6pPr marL="2743200" lvl="5" indent="-381000" algn="ctr" rtl="0">
              <a:spcBef>
                <a:spcPts val="0"/>
              </a:spcBef>
              <a:spcAft>
                <a:spcPts val="0"/>
              </a:spcAft>
              <a:buSzPts val="2400"/>
              <a:buFont typeface="Lora"/>
              <a:buChar char="■"/>
              <a:defRPr sz="2400" i="1">
                <a:latin typeface="Lora"/>
                <a:ea typeface="Lora"/>
                <a:cs typeface="Lora"/>
                <a:sym typeface="Lora"/>
              </a:defRPr>
            </a:lvl6pPr>
            <a:lvl7pPr marL="3200400" lvl="6" indent="-381000" algn="ctr" rtl="0">
              <a:spcBef>
                <a:spcPts val="0"/>
              </a:spcBef>
              <a:spcAft>
                <a:spcPts val="0"/>
              </a:spcAft>
              <a:buSzPts val="2400"/>
              <a:buFont typeface="Lora"/>
              <a:buChar char="●"/>
              <a:defRPr sz="2400" i="1">
                <a:latin typeface="Lora"/>
                <a:ea typeface="Lora"/>
                <a:cs typeface="Lora"/>
                <a:sym typeface="Lora"/>
              </a:defRPr>
            </a:lvl7pPr>
            <a:lvl8pPr marL="3657600" lvl="7" indent="-381000" algn="ctr" rtl="0">
              <a:spcBef>
                <a:spcPts val="0"/>
              </a:spcBef>
              <a:spcAft>
                <a:spcPts val="0"/>
              </a:spcAft>
              <a:buSzPts val="2400"/>
              <a:buFont typeface="Lora"/>
              <a:buChar char="○"/>
              <a:defRPr sz="2400" i="1">
                <a:latin typeface="Lora"/>
                <a:ea typeface="Lora"/>
                <a:cs typeface="Lora"/>
                <a:sym typeface="Lora"/>
              </a:defRPr>
            </a:lvl8pPr>
            <a:lvl9pPr marL="4114800" lvl="8" indent="-381000" algn="ctr">
              <a:spcBef>
                <a:spcPts val="0"/>
              </a:spcBef>
              <a:spcAft>
                <a:spcPts val="0"/>
              </a:spcAft>
              <a:buSzPts val="2400"/>
              <a:buFont typeface="Lora"/>
              <a:buChar char="■"/>
              <a:defRPr sz="2400" i="1">
                <a:latin typeface="Lora"/>
                <a:ea typeface="Lora"/>
                <a:cs typeface="Lora"/>
                <a:sym typeface="Lora"/>
              </a:defRPr>
            </a:lvl9pPr>
          </a:lstStyle>
          <a:p>
            <a:endParaRPr/>
          </a:p>
        </p:txBody>
      </p:sp>
      <p:cxnSp>
        <p:nvCxnSpPr>
          <p:cNvPr id="22" name="Google Shape;22;p4"/>
          <p:cNvCxnSpPr/>
          <p:nvPr/>
        </p:nvCxnSpPr>
        <p:spPr>
          <a:xfrm>
            <a:off x="4584075" y="3676500"/>
            <a:ext cx="0" cy="1480500"/>
          </a:xfrm>
          <a:prstGeom prst="straightConnector1">
            <a:avLst/>
          </a:prstGeom>
          <a:noFill/>
          <a:ln w="9525" cap="flat" cmpd="sng">
            <a:solidFill>
              <a:srgbClr val="CCCCCC"/>
            </a:solidFill>
            <a:prstDash val="solid"/>
            <a:round/>
            <a:headEnd type="none" w="med" len="med"/>
            <a:tailEnd type="none" w="med" len="med"/>
          </a:ln>
        </p:spPr>
      </p:cxnSp>
      <p:sp>
        <p:nvSpPr>
          <p:cNvPr id="23" name="Google Shape;23;p4"/>
          <p:cNvSpPr/>
          <p:nvPr/>
        </p:nvSpPr>
        <p:spPr>
          <a:xfrm>
            <a:off x="4288500" y="3393000"/>
            <a:ext cx="567000" cy="567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txBox="1"/>
          <p:nvPr/>
        </p:nvSpPr>
        <p:spPr>
          <a:xfrm>
            <a:off x="3593400" y="3412652"/>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600" b="1">
                <a:latin typeface="Lora"/>
                <a:ea typeface="Lora"/>
                <a:cs typeface="Lora"/>
                <a:sym typeface="Lora"/>
              </a:rPr>
              <a:t>“</a:t>
            </a:r>
            <a:endParaRPr sz="3600" b="1">
              <a:latin typeface="Lora"/>
              <a:ea typeface="Lora"/>
              <a:cs typeface="Lora"/>
              <a:sym typeface="Lora"/>
            </a:endParaRPr>
          </a:p>
        </p:txBody>
      </p:sp>
      <p:sp>
        <p:nvSpPr>
          <p:cNvPr id="25" name="Google Shape;25;p4"/>
          <p:cNvSpPr txBox="1">
            <a:spLocks noGrp="1"/>
          </p:cNvSpPr>
          <p:nvPr>
            <p:ph type="sldNum" idx="12"/>
          </p:nvPr>
        </p:nvSpPr>
        <p:spPr>
          <a:xfrm>
            <a:off x="4297650" y="1"/>
            <a:ext cx="548700" cy="393600"/>
          </a:xfrm>
          <a:prstGeom prst="rect">
            <a:avLst/>
          </a:prstGeom>
        </p:spPr>
        <p:txBody>
          <a:bodyPr spcFirstLastPara="1" wrap="square" lIns="91425" tIns="91425" rIns="91425" bIns="91425" anchor="t" anchorCtr="0">
            <a:noAutofit/>
          </a:bodyPr>
          <a:lstStyle>
            <a:lvl1pPr lvl="0" algn="ctr" rtl="0">
              <a:buNone/>
              <a:defRPr>
                <a:latin typeface="Lora"/>
                <a:ea typeface="Lora"/>
                <a:cs typeface="Lora"/>
                <a:sym typeface="Lora"/>
              </a:defRPr>
            </a:lvl1pPr>
            <a:lvl2pPr lvl="1" algn="ctr" rtl="0">
              <a:buNone/>
              <a:defRPr>
                <a:latin typeface="Lora"/>
                <a:ea typeface="Lora"/>
                <a:cs typeface="Lora"/>
                <a:sym typeface="Lora"/>
              </a:defRPr>
            </a:lvl2pPr>
            <a:lvl3pPr lvl="2" algn="ctr" rtl="0">
              <a:buNone/>
              <a:defRPr>
                <a:latin typeface="Lora"/>
                <a:ea typeface="Lora"/>
                <a:cs typeface="Lora"/>
                <a:sym typeface="Lora"/>
              </a:defRPr>
            </a:lvl3pPr>
            <a:lvl4pPr lvl="3" algn="ctr" rtl="0">
              <a:buNone/>
              <a:defRPr>
                <a:latin typeface="Lora"/>
                <a:ea typeface="Lora"/>
                <a:cs typeface="Lora"/>
                <a:sym typeface="Lora"/>
              </a:defRPr>
            </a:lvl4pPr>
            <a:lvl5pPr lvl="4" algn="ctr" rtl="0">
              <a:buNone/>
              <a:defRPr>
                <a:latin typeface="Lora"/>
                <a:ea typeface="Lora"/>
                <a:cs typeface="Lora"/>
                <a:sym typeface="Lora"/>
              </a:defRPr>
            </a:lvl5pPr>
            <a:lvl6pPr lvl="5" algn="ctr" rtl="0">
              <a:buNone/>
              <a:defRPr>
                <a:latin typeface="Lora"/>
                <a:ea typeface="Lora"/>
                <a:cs typeface="Lora"/>
                <a:sym typeface="Lora"/>
              </a:defRPr>
            </a:lvl6pPr>
            <a:lvl7pPr lvl="6" algn="ctr" rtl="0">
              <a:buNone/>
              <a:defRPr>
                <a:latin typeface="Lora"/>
                <a:ea typeface="Lora"/>
                <a:cs typeface="Lora"/>
                <a:sym typeface="Lora"/>
              </a:defRPr>
            </a:lvl7pPr>
            <a:lvl8pPr lvl="7" algn="ctr" rtl="0">
              <a:buNone/>
              <a:defRPr>
                <a:latin typeface="Lora"/>
                <a:ea typeface="Lora"/>
                <a:cs typeface="Lora"/>
                <a:sym typeface="Lora"/>
              </a:defRPr>
            </a:lvl8pPr>
            <a:lvl9pPr lvl="8" algn="ctr" rtl="0">
              <a:buNone/>
              <a:defRPr>
                <a:latin typeface="Lora"/>
                <a:ea typeface="Lora"/>
                <a:cs typeface="Lora"/>
                <a:sym typeface="Lora"/>
              </a:defRPr>
            </a:lvl9pPr>
          </a:lstStyle>
          <a:p>
            <a:pPr marL="0" lvl="0" indent="0" algn="ct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0951273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6"/>
        <p:cNvGrpSpPr/>
        <p:nvPr/>
      </p:nvGrpSpPr>
      <p:grpSpPr>
        <a:xfrm>
          <a:off x="0" y="0"/>
          <a:ext cx="0" cy="0"/>
          <a:chOff x="0" y="0"/>
          <a:chExt cx="0" cy="0"/>
        </a:xfrm>
      </p:grpSpPr>
      <p:cxnSp>
        <p:nvCxnSpPr>
          <p:cNvPr id="27" name="Google Shape;27;p5"/>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28" name="Google Shape;28;p5"/>
          <p:cNvSpPr/>
          <p:nvPr/>
        </p:nvSpPr>
        <p:spPr>
          <a:xfrm>
            <a:off x="817475" y="928767"/>
            <a:ext cx="405900" cy="405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Lora"/>
              <a:buNone/>
              <a:defRPr sz="2000" b="1">
                <a:latin typeface="Lora"/>
                <a:ea typeface="Lora"/>
                <a:cs typeface="Lora"/>
                <a:sym typeface="Lora"/>
              </a:defRPr>
            </a:lvl1pPr>
            <a:lvl2pPr lvl="1" rtl="0">
              <a:spcBef>
                <a:spcPts val="0"/>
              </a:spcBef>
              <a:spcAft>
                <a:spcPts val="0"/>
              </a:spcAft>
              <a:buSzPts val="2000"/>
              <a:buFont typeface="Lora"/>
              <a:buNone/>
              <a:defRPr sz="2000" b="1">
                <a:highlight>
                  <a:srgbClr val="FFFFFF"/>
                </a:highlight>
                <a:latin typeface="Lora"/>
                <a:ea typeface="Lora"/>
                <a:cs typeface="Lora"/>
                <a:sym typeface="Lora"/>
              </a:defRPr>
            </a:lvl2pPr>
            <a:lvl3pPr lvl="2" rtl="0">
              <a:spcBef>
                <a:spcPts val="0"/>
              </a:spcBef>
              <a:spcAft>
                <a:spcPts val="0"/>
              </a:spcAft>
              <a:buSzPts val="2000"/>
              <a:buFont typeface="Lora"/>
              <a:buNone/>
              <a:defRPr sz="2000" b="1">
                <a:highlight>
                  <a:srgbClr val="FFFFFF"/>
                </a:highlight>
                <a:latin typeface="Lora"/>
                <a:ea typeface="Lora"/>
                <a:cs typeface="Lora"/>
                <a:sym typeface="Lora"/>
              </a:defRPr>
            </a:lvl3pPr>
            <a:lvl4pPr lvl="3" rtl="0">
              <a:spcBef>
                <a:spcPts val="0"/>
              </a:spcBef>
              <a:spcAft>
                <a:spcPts val="0"/>
              </a:spcAft>
              <a:buSzPts val="2000"/>
              <a:buFont typeface="Lora"/>
              <a:buNone/>
              <a:defRPr sz="2000" b="1">
                <a:highlight>
                  <a:srgbClr val="FFFFFF"/>
                </a:highlight>
                <a:latin typeface="Lora"/>
                <a:ea typeface="Lora"/>
                <a:cs typeface="Lora"/>
                <a:sym typeface="Lora"/>
              </a:defRPr>
            </a:lvl4pPr>
            <a:lvl5pPr lvl="4" rtl="0">
              <a:spcBef>
                <a:spcPts val="0"/>
              </a:spcBef>
              <a:spcAft>
                <a:spcPts val="0"/>
              </a:spcAft>
              <a:buSzPts val="2000"/>
              <a:buFont typeface="Lora"/>
              <a:buNone/>
              <a:defRPr sz="2000" b="1">
                <a:highlight>
                  <a:srgbClr val="FFFFFF"/>
                </a:highlight>
                <a:latin typeface="Lora"/>
                <a:ea typeface="Lora"/>
                <a:cs typeface="Lora"/>
                <a:sym typeface="Lora"/>
              </a:defRPr>
            </a:lvl5pPr>
            <a:lvl6pPr lvl="5" rtl="0">
              <a:spcBef>
                <a:spcPts val="0"/>
              </a:spcBef>
              <a:spcAft>
                <a:spcPts val="0"/>
              </a:spcAft>
              <a:buSzPts val="2000"/>
              <a:buFont typeface="Lora"/>
              <a:buNone/>
              <a:defRPr sz="2000" b="1">
                <a:highlight>
                  <a:srgbClr val="FFFFFF"/>
                </a:highlight>
                <a:latin typeface="Lora"/>
                <a:ea typeface="Lora"/>
                <a:cs typeface="Lora"/>
                <a:sym typeface="Lora"/>
              </a:defRPr>
            </a:lvl6pPr>
            <a:lvl7pPr lvl="6" rtl="0">
              <a:spcBef>
                <a:spcPts val="0"/>
              </a:spcBef>
              <a:spcAft>
                <a:spcPts val="0"/>
              </a:spcAft>
              <a:buSzPts val="2000"/>
              <a:buFont typeface="Lora"/>
              <a:buNone/>
              <a:defRPr sz="2000" b="1">
                <a:highlight>
                  <a:srgbClr val="FFFFFF"/>
                </a:highlight>
                <a:latin typeface="Lora"/>
                <a:ea typeface="Lora"/>
                <a:cs typeface="Lora"/>
                <a:sym typeface="Lora"/>
              </a:defRPr>
            </a:lvl7pPr>
            <a:lvl8pPr lvl="7" rtl="0">
              <a:spcBef>
                <a:spcPts val="0"/>
              </a:spcBef>
              <a:spcAft>
                <a:spcPts val="0"/>
              </a:spcAft>
              <a:buSzPts val="2000"/>
              <a:buFont typeface="Lora"/>
              <a:buNone/>
              <a:defRPr sz="2000" b="1">
                <a:highlight>
                  <a:srgbClr val="FFFFFF"/>
                </a:highlight>
                <a:latin typeface="Lora"/>
                <a:ea typeface="Lora"/>
                <a:cs typeface="Lora"/>
                <a:sym typeface="Lora"/>
              </a:defRPr>
            </a:lvl8pPr>
            <a:lvl9pPr lvl="8" rtl="0">
              <a:spcBef>
                <a:spcPts val="0"/>
              </a:spcBef>
              <a:spcAft>
                <a:spcPts val="0"/>
              </a:spcAft>
              <a:buSzPts val="2000"/>
              <a:buFont typeface="Lora"/>
              <a:buNone/>
              <a:defRPr sz="2000" b="1">
                <a:highlight>
                  <a:srgbClr val="FFFFFF"/>
                </a:highlight>
                <a:latin typeface="Lora"/>
                <a:ea typeface="Lora"/>
                <a:cs typeface="Lora"/>
                <a:sym typeface="Lora"/>
              </a:defRPr>
            </a:lvl9pPr>
          </a:lstStyle>
          <a:p>
            <a:endParaRPr/>
          </a:p>
        </p:txBody>
      </p:sp>
      <p:sp>
        <p:nvSpPr>
          <p:cNvPr id="30" name="Google Shape;30;p5"/>
          <p:cNvSpPr txBox="1">
            <a:spLocks noGrp="1"/>
          </p:cNvSpPr>
          <p:nvPr>
            <p:ph type="body" idx="1"/>
          </p:nvPr>
        </p:nvSpPr>
        <p:spPr>
          <a:xfrm>
            <a:off x="1381250" y="1616470"/>
            <a:ext cx="6809700" cy="3112200"/>
          </a:xfrm>
          <a:prstGeom prst="rect">
            <a:avLst/>
          </a:prstGeom>
        </p:spPr>
        <p:txBody>
          <a:bodyPr spcFirstLastPara="1" wrap="square" lIns="91425" tIns="91425" rIns="91425" bIns="91425" anchor="t" anchorCtr="0">
            <a:noAutofit/>
          </a:bodyPr>
          <a:lstStyle>
            <a:lvl1pPr marL="457200" lvl="0" indent="-381000" rtl="0">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marL="914400" lvl="1" indent="-355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marL="1371600" lvl="2" indent="-355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marL="1828800" lvl="3"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marL="2286000" lvl="4"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marL="2743200" lvl="5"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marL="3200400" lvl="6"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marL="3657600" lvl="7"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marL="4114800" lvl="8"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a:endParaRPr/>
          </a:p>
        </p:txBody>
      </p:sp>
      <p:cxnSp>
        <p:nvCxnSpPr>
          <p:cNvPr id="31" name="Google Shape;31;p5"/>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32" name="Google Shape;32;p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201976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996630" y="2003888"/>
            <a:ext cx="4523700" cy="1159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cxnSp>
        <p:nvCxnSpPr>
          <p:cNvPr id="11" name="Google Shape;11;p2"/>
          <p:cNvCxnSpPr/>
          <p:nvPr/>
        </p:nvCxnSpPr>
        <p:spPr>
          <a:xfrm>
            <a:off x="-6025" y="3676512"/>
            <a:ext cx="9162000" cy="0"/>
          </a:xfrm>
          <a:prstGeom prst="straightConnector1">
            <a:avLst/>
          </a:prstGeom>
          <a:noFill/>
          <a:ln w="9525" cap="flat" cmpd="sng">
            <a:solidFill>
              <a:srgbClr val="000000"/>
            </a:solidFill>
            <a:prstDash val="solid"/>
            <a:round/>
            <a:headEnd type="none" w="med" len="med"/>
            <a:tailEnd type="none" w="med" len="med"/>
          </a:ln>
        </p:spPr>
      </p:cxnSp>
      <p:sp>
        <p:nvSpPr>
          <p:cNvPr id="12" name="Google Shape;12;p2"/>
          <p:cNvSpPr/>
          <p:nvPr/>
        </p:nvSpPr>
        <p:spPr>
          <a:xfrm>
            <a:off x="1117950" y="3393000"/>
            <a:ext cx="567000" cy="567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16404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35" name="Google Shape;35;p6"/>
          <p:cNvSpPr txBox="1">
            <a:spLocks noGrp="1"/>
          </p:cNvSpPr>
          <p:nvPr>
            <p:ph type="body" idx="1"/>
          </p:nvPr>
        </p:nvSpPr>
        <p:spPr>
          <a:xfrm>
            <a:off x="1381250" y="1618700"/>
            <a:ext cx="3425400" cy="32310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6" name="Google Shape;36;p6"/>
          <p:cNvSpPr txBox="1">
            <a:spLocks noGrp="1"/>
          </p:cNvSpPr>
          <p:nvPr>
            <p:ph type="body" idx="2"/>
          </p:nvPr>
        </p:nvSpPr>
        <p:spPr>
          <a:xfrm>
            <a:off x="5012916" y="1618700"/>
            <a:ext cx="3425400" cy="32310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cxnSp>
        <p:nvCxnSpPr>
          <p:cNvPr id="37" name="Google Shape;37;p6"/>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38" name="Google Shape;38;p6"/>
          <p:cNvSpPr/>
          <p:nvPr/>
        </p:nvSpPr>
        <p:spPr>
          <a:xfrm>
            <a:off x="817475" y="928767"/>
            <a:ext cx="405900" cy="405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39;p6"/>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40" name="Google Shape;40;p6"/>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720369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41"/>
        <p:cNvGrpSpPr/>
        <p:nvPr/>
      </p:nvGrpSpPr>
      <p:grpSpPr>
        <a:xfrm>
          <a:off x="0" y="0"/>
          <a:ext cx="0" cy="0"/>
          <a:chOff x="0" y="0"/>
          <a:chExt cx="0" cy="0"/>
        </a:xfrm>
      </p:grpSpPr>
      <p:sp>
        <p:nvSpPr>
          <p:cNvPr id="42" name="Google Shape;42;p7"/>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43" name="Google Shape;43;p7"/>
          <p:cNvSpPr txBox="1">
            <a:spLocks noGrp="1"/>
          </p:cNvSpPr>
          <p:nvPr>
            <p:ph type="body" idx="1"/>
          </p:nvPr>
        </p:nvSpPr>
        <p:spPr>
          <a:xfrm>
            <a:off x="1381250" y="1651075"/>
            <a:ext cx="2334000" cy="31224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44" name="Google Shape;44;p7"/>
          <p:cNvSpPr txBox="1">
            <a:spLocks noGrp="1"/>
          </p:cNvSpPr>
          <p:nvPr>
            <p:ph type="body" idx="2"/>
          </p:nvPr>
        </p:nvSpPr>
        <p:spPr>
          <a:xfrm>
            <a:off x="3834912" y="1651075"/>
            <a:ext cx="2334000" cy="31224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45" name="Google Shape;45;p7"/>
          <p:cNvSpPr txBox="1">
            <a:spLocks noGrp="1"/>
          </p:cNvSpPr>
          <p:nvPr>
            <p:ph type="body" idx="3"/>
          </p:nvPr>
        </p:nvSpPr>
        <p:spPr>
          <a:xfrm>
            <a:off x="6288573" y="1651075"/>
            <a:ext cx="2334000" cy="31224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cxnSp>
        <p:nvCxnSpPr>
          <p:cNvPr id="46" name="Google Shape;46;p7"/>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47" name="Google Shape;47;p7"/>
          <p:cNvSpPr/>
          <p:nvPr/>
        </p:nvSpPr>
        <p:spPr>
          <a:xfrm>
            <a:off x="817475" y="928767"/>
            <a:ext cx="405900" cy="405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 name="Google Shape;48;p7"/>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49" name="Google Shape;49;p7"/>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8721719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0"/>
        <p:cNvGrpSpPr/>
        <p:nvPr/>
      </p:nvGrpSpPr>
      <p:grpSpPr>
        <a:xfrm>
          <a:off x="0" y="0"/>
          <a:ext cx="0" cy="0"/>
          <a:chOff x="0" y="0"/>
          <a:chExt cx="0" cy="0"/>
        </a:xfrm>
      </p:grpSpPr>
      <p:sp>
        <p:nvSpPr>
          <p:cNvPr id="51" name="Google Shape;51;p8"/>
          <p:cNvSpPr txBox="1">
            <a:spLocks noGrp="1"/>
          </p:cNvSpPr>
          <p:nvPr>
            <p:ph type="title"/>
          </p:nvPr>
        </p:nvSpPr>
        <p:spPr>
          <a:xfrm>
            <a:off x="1381250" y="896112"/>
            <a:ext cx="3878400" cy="4356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cxnSp>
        <p:nvCxnSpPr>
          <p:cNvPr id="52" name="Google Shape;52;p8"/>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53" name="Google Shape;53;p8"/>
          <p:cNvSpPr/>
          <p:nvPr/>
        </p:nvSpPr>
        <p:spPr>
          <a:xfrm>
            <a:off x="817475" y="928767"/>
            <a:ext cx="405900" cy="405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 name="Google Shape;54;p8"/>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
        <p:nvSpPr>
          <p:cNvPr id="55" name="Google Shape;55;p8"/>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857909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6"/>
        <p:cNvGrpSpPr/>
        <p:nvPr/>
      </p:nvGrpSpPr>
      <p:grpSpPr>
        <a:xfrm>
          <a:off x="0" y="0"/>
          <a:ext cx="0" cy="0"/>
          <a:chOff x="0" y="0"/>
          <a:chExt cx="0" cy="0"/>
        </a:xfrm>
      </p:grpSpPr>
      <p:sp>
        <p:nvSpPr>
          <p:cNvPr id="57" name="Google Shape;57;p9"/>
          <p:cNvSpPr txBox="1">
            <a:spLocks noGrp="1"/>
          </p:cNvSpPr>
          <p:nvPr>
            <p:ph type="body" idx="1"/>
          </p:nvPr>
        </p:nvSpPr>
        <p:spPr>
          <a:xfrm>
            <a:off x="1990450" y="4037375"/>
            <a:ext cx="5163000" cy="519600"/>
          </a:xfrm>
          <a:prstGeom prst="rect">
            <a:avLst/>
          </a:prstGeom>
        </p:spPr>
        <p:txBody>
          <a:bodyPr spcFirstLastPara="1" wrap="square" lIns="91425" tIns="91425" rIns="91425" bIns="91425" anchor="b" anchorCtr="0">
            <a:noAutofit/>
          </a:bodyPr>
          <a:lstStyle>
            <a:lvl1pPr marL="457200" lvl="0" indent="-228600" algn="ctr">
              <a:spcBef>
                <a:spcPts val="360"/>
              </a:spcBef>
              <a:spcAft>
                <a:spcPts val="0"/>
              </a:spcAft>
              <a:buSzPts val="1400"/>
              <a:buFont typeface="Lora"/>
              <a:buNone/>
              <a:defRPr sz="1400" i="1">
                <a:latin typeface="Lora"/>
                <a:ea typeface="Lora"/>
                <a:cs typeface="Lora"/>
                <a:sym typeface="Lora"/>
              </a:defRPr>
            </a:lvl1pPr>
          </a:lstStyle>
          <a:p>
            <a:endParaRPr/>
          </a:p>
        </p:txBody>
      </p:sp>
      <p:cxnSp>
        <p:nvCxnSpPr>
          <p:cNvPr id="58" name="Google Shape;58;p9"/>
          <p:cNvCxnSpPr/>
          <p:nvPr/>
        </p:nvCxnSpPr>
        <p:spPr>
          <a:xfrm>
            <a:off x="-6025" y="4666129"/>
            <a:ext cx="9162000" cy="0"/>
          </a:xfrm>
          <a:prstGeom prst="straightConnector1">
            <a:avLst/>
          </a:prstGeom>
          <a:noFill/>
          <a:ln w="9525" cap="flat" cmpd="sng">
            <a:solidFill>
              <a:srgbClr val="CCCCCC"/>
            </a:solidFill>
            <a:prstDash val="solid"/>
            <a:round/>
            <a:headEnd type="none" w="med" len="med"/>
            <a:tailEnd type="none" w="med" len="med"/>
          </a:ln>
        </p:spPr>
      </p:cxnSp>
      <p:sp>
        <p:nvSpPr>
          <p:cNvPr id="59" name="Google Shape;59;p9"/>
          <p:cNvSpPr/>
          <p:nvPr/>
        </p:nvSpPr>
        <p:spPr>
          <a:xfrm>
            <a:off x="4457400" y="4551496"/>
            <a:ext cx="229200" cy="229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9"/>
          <p:cNvSpPr txBox="1">
            <a:spLocks noGrp="1"/>
          </p:cNvSpPr>
          <p:nvPr>
            <p:ph type="sldNum" idx="12"/>
          </p:nvPr>
        </p:nvSpPr>
        <p:spPr>
          <a:xfrm>
            <a:off x="4297650" y="4780700"/>
            <a:ext cx="548700" cy="362700"/>
          </a:xfrm>
          <a:prstGeom prst="rect">
            <a:avLst/>
          </a:prstGeom>
        </p:spPr>
        <p:txBody>
          <a:bodyPr spcFirstLastPara="1" wrap="square" lIns="91425" tIns="91425" rIns="91425" bIns="91425" anchor="ctr" anchorCtr="0">
            <a:noAutofit/>
          </a:bodyPr>
          <a:lstStyle>
            <a:lvl1pPr lvl="0" algn="ctr" rtl="0">
              <a:buNone/>
              <a:defRPr>
                <a:latin typeface="Lora"/>
                <a:ea typeface="Lora"/>
                <a:cs typeface="Lora"/>
                <a:sym typeface="Lora"/>
              </a:defRPr>
            </a:lvl1pPr>
            <a:lvl2pPr lvl="1" algn="ctr" rtl="0">
              <a:buNone/>
              <a:defRPr>
                <a:latin typeface="Lora"/>
                <a:ea typeface="Lora"/>
                <a:cs typeface="Lora"/>
                <a:sym typeface="Lora"/>
              </a:defRPr>
            </a:lvl2pPr>
            <a:lvl3pPr lvl="2" algn="ctr" rtl="0">
              <a:buNone/>
              <a:defRPr>
                <a:latin typeface="Lora"/>
                <a:ea typeface="Lora"/>
                <a:cs typeface="Lora"/>
                <a:sym typeface="Lora"/>
              </a:defRPr>
            </a:lvl3pPr>
            <a:lvl4pPr lvl="3" algn="ctr" rtl="0">
              <a:buNone/>
              <a:defRPr>
                <a:latin typeface="Lora"/>
                <a:ea typeface="Lora"/>
                <a:cs typeface="Lora"/>
                <a:sym typeface="Lora"/>
              </a:defRPr>
            </a:lvl4pPr>
            <a:lvl5pPr lvl="4" algn="ctr" rtl="0">
              <a:buNone/>
              <a:defRPr>
                <a:latin typeface="Lora"/>
                <a:ea typeface="Lora"/>
                <a:cs typeface="Lora"/>
                <a:sym typeface="Lora"/>
              </a:defRPr>
            </a:lvl5pPr>
            <a:lvl6pPr lvl="5" algn="ctr" rtl="0">
              <a:buNone/>
              <a:defRPr>
                <a:latin typeface="Lora"/>
                <a:ea typeface="Lora"/>
                <a:cs typeface="Lora"/>
                <a:sym typeface="Lora"/>
              </a:defRPr>
            </a:lvl6pPr>
            <a:lvl7pPr lvl="6" algn="ctr" rtl="0">
              <a:buNone/>
              <a:defRPr>
                <a:latin typeface="Lora"/>
                <a:ea typeface="Lora"/>
                <a:cs typeface="Lora"/>
                <a:sym typeface="Lora"/>
              </a:defRPr>
            </a:lvl7pPr>
            <a:lvl8pPr lvl="7" algn="ctr" rtl="0">
              <a:buNone/>
              <a:defRPr>
                <a:latin typeface="Lora"/>
                <a:ea typeface="Lora"/>
                <a:cs typeface="Lora"/>
                <a:sym typeface="Lora"/>
              </a:defRPr>
            </a:lvl8pPr>
            <a:lvl9pPr lvl="8" algn="ctr" rtl="0">
              <a:buNone/>
              <a:defRPr>
                <a:latin typeface="Lora"/>
                <a:ea typeface="Lora"/>
                <a:cs typeface="Lora"/>
                <a:sym typeface="Lora"/>
              </a:defRPr>
            </a:lvl9pPr>
          </a:lstStyle>
          <a:p>
            <a:pPr marL="0" lvl="0" indent="0" algn="ct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2886215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cxnSp>
        <p:nvCxnSpPr>
          <p:cNvPr id="62" name="Google Shape;62;p10"/>
          <p:cNvCxnSpPr/>
          <p:nvPr/>
        </p:nvCxnSpPr>
        <p:spPr>
          <a:xfrm>
            <a:off x="-6025" y="4513729"/>
            <a:ext cx="9162000" cy="0"/>
          </a:xfrm>
          <a:prstGeom prst="straightConnector1">
            <a:avLst/>
          </a:prstGeom>
          <a:noFill/>
          <a:ln w="9525" cap="flat" cmpd="sng">
            <a:solidFill>
              <a:srgbClr val="CCCCCC"/>
            </a:solidFill>
            <a:prstDash val="solid"/>
            <a:round/>
            <a:headEnd type="none" w="med" len="med"/>
            <a:tailEnd type="none" w="med" len="med"/>
          </a:ln>
        </p:spPr>
      </p:cxnSp>
      <p:sp>
        <p:nvSpPr>
          <p:cNvPr id="63" name="Google Shape;63;p10"/>
          <p:cNvSpPr/>
          <p:nvPr/>
        </p:nvSpPr>
        <p:spPr>
          <a:xfrm>
            <a:off x="4293700" y="4235405"/>
            <a:ext cx="556500" cy="556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0"/>
          <p:cNvSpPr txBox="1">
            <a:spLocks noGrp="1"/>
          </p:cNvSpPr>
          <p:nvPr>
            <p:ph type="sldNum" idx="12"/>
          </p:nvPr>
        </p:nvSpPr>
        <p:spPr>
          <a:xfrm>
            <a:off x="4297650" y="4791900"/>
            <a:ext cx="548700" cy="351600"/>
          </a:xfrm>
          <a:prstGeom prst="rect">
            <a:avLst/>
          </a:prstGeom>
        </p:spPr>
        <p:txBody>
          <a:bodyPr spcFirstLastPara="1" wrap="square" lIns="91425" tIns="91425" rIns="91425" bIns="91425" anchor="ctr" anchorCtr="0">
            <a:noAutofit/>
          </a:bodyPr>
          <a:lstStyle>
            <a:lvl1pPr lvl="0" algn="ctr" rtl="0">
              <a:buNone/>
              <a:defRPr>
                <a:latin typeface="Lora"/>
                <a:ea typeface="Lora"/>
                <a:cs typeface="Lora"/>
                <a:sym typeface="Lora"/>
              </a:defRPr>
            </a:lvl1pPr>
            <a:lvl2pPr lvl="1" algn="ctr" rtl="0">
              <a:buNone/>
              <a:defRPr>
                <a:latin typeface="Lora"/>
                <a:ea typeface="Lora"/>
                <a:cs typeface="Lora"/>
                <a:sym typeface="Lora"/>
              </a:defRPr>
            </a:lvl2pPr>
            <a:lvl3pPr lvl="2" algn="ctr" rtl="0">
              <a:buNone/>
              <a:defRPr>
                <a:latin typeface="Lora"/>
                <a:ea typeface="Lora"/>
                <a:cs typeface="Lora"/>
                <a:sym typeface="Lora"/>
              </a:defRPr>
            </a:lvl3pPr>
            <a:lvl4pPr lvl="3" algn="ctr" rtl="0">
              <a:buNone/>
              <a:defRPr>
                <a:latin typeface="Lora"/>
                <a:ea typeface="Lora"/>
                <a:cs typeface="Lora"/>
                <a:sym typeface="Lora"/>
              </a:defRPr>
            </a:lvl4pPr>
            <a:lvl5pPr lvl="4" algn="ctr" rtl="0">
              <a:buNone/>
              <a:defRPr>
                <a:latin typeface="Lora"/>
                <a:ea typeface="Lora"/>
                <a:cs typeface="Lora"/>
                <a:sym typeface="Lora"/>
              </a:defRPr>
            </a:lvl5pPr>
            <a:lvl6pPr lvl="5" algn="ctr" rtl="0">
              <a:buNone/>
              <a:defRPr>
                <a:latin typeface="Lora"/>
                <a:ea typeface="Lora"/>
                <a:cs typeface="Lora"/>
                <a:sym typeface="Lora"/>
              </a:defRPr>
            </a:lvl6pPr>
            <a:lvl7pPr lvl="6" algn="ctr" rtl="0">
              <a:buNone/>
              <a:defRPr>
                <a:latin typeface="Lora"/>
                <a:ea typeface="Lora"/>
                <a:cs typeface="Lora"/>
                <a:sym typeface="Lora"/>
              </a:defRPr>
            </a:lvl7pPr>
            <a:lvl8pPr lvl="7" algn="ctr" rtl="0">
              <a:buNone/>
              <a:defRPr>
                <a:latin typeface="Lora"/>
                <a:ea typeface="Lora"/>
                <a:cs typeface="Lora"/>
                <a:sym typeface="Lora"/>
              </a:defRPr>
            </a:lvl8pPr>
            <a:lvl9pPr lvl="8" algn="ctr" rtl="0">
              <a:buNone/>
              <a:defRPr>
                <a:latin typeface="Lora"/>
                <a:ea typeface="Lora"/>
                <a:cs typeface="Lora"/>
                <a:sym typeface="Lora"/>
              </a:defRPr>
            </a:lvl9pPr>
          </a:lstStyle>
          <a:p>
            <a:pPr marL="0" lvl="0" indent="0" algn="ct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12625639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ompletely blank">
  <p:cSld name="Completely blank">
    <p:spTree>
      <p:nvGrpSpPr>
        <p:cNvPr id="1" name="Shape 65"/>
        <p:cNvGrpSpPr/>
        <p:nvPr/>
      </p:nvGrpSpPr>
      <p:grpSpPr>
        <a:xfrm>
          <a:off x="0" y="0"/>
          <a:ext cx="0" cy="0"/>
          <a:chOff x="0" y="0"/>
          <a:chExt cx="0" cy="0"/>
        </a:xfrm>
      </p:grpSpPr>
      <p:sp>
        <p:nvSpPr>
          <p:cNvPr id="66" name="Google Shape;66;p11"/>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97157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907BA-F215-FB42-C056-FB7C9872D310}"/>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EA6D84E9-EF84-F6CE-BD87-17BE33DD0C45}"/>
              </a:ext>
            </a:extLst>
          </p:cNvPr>
          <p:cNvSpPr>
            <a:spLocks noGrp="1"/>
          </p:cNvSpPr>
          <p:nvPr>
            <p:ph type="dt" sz="half" idx="10"/>
          </p:nvPr>
        </p:nvSpPr>
        <p:spPr/>
        <p:txBody>
          <a:bodyPr/>
          <a:lstStyle/>
          <a:p>
            <a:fld id="{8322FABE-65A3-3940-B3D3-964296575DCF}" type="datetimeFigureOut">
              <a:rPr lang="en-US" smtClean="0"/>
              <a:t>1/22/23</a:t>
            </a:fld>
            <a:endParaRPr lang="en-US"/>
          </a:p>
        </p:txBody>
      </p:sp>
      <p:sp>
        <p:nvSpPr>
          <p:cNvPr id="4" name="Footer Placeholder 3">
            <a:extLst>
              <a:ext uri="{FF2B5EF4-FFF2-40B4-BE49-F238E27FC236}">
                <a16:creationId xmlns:a16="http://schemas.microsoft.com/office/drawing/2014/main" id="{E117BCD7-5A27-93CA-11E6-E7A33D256B4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FA992D-2CDE-D3FC-DA48-3A28A844B949}"/>
              </a:ext>
            </a:extLst>
          </p:cNvPr>
          <p:cNvSpPr>
            <a:spLocks noGrp="1"/>
          </p:cNvSpPr>
          <p:nvPr>
            <p:ph type="sldNum" sz="quarter" idx="12"/>
          </p:nvPr>
        </p:nvSpPr>
        <p:spPr/>
        <p:txBody>
          <a:bodyPr/>
          <a:lstStyle/>
          <a:p>
            <a:fld id="{F78F39CB-B242-9149-B658-B60FFFF4F8B3}" type="slidenum">
              <a:rPr lang="en-US" smtClean="0"/>
              <a:t>‹#›</a:t>
            </a:fld>
            <a:endParaRPr lang="en-US"/>
          </a:p>
        </p:txBody>
      </p:sp>
    </p:spTree>
    <p:extLst>
      <p:ext uri="{BB962C8B-B14F-4D97-AF65-F5344CB8AC3E}">
        <p14:creationId xmlns:p14="http://schemas.microsoft.com/office/powerpoint/2010/main" val="1210198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4A807-052E-DDEB-8E92-E797877FBF06}"/>
              </a:ext>
            </a:extLst>
          </p:cNvPr>
          <p:cNvSpPr>
            <a:spLocks noGrp="1"/>
          </p:cNvSpPr>
          <p:nvPr>
            <p:ph type="ctrTitle"/>
          </p:nvPr>
        </p:nvSpPr>
        <p:spPr>
          <a:xfrm>
            <a:off x="1143000" y="841772"/>
            <a:ext cx="6858000" cy="1790700"/>
          </a:xfrm>
        </p:spPr>
        <p:txBody>
          <a:bodyPr anchor="b"/>
          <a:lstStyle>
            <a:lvl1pPr algn="ctr">
              <a:defRPr sz="4500"/>
            </a:lvl1pPr>
          </a:lstStyle>
          <a:p>
            <a:r>
              <a:rPr lang="en-GB"/>
              <a:t>Click to edit Master title style</a:t>
            </a:r>
            <a:endParaRPr lang="en-US"/>
          </a:p>
        </p:txBody>
      </p:sp>
      <p:sp>
        <p:nvSpPr>
          <p:cNvPr id="3" name="Subtitle 2">
            <a:extLst>
              <a:ext uri="{FF2B5EF4-FFF2-40B4-BE49-F238E27FC236}">
                <a16:creationId xmlns:a16="http://schemas.microsoft.com/office/drawing/2014/main" id="{8C9E3EE5-8506-2C40-7D1B-3A058FB14DFE}"/>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77FACBAF-87C8-AF1A-1685-D16E716293E7}"/>
              </a:ext>
            </a:extLst>
          </p:cNvPr>
          <p:cNvSpPr>
            <a:spLocks noGrp="1"/>
          </p:cNvSpPr>
          <p:nvPr>
            <p:ph type="dt" sz="half" idx="10"/>
          </p:nvPr>
        </p:nvSpPr>
        <p:spPr/>
        <p:txBody>
          <a:bodyPr/>
          <a:lstStyle/>
          <a:p>
            <a:fld id="{8322FABE-65A3-3940-B3D3-964296575DCF}" type="datetimeFigureOut">
              <a:rPr lang="en-US" smtClean="0"/>
              <a:t>1/22/23</a:t>
            </a:fld>
            <a:endParaRPr lang="en-US"/>
          </a:p>
        </p:txBody>
      </p:sp>
      <p:sp>
        <p:nvSpPr>
          <p:cNvPr id="5" name="Footer Placeholder 4">
            <a:extLst>
              <a:ext uri="{FF2B5EF4-FFF2-40B4-BE49-F238E27FC236}">
                <a16:creationId xmlns:a16="http://schemas.microsoft.com/office/drawing/2014/main" id="{B54C61A3-5D0C-5F67-301D-45D37529F2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EEC295-9124-6EB6-D8ED-7C4713C37D2F}"/>
              </a:ext>
            </a:extLst>
          </p:cNvPr>
          <p:cNvSpPr>
            <a:spLocks noGrp="1"/>
          </p:cNvSpPr>
          <p:nvPr>
            <p:ph type="sldNum" sz="quarter" idx="12"/>
          </p:nvPr>
        </p:nvSpPr>
        <p:spPr/>
        <p:txBody>
          <a:bodyPr/>
          <a:lstStyle/>
          <a:p>
            <a:fld id="{F78F39CB-B242-9149-B658-B60FFFF4F8B3}" type="slidenum">
              <a:rPr lang="en-US" smtClean="0"/>
              <a:t>‹#›</a:t>
            </a:fld>
            <a:endParaRPr lang="en-US"/>
          </a:p>
        </p:txBody>
      </p:sp>
    </p:spTree>
    <p:extLst>
      <p:ext uri="{BB962C8B-B14F-4D97-AF65-F5344CB8AC3E}">
        <p14:creationId xmlns:p14="http://schemas.microsoft.com/office/powerpoint/2010/main" val="3141450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E4D9B-1411-4CC3-A70F-85794D5BB08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9DF03D3-5554-7C6F-34BF-98A4365D159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CDE1A2C-768E-ACF6-5E12-E195879800E4}"/>
              </a:ext>
            </a:extLst>
          </p:cNvPr>
          <p:cNvSpPr>
            <a:spLocks noGrp="1"/>
          </p:cNvSpPr>
          <p:nvPr>
            <p:ph type="dt" sz="half" idx="10"/>
          </p:nvPr>
        </p:nvSpPr>
        <p:spPr/>
        <p:txBody>
          <a:bodyPr/>
          <a:lstStyle/>
          <a:p>
            <a:fld id="{8322FABE-65A3-3940-B3D3-964296575DCF}" type="datetimeFigureOut">
              <a:rPr lang="en-US" smtClean="0"/>
              <a:t>1/22/23</a:t>
            </a:fld>
            <a:endParaRPr lang="en-US"/>
          </a:p>
        </p:txBody>
      </p:sp>
      <p:sp>
        <p:nvSpPr>
          <p:cNvPr id="5" name="Footer Placeholder 4">
            <a:extLst>
              <a:ext uri="{FF2B5EF4-FFF2-40B4-BE49-F238E27FC236}">
                <a16:creationId xmlns:a16="http://schemas.microsoft.com/office/drawing/2014/main" id="{F118202C-7EAF-54D5-CA3D-5938ACFB74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D9ED40-11F1-DE82-E015-ECB1420992CF}"/>
              </a:ext>
            </a:extLst>
          </p:cNvPr>
          <p:cNvSpPr>
            <a:spLocks noGrp="1"/>
          </p:cNvSpPr>
          <p:nvPr>
            <p:ph type="sldNum" sz="quarter" idx="12"/>
          </p:nvPr>
        </p:nvSpPr>
        <p:spPr/>
        <p:txBody>
          <a:bodyPr/>
          <a:lstStyle/>
          <a:p>
            <a:fld id="{F78F39CB-B242-9149-B658-B60FFFF4F8B3}" type="slidenum">
              <a:rPr lang="en-US" smtClean="0"/>
              <a:t>‹#›</a:t>
            </a:fld>
            <a:endParaRPr lang="en-US"/>
          </a:p>
        </p:txBody>
      </p:sp>
    </p:spTree>
    <p:extLst>
      <p:ext uri="{BB962C8B-B14F-4D97-AF65-F5344CB8AC3E}">
        <p14:creationId xmlns:p14="http://schemas.microsoft.com/office/powerpoint/2010/main" val="1444378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05934-1B94-89E1-0C06-48645BA9C594}"/>
              </a:ext>
            </a:extLst>
          </p:cNvPr>
          <p:cNvSpPr>
            <a:spLocks noGrp="1"/>
          </p:cNvSpPr>
          <p:nvPr>
            <p:ph type="title"/>
          </p:nvPr>
        </p:nvSpPr>
        <p:spPr>
          <a:xfrm>
            <a:off x="623888" y="1282304"/>
            <a:ext cx="7886700" cy="2139553"/>
          </a:xfrm>
        </p:spPr>
        <p:txBody>
          <a:bodyPr anchor="b"/>
          <a:lstStyle>
            <a:lvl1pPr>
              <a:defRPr sz="45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3642CCD3-1187-79F8-3933-FF603591D2C2}"/>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2E083F5-77EC-B721-4A6B-39EAEFC32430}"/>
              </a:ext>
            </a:extLst>
          </p:cNvPr>
          <p:cNvSpPr>
            <a:spLocks noGrp="1"/>
          </p:cNvSpPr>
          <p:nvPr>
            <p:ph type="dt" sz="half" idx="10"/>
          </p:nvPr>
        </p:nvSpPr>
        <p:spPr/>
        <p:txBody>
          <a:bodyPr/>
          <a:lstStyle/>
          <a:p>
            <a:fld id="{8322FABE-65A3-3940-B3D3-964296575DCF}" type="datetimeFigureOut">
              <a:rPr lang="en-US" smtClean="0"/>
              <a:t>1/22/23</a:t>
            </a:fld>
            <a:endParaRPr lang="en-US"/>
          </a:p>
        </p:txBody>
      </p:sp>
      <p:sp>
        <p:nvSpPr>
          <p:cNvPr id="5" name="Footer Placeholder 4">
            <a:extLst>
              <a:ext uri="{FF2B5EF4-FFF2-40B4-BE49-F238E27FC236}">
                <a16:creationId xmlns:a16="http://schemas.microsoft.com/office/drawing/2014/main" id="{736F56E1-A17F-D227-DAF4-F2E7E80775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70BEF5-090A-D7F4-2E45-C6B71836F69A}"/>
              </a:ext>
            </a:extLst>
          </p:cNvPr>
          <p:cNvSpPr>
            <a:spLocks noGrp="1"/>
          </p:cNvSpPr>
          <p:nvPr>
            <p:ph type="sldNum" sz="quarter" idx="12"/>
          </p:nvPr>
        </p:nvSpPr>
        <p:spPr/>
        <p:txBody>
          <a:bodyPr/>
          <a:lstStyle/>
          <a:p>
            <a:fld id="{F78F39CB-B242-9149-B658-B60FFFF4F8B3}" type="slidenum">
              <a:rPr lang="en-US" smtClean="0"/>
              <a:t>‹#›</a:t>
            </a:fld>
            <a:endParaRPr lang="en-US"/>
          </a:p>
        </p:txBody>
      </p:sp>
    </p:spTree>
    <p:extLst>
      <p:ext uri="{BB962C8B-B14F-4D97-AF65-F5344CB8AC3E}">
        <p14:creationId xmlns:p14="http://schemas.microsoft.com/office/powerpoint/2010/main" val="1593169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2CCDF-2ACE-A5A6-1E01-0178D3F4C83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0904D1C-65D6-45B4-9FEB-61F17347AFFC}"/>
              </a:ext>
            </a:extLst>
          </p:cNvPr>
          <p:cNvSpPr>
            <a:spLocks noGrp="1"/>
          </p:cNvSpPr>
          <p:nvPr>
            <p:ph sz="half" idx="1"/>
          </p:nvPr>
        </p:nvSpPr>
        <p:spPr>
          <a:xfrm>
            <a:off x="628650" y="1369219"/>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883B9577-BFCA-9217-4D82-21FBC59B7B25}"/>
              </a:ext>
            </a:extLst>
          </p:cNvPr>
          <p:cNvSpPr>
            <a:spLocks noGrp="1"/>
          </p:cNvSpPr>
          <p:nvPr>
            <p:ph sz="half" idx="2"/>
          </p:nvPr>
        </p:nvSpPr>
        <p:spPr>
          <a:xfrm>
            <a:off x="4629150" y="1369219"/>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EFE2A417-CC4A-B965-9958-C1AAA4CFB130}"/>
              </a:ext>
            </a:extLst>
          </p:cNvPr>
          <p:cNvSpPr>
            <a:spLocks noGrp="1"/>
          </p:cNvSpPr>
          <p:nvPr>
            <p:ph type="dt" sz="half" idx="10"/>
          </p:nvPr>
        </p:nvSpPr>
        <p:spPr/>
        <p:txBody>
          <a:bodyPr/>
          <a:lstStyle/>
          <a:p>
            <a:fld id="{8322FABE-65A3-3940-B3D3-964296575DCF}" type="datetimeFigureOut">
              <a:rPr lang="en-US" smtClean="0"/>
              <a:t>1/22/23</a:t>
            </a:fld>
            <a:endParaRPr lang="en-US"/>
          </a:p>
        </p:txBody>
      </p:sp>
      <p:sp>
        <p:nvSpPr>
          <p:cNvPr id="6" name="Footer Placeholder 5">
            <a:extLst>
              <a:ext uri="{FF2B5EF4-FFF2-40B4-BE49-F238E27FC236}">
                <a16:creationId xmlns:a16="http://schemas.microsoft.com/office/drawing/2014/main" id="{DF94B82E-6FB6-6ED1-85B4-F9B1CAA1C2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A28E1B-70B6-0D29-9704-CFAF4284EE2E}"/>
              </a:ext>
            </a:extLst>
          </p:cNvPr>
          <p:cNvSpPr>
            <a:spLocks noGrp="1"/>
          </p:cNvSpPr>
          <p:nvPr>
            <p:ph type="sldNum" sz="quarter" idx="12"/>
          </p:nvPr>
        </p:nvSpPr>
        <p:spPr/>
        <p:txBody>
          <a:bodyPr/>
          <a:lstStyle/>
          <a:p>
            <a:fld id="{F78F39CB-B242-9149-B658-B60FFFF4F8B3}" type="slidenum">
              <a:rPr lang="en-US" smtClean="0"/>
              <a:t>‹#›</a:t>
            </a:fld>
            <a:endParaRPr lang="en-US"/>
          </a:p>
        </p:txBody>
      </p:sp>
    </p:spTree>
    <p:extLst>
      <p:ext uri="{BB962C8B-B14F-4D97-AF65-F5344CB8AC3E}">
        <p14:creationId xmlns:p14="http://schemas.microsoft.com/office/powerpoint/2010/main" val="2453222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F4F7A-9994-0B7E-7039-D6ECAF6E64A1}"/>
              </a:ext>
            </a:extLst>
          </p:cNvPr>
          <p:cNvSpPr>
            <a:spLocks noGrp="1"/>
          </p:cNvSpPr>
          <p:nvPr>
            <p:ph type="title"/>
          </p:nvPr>
        </p:nvSpPr>
        <p:spPr>
          <a:xfrm>
            <a:off x="629841" y="273844"/>
            <a:ext cx="7886700" cy="994172"/>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4A60D36-F76C-52AA-5247-FFD8F8A6ECDB}"/>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a:extLst>
              <a:ext uri="{FF2B5EF4-FFF2-40B4-BE49-F238E27FC236}">
                <a16:creationId xmlns:a16="http://schemas.microsoft.com/office/drawing/2014/main" id="{9A5C2426-87D6-7118-206D-535B67F1A47D}"/>
              </a:ext>
            </a:extLst>
          </p:cNvPr>
          <p:cNvSpPr>
            <a:spLocks noGrp="1"/>
          </p:cNvSpPr>
          <p:nvPr>
            <p:ph sz="half" idx="2"/>
          </p:nvPr>
        </p:nvSpPr>
        <p:spPr>
          <a:xfrm>
            <a:off x="629842" y="1878806"/>
            <a:ext cx="3868340"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8A1E5C48-801A-C329-DDB7-39D8E9E0159E}"/>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a:extLst>
              <a:ext uri="{FF2B5EF4-FFF2-40B4-BE49-F238E27FC236}">
                <a16:creationId xmlns:a16="http://schemas.microsoft.com/office/drawing/2014/main" id="{49A0A02E-A58F-8009-9145-D7C6E3AE6DE4}"/>
              </a:ext>
            </a:extLst>
          </p:cNvPr>
          <p:cNvSpPr>
            <a:spLocks noGrp="1"/>
          </p:cNvSpPr>
          <p:nvPr>
            <p:ph sz="quarter" idx="4"/>
          </p:nvPr>
        </p:nvSpPr>
        <p:spPr>
          <a:xfrm>
            <a:off x="4629150" y="1878806"/>
            <a:ext cx="3887391"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24B2D783-79B0-510E-3E21-D51429A2C97C}"/>
              </a:ext>
            </a:extLst>
          </p:cNvPr>
          <p:cNvSpPr>
            <a:spLocks noGrp="1"/>
          </p:cNvSpPr>
          <p:nvPr>
            <p:ph type="dt" sz="half" idx="10"/>
          </p:nvPr>
        </p:nvSpPr>
        <p:spPr/>
        <p:txBody>
          <a:bodyPr/>
          <a:lstStyle/>
          <a:p>
            <a:fld id="{8322FABE-65A3-3940-B3D3-964296575DCF}" type="datetimeFigureOut">
              <a:rPr lang="en-US" smtClean="0"/>
              <a:t>1/22/23</a:t>
            </a:fld>
            <a:endParaRPr lang="en-US"/>
          </a:p>
        </p:txBody>
      </p:sp>
      <p:sp>
        <p:nvSpPr>
          <p:cNvPr id="8" name="Footer Placeholder 7">
            <a:extLst>
              <a:ext uri="{FF2B5EF4-FFF2-40B4-BE49-F238E27FC236}">
                <a16:creationId xmlns:a16="http://schemas.microsoft.com/office/drawing/2014/main" id="{190DA127-1979-7682-ABAF-155628B03DF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2B04DA8-6EC5-7387-7412-BC2C5572A1CB}"/>
              </a:ext>
            </a:extLst>
          </p:cNvPr>
          <p:cNvSpPr>
            <a:spLocks noGrp="1"/>
          </p:cNvSpPr>
          <p:nvPr>
            <p:ph type="sldNum" sz="quarter" idx="12"/>
          </p:nvPr>
        </p:nvSpPr>
        <p:spPr/>
        <p:txBody>
          <a:bodyPr/>
          <a:lstStyle/>
          <a:p>
            <a:fld id="{F78F39CB-B242-9149-B658-B60FFFF4F8B3}" type="slidenum">
              <a:rPr lang="en-US" smtClean="0"/>
              <a:t>‹#›</a:t>
            </a:fld>
            <a:endParaRPr lang="en-US"/>
          </a:p>
        </p:txBody>
      </p:sp>
    </p:spTree>
    <p:extLst>
      <p:ext uri="{BB962C8B-B14F-4D97-AF65-F5344CB8AC3E}">
        <p14:creationId xmlns:p14="http://schemas.microsoft.com/office/powerpoint/2010/main" val="437995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907BA-F215-FB42-C056-FB7C9872D310}"/>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EA6D84E9-EF84-F6CE-BD87-17BE33DD0C45}"/>
              </a:ext>
            </a:extLst>
          </p:cNvPr>
          <p:cNvSpPr>
            <a:spLocks noGrp="1"/>
          </p:cNvSpPr>
          <p:nvPr>
            <p:ph type="dt" sz="half" idx="10"/>
          </p:nvPr>
        </p:nvSpPr>
        <p:spPr/>
        <p:txBody>
          <a:bodyPr/>
          <a:lstStyle/>
          <a:p>
            <a:fld id="{8322FABE-65A3-3940-B3D3-964296575DCF}" type="datetimeFigureOut">
              <a:rPr lang="en-US" smtClean="0"/>
              <a:t>1/22/23</a:t>
            </a:fld>
            <a:endParaRPr lang="en-US"/>
          </a:p>
        </p:txBody>
      </p:sp>
      <p:sp>
        <p:nvSpPr>
          <p:cNvPr id="4" name="Footer Placeholder 3">
            <a:extLst>
              <a:ext uri="{FF2B5EF4-FFF2-40B4-BE49-F238E27FC236}">
                <a16:creationId xmlns:a16="http://schemas.microsoft.com/office/drawing/2014/main" id="{E117BCD7-5A27-93CA-11E6-E7A33D256B4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FA992D-2CDE-D3FC-DA48-3A28A844B949}"/>
              </a:ext>
            </a:extLst>
          </p:cNvPr>
          <p:cNvSpPr>
            <a:spLocks noGrp="1"/>
          </p:cNvSpPr>
          <p:nvPr>
            <p:ph type="sldNum" sz="quarter" idx="12"/>
          </p:nvPr>
        </p:nvSpPr>
        <p:spPr/>
        <p:txBody>
          <a:bodyPr/>
          <a:lstStyle/>
          <a:p>
            <a:fld id="{F78F39CB-B242-9149-B658-B60FFFF4F8B3}" type="slidenum">
              <a:rPr lang="en-US" smtClean="0"/>
              <a:t>‹#›</a:t>
            </a:fld>
            <a:endParaRPr lang="en-US"/>
          </a:p>
        </p:txBody>
      </p:sp>
    </p:spTree>
    <p:extLst>
      <p:ext uri="{BB962C8B-B14F-4D97-AF65-F5344CB8AC3E}">
        <p14:creationId xmlns:p14="http://schemas.microsoft.com/office/powerpoint/2010/main" val="14146770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theme" Target="../theme/theme2.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theme" Target="../theme/theme3.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1381250" y="1616470"/>
            <a:ext cx="6809700" cy="31122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Quattrocento Sans"/>
              <a:buChar char="◉"/>
              <a:defRPr sz="2400">
                <a:solidFill>
                  <a:schemeClr val="dk1"/>
                </a:solidFill>
                <a:latin typeface="Quattrocento Sans"/>
                <a:ea typeface="Quattrocento Sans"/>
                <a:cs typeface="Quattrocento Sans"/>
                <a:sym typeface="Quattrocento Sans"/>
              </a:defRPr>
            </a:lvl1pPr>
            <a:lvl2pPr marL="914400" lvl="1" indent="-355600">
              <a:spcBef>
                <a:spcPts val="0"/>
              </a:spcBef>
              <a:spcAft>
                <a:spcPts val="0"/>
              </a:spcAft>
              <a:buClr>
                <a:schemeClr val="accent1"/>
              </a:buClr>
              <a:buSzPts val="2000"/>
              <a:buFont typeface="Quattrocento Sans"/>
              <a:buChar char="○"/>
              <a:defRPr sz="2000">
                <a:solidFill>
                  <a:schemeClr val="dk1"/>
                </a:solidFill>
                <a:latin typeface="Quattrocento Sans"/>
                <a:ea typeface="Quattrocento Sans"/>
                <a:cs typeface="Quattrocento Sans"/>
                <a:sym typeface="Quattrocento Sans"/>
              </a:defRPr>
            </a:lvl2pPr>
            <a:lvl3pPr marL="1371600" lvl="2" indent="-355600">
              <a:spcBef>
                <a:spcPts val="0"/>
              </a:spcBef>
              <a:spcAft>
                <a:spcPts val="0"/>
              </a:spcAft>
              <a:buClr>
                <a:schemeClr val="accent1"/>
              </a:buClr>
              <a:buSzPts val="2000"/>
              <a:buFont typeface="Quattrocento Sans"/>
              <a:buChar char="■"/>
              <a:defRPr sz="2000">
                <a:solidFill>
                  <a:schemeClr val="dk1"/>
                </a:solidFill>
                <a:latin typeface="Quattrocento Sans"/>
                <a:ea typeface="Quattrocento Sans"/>
                <a:cs typeface="Quattrocento Sans"/>
                <a:sym typeface="Quattrocento Sans"/>
              </a:defRPr>
            </a:lvl3pPr>
            <a:lvl4pPr marL="1828800" lvl="3" indent="-342900">
              <a:spcBef>
                <a:spcPts val="0"/>
              </a:spcBef>
              <a:spcAft>
                <a:spcPts val="0"/>
              </a:spcAft>
              <a:buClr>
                <a:schemeClr val="accent1"/>
              </a:buClr>
              <a:buSzPts val="1800"/>
              <a:buFont typeface="Quattrocento Sans"/>
              <a:buChar char="●"/>
              <a:defRPr sz="1800">
                <a:solidFill>
                  <a:schemeClr val="dk1"/>
                </a:solidFill>
                <a:latin typeface="Quattrocento Sans"/>
                <a:ea typeface="Quattrocento Sans"/>
                <a:cs typeface="Quattrocento Sans"/>
                <a:sym typeface="Quattrocento Sans"/>
              </a:defRPr>
            </a:lvl4pPr>
            <a:lvl5pPr marL="2286000" lvl="4"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5pPr>
            <a:lvl6pPr marL="2743200" lvl="5"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6pPr>
            <a:lvl7pPr marL="3200400" lvl="6"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7pPr>
            <a:lvl8pPr marL="3657600" lvl="7"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8pPr>
            <a:lvl9pPr marL="4114800" lvl="8"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9pPr>
          </a:lstStyle>
          <a:p>
            <a:endParaRPr/>
          </a:p>
        </p:txBody>
      </p:sp>
      <p:sp>
        <p:nvSpPr>
          <p:cNvPr id="7" name="Google Shape;7;p1"/>
          <p:cNvSpPr txBox="1">
            <a:spLocks noGrp="1"/>
          </p:cNvSpPr>
          <p:nvPr>
            <p:ph type="title"/>
          </p:nvPr>
        </p:nvSpPr>
        <p:spPr>
          <a:xfrm>
            <a:off x="1381250" y="896549"/>
            <a:ext cx="6809700" cy="4356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000"/>
              <a:buFont typeface="Lora"/>
              <a:buNone/>
              <a:defRPr sz="2000" b="1">
                <a:solidFill>
                  <a:schemeClr val="dk1"/>
                </a:solidFill>
                <a:latin typeface="Lora"/>
                <a:ea typeface="Lora"/>
                <a:cs typeface="Lora"/>
                <a:sym typeface="Lora"/>
              </a:defRPr>
            </a:lvl1pPr>
            <a:lvl2pPr lvl="1">
              <a:spcBef>
                <a:spcPts val="0"/>
              </a:spcBef>
              <a:spcAft>
                <a:spcPts val="0"/>
              </a:spcAft>
              <a:buClr>
                <a:schemeClr val="dk1"/>
              </a:buClr>
              <a:buSzPts val="2000"/>
              <a:buFont typeface="Lora"/>
              <a:buNone/>
              <a:defRPr sz="2000" b="1">
                <a:solidFill>
                  <a:schemeClr val="dk1"/>
                </a:solidFill>
                <a:latin typeface="Lora"/>
                <a:ea typeface="Lora"/>
                <a:cs typeface="Lora"/>
                <a:sym typeface="Lora"/>
              </a:defRPr>
            </a:lvl2pPr>
            <a:lvl3pPr lvl="2">
              <a:spcBef>
                <a:spcPts val="0"/>
              </a:spcBef>
              <a:spcAft>
                <a:spcPts val="0"/>
              </a:spcAft>
              <a:buClr>
                <a:schemeClr val="dk1"/>
              </a:buClr>
              <a:buSzPts val="2000"/>
              <a:buFont typeface="Lora"/>
              <a:buNone/>
              <a:defRPr sz="2000" b="1">
                <a:solidFill>
                  <a:schemeClr val="dk1"/>
                </a:solidFill>
                <a:latin typeface="Lora"/>
                <a:ea typeface="Lora"/>
                <a:cs typeface="Lora"/>
                <a:sym typeface="Lora"/>
              </a:defRPr>
            </a:lvl3pPr>
            <a:lvl4pPr lvl="3">
              <a:spcBef>
                <a:spcPts val="0"/>
              </a:spcBef>
              <a:spcAft>
                <a:spcPts val="0"/>
              </a:spcAft>
              <a:buClr>
                <a:schemeClr val="dk1"/>
              </a:buClr>
              <a:buSzPts val="2000"/>
              <a:buFont typeface="Lora"/>
              <a:buNone/>
              <a:defRPr sz="2000" b="1">
                <a:solidFill>
                  <a:schemeClr val="dk1"/>
                </a:solidFill>
                <a:latin typeface="Lora"/>
                <a:ea typeface="Lora"/>
                <a:cs typeface="Lora"/>
                <a:sym typeface="Lora"/>
              </a:defRPr>
            </a:lvl4pPr>
            <a:lvl5pPr lvl="4">
              <a:spcBef>
                <a:spcPts val="0"/>
              </a:spcBef>
              <a:spcAft>
                <a:spcPts val="0"/>
              </a:spcAft>
              <a:buClr>
                <a:schemeClr val="dk1"/>
              </a:buClr>
              <a:buSzPts val="2000"/>
              <a:buFont typeface="Lora"/>
              <a:buNone/>
              <a:defRPr sz="2000" b="1">
                <a:solidFill>
                  <a:schemeClr val="dk1"/>
                </a:solidFill>
                <a:latin typeface="Lora"/>
                <a:ea typeface="Lora"/>
                <a:cs typeface="Lora"/>
                <a:sym typeface="Lora"/>
              </a:defRPr>
            </a:lvl5pPr>
            <a:lvl6pPr lvl="5">
              <a:spcBef>
                <a:spcPts val="0"/>
              </a:spcBef>
              <a:spcAft>
                <a:spcPts val="0"/>
              </a:spcAft>
              <a:buClr>
                <a:schemeClr val="dk1"/>
              </a:buClr>
              <a:buSzPts val="2000"/>
              <a:buFont typeface="Lora"/>
              <a:buNone/>
              <a:defRPr sz="2000" b="1">
                <a:solidFill>
                  <a:schemeClr val="dk1"/>
                </a:solidFill>
                <a:latin typeface="Lora"/>
                <a:ea typeface="Lora"/>
                <a:cs typeface="Lora"/>
                <a:sym typeface="Lora"/>
              </a:defRPr>
            </a:lvl6pPr>
            <a:lvl7pPr lvl="6">
              <a:spcBef>
                <a:spcPts val="0"/>
              </a:spcBef>
              <a:spcAft>
                <a:spcPts val="0"/>
              </a:spcAft>
              <a:buClr>
                <a:schemeClr val="dk1"/>
              </a:buClr>
              <a:buSzPts val="2000"/>
              <a:buFont typeface="Lora"/>
              <a:buNone/>
              <a:defRPr sz="2000" b="1">
                <a:solidFill>
                  <a:schemeClr val="dk1"/>
                </a:solidFill>
                <a:latin typeface="Lora"/>
                <a:ea typeface="Lora"/>
                <a:cs typeface="Lora"/>
                <a:sym typeface="Lora"/>
              </a:defRPr>
            </a:lvl7pPr>
            <a:lvl8pPr lvl="7">
              <a:spcBef>
                <a:spcPts val="0"/>
              </a:spcBef>
              <a:spcAft>
                <a:spcPts val="0"/>
              </a:spcAft>
              <a:buClr>
                <a:schemeClr val="dk1"/>
              </a:buClr>
              <a:buSzPts val="2000"/>
              <a:buFont typeface="Lora"/>
              <a:buNone/>
              <a:defRPr sz="2000" b="1">
                <a:solidFill>
                  <a:schemeClr val="dk1"/>
                </a:solidFill>
                <a:latin typeface="Lora"/>
                <a:ea typeface="Lora"/>
                <a:cs typeface="Lora"/>
                <a:sym typeface="Lora"/>
              </a:defRPr>
            </a:lvl8pPr>
            <a:lvl9pPr lvl="8">
              <a:spcBef>
                <a:spcPts val="0"/>
              </a:spcBef>
              <a:spcAft>
                <a:spcPts val="0"/>
              </a:spcAft>
              <a:buClr>
                <a:schemeClr val="dk1"/>
              </a:buClr>
              <a:buSzPts val="2000"/>
              <a:buFont typeface="Lora"/>
              <a:buNone/>
              <a:defRPr sz="2000" b="1">
                <a:solidFill>
                  <a:schemeClr val="dk1"/>
                </a:solidFill>
                <a:latin typeface="Lora"/>
                <a:ea typeface="Lora"/>
                <a:cs typeface="Lora"/>
                <a:sym typeface="Lora"/>
              </a:defRPr>
            </a:lvl9pPr>
          </a:lstStyle>
          <a:p>
            <a:endParaRPr/>
          </a:p>
        </p:txBody>
      </p:sp>
      <p:sp>
        <p:nvSpPr>
          <p:cNvPr id="8" name="Google Shape;8;p1"/>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lvl1pPr lvl="0" algn="r">
              <a:buNone/>
              <a:defRPr sz="1000">
                <a:solidFill>
                  <a:srgbClr val="1D1D1B"/>
                </a:solidFill>
                <a:latin typeface="Lora"/>
                <a:ea typeface="Lora"/>
                <a:cs typeface="Lora"/>
                <a:sym typeface="Lora"/>
              </a:defRPr>
            </a:lvl1pPr>
            <a:lvl2pPr lvl="1" algn="r">
              <a:buNone/>
              <a:defRPr sz="1000">
                <a:solidFill>
                  <a:srgbClr val="1D1D1B"/>
                </a:solidFill>
                <a:latin typeface="Lora"/>
                <a:ea typeface="Lora"/>
                <a:cs typeface="Lora"/>
                <a:sym typeface="Lora"/>
              </a:defRPr>
            </a:lvl2pPr>
            <a:lvl3pPr lvl="2" algn="r">
              <a:buNone/>
              <a:defRPr sz="1000">
                <a:solidFill>
                  <a:srgbClr val="1D1D1B"/>
                </a:solidFill>
                <a:latin typeface="Lora"/>
                <a:ea typeface="Lora"/>
                <a:cs typeface="Lora"/>
                <a:sym typeface="Lora"/>
              </a:defRPr>
            </a:lvl3pPr>
            <a:lvl4pPr lvl="3" algn="r">
              <a:buNone/>
              <a:defRPr sz="1000">
                <a:solidFill>
                  <a:srgbClr val="1D1D1B"/>
                </a:solidFill>
                <a:latin typeface="Lora"/>
                <a:ea typeface="Lora"/>
                <a:cs typeface="Lora"/>
                <a:sym typeface="Lora"/>
              </a:defRPr>
            </a:lvl4pPr>
            <a:lvl5pPr lvl="4" algn="r">
              <a:buNone/>
              <a:defRPr sz="1000">
                <a:solidFill>
                  <a:srgbClr val="1D1D1B"/>
                </a:solidFill>
                <a:latin typeface="Lora"/>
                <a:ea typeface="Lora"/>
                <a:cs typeface="Lora"/>
                <a:sym typeface="Lora"/>
              </a:defRPr>
            </a:lvl5pPr>
            <a:lvl6pPr lvl="5" algn="r">
              <a:buNone/>
              <a:defRPr sz="1000">
                <a:solidFill>
                  <a:srgbClr val="1D1D1B"/>
                </a:solidFill>
                <a:latin typeface="Lora"/>
                <a:ea typeface="Lora"/>
                <a:cs typeface="Lora"/>
                <a:sym typeface="Lora"/>
              </a:defRPr>
            </a:lvl6pPr>
            <a:lvl7pPr lvl="6" algn="r">
              <a:buNone/>
              <a:defRPr sz="1000">
                <a:solidFill>
                  <a:srgbClr val="1D1D1B"/>
                </a:solidFill>
                <a:latin typeface="Lora"/>
                <a:ea typeface="Lora"/>
                <a:cs typeface="Lora"/>
                <a:sym typeface="Lora"/>
              </a:defRPr>
            </a:lvl7pPr>
            <a:lvl8pPr lvl="7" algn="r">
              <a:buNone/>
              <a:defRPr sz="1000">
                <a:solidFill>
                  <a:srgbClr val="1D1D1B"/>
                </a:solidFill>
                <a:latin typeface="Lora"/>
                <a:ea typeface="Lora"/>
                <a:cs typeface="Lora"/>
                <a:sym typeface="Lora"/>
              </a:defRPr>
            </a:lvl8pPr>
            <a:lvl9pPr lvl="8" algn="r">
              <a:buNone/>
              <a:defRPr sz="1000">
                <a:solidFill>
                  <a:srgbClr val="1D1D1B"/>
                </a:solidFill>
                <a:latin typeface="Lora"/>
                <a:ea typeface="Lora"/>
                <a:cs typeface="Lora"/>
                <a:sym typeface="Lor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73"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D576042-B44C-D6D7-5FA2-BA1405D6CB4D}"/>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CA89945-0F4A-FC05-46AB-DDB9F747B88B}"/>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A271171-100E-B8C6-0713-F04BC7604841}"/>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8322FABE-65A3-3940-B3D3-964296575DCF}" type="datetimeFigureOut">
              <a:rPr lang="en-US" smtClean="0"/>
              <a:t>1/22/23</a:t>
            </a:fld>
            <a:endParaRPr lang="en-US"/>
          </a:p>
        </p:txBody>
      </p:sp>
      <p:sp>
        <p:nvSpPr>
          <p:cNvPr id="5" name="Footer Placeholder 4">
            <a:extLst>
              <a:ext uri="{FF2B5EF4-FFF2-40B4-BE49-F238E27FC236}">
                <a16:creationId xmlns:a16="http://schemas.microsoft.com/office/drawing/2014/main" id="{987203AD-32A4-0FC6-A565-C6607A3C85DB}"/>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C681725-AB78-846C-41BB-F46D88AB5DF8}"/>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F78F39CB-B242-9149-B658-B60FFFF4F8B3}" type="slidenum">
              <a:rPr lang="en-US" smtClean="0"/>
              <a:t>‹#›</a:t>
            </a:fld>
            <a:endParaRPr lang="en-US"/>
          </a:p>
        </p:txBody>
      </p:sp>
    </p:spTree>
    <p:extLst>
      <p:ext uri="{BB962C8B-B14F-4D97-AF65-F5344CB8AC3E}">
        <p14:creationId xmlns:p14="http://schemas.microsoft.com/office/powerpoint/2010/main" val="6695167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4"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1381250" y="1616470"/>
            <a:ext cx="6809700" cy="31122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Quattrocento Sans"/>
              <a:buChar char="◉"/>
              <a:defRPr sz="2400">
                <a:solidFill>
                  <a:schemeClr val="dk1"/>
                </a:solidFill>
                <a:latin typeface="Quattrocento Sans"/>
                <a:ea typeface="Quattrocento Sans"/>
                <a:cs typeface="Quattrocento Sans"/>
                <a:sym typeface="Quattrocento Sans"/>
              </a:defRPr>
            </a:lvl1pPr>
            <a:lvl2pPr marL="914400" lvl="1" indent="-355600">
              <a:spcBef>
                <a:spcPts val="0"/>
              </a:spcBef>
              <a:spcAft>
                <a:spcPts val="0"/>
              </a:spcAft>
              <a:buClr>
                <a:schemeClr val="accent1"/>
              </a:buClr>
              <a:buSzPts val="2000"/>
              <a:buFont typeface="Quattrocento Sans"/>
              <a:buChar char="○"/>
              <a:defRPr sz="2000">
                <a:solidFill>
                  <a:schemeClr val="dk1"/>
                </a:solidFill>
                <a:latin typeface="Quattrocento Sans"/>
                <a:ea typeface="Quattrocento Sans"/>
                <a:cs typeface="Quattrocento Sans"/>
                <a:sym typeface="Quattrocento Sans"/>
              </a:defRPr>
            </a:lvl2pPr>
            <a:lvl3pPr marL="1371600" lvl="2" indent="-355600">
              <a:spcBef>
                <a:spcPts val="0"/>
              </a:spcBef>
              <a:spcAft>
                <a:spcPts val="0"/>
              </a:spcAft>
              <a:buClr>
                <a:schemeClr val="accent1"/>
              </a:buClr>
              <a:buSzPts val="2000"/>
              <a:buFont typeface="Quattrocento Sans"/>
              <a:buChar char="■"/>
              <a:defRPr sz="2000">
                <a:solidFill>
                  <a:schemeClr val="dk1"/>
                </a:solidFill>
                <a:latin typeface="Quattrocento Sans"/>
                <a:ea typeface="Quattrocento Sans"/>
                <a:cs typeface="Quattrocento Sans"/>
                <a:sym typeface="Quattrocento Sans"/>
              </a:defRPr>
            </a:lvl3pPr>
            <a:lvl4pPr marL="1828800" lvl="3" indent="-342900">
              <a:spcBef>
                <a:spcPts val="0"/>
              </a:spcBef>
              <a:spcAft>
                <a:spcPts val="0"/>
              </a:spcAft>
              <a:buClr>
                <a:schemeClr val="accent1"/>
              </a:buClr>
              <a:buSzPts val="1800"/>
              <a:buFont typeface="Quattrocento Sans"/>
              <a:buChar char="●"/>
              <a:defRPr sz="1800">
                <a:solidFill>
                  <a:schemeClr val="dk1"/>
                </a:solidFill>
                <a:latin typeface="Quattrocento Sans"/>
                <a:ea typeface="Quattrocento Sans"/>
                <a:cs typeface="Quattrocento Sans"/>
                <a:sym typeface="Quattrocento Sans"/>
              </a:defRPr>
            </a:lvl4pPr>
            <a:lvl5pPr marL="2286000" lvl="4"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5pPr>
            <a:lvl6pPr marL="2743200" lvl="5"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6pPr>
            <a:lvl7pPr marL="3200400" lvl="6"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7pPr>
            <a:lvl8pPr marL="3657600" lvl="7"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8pPr>
            <a:lvl9pPr marL="4114800" lvl="8" indent="-342900">
              <a:spcBef>
                <a:spcPts val="0"/>
              </a:spcBef>
              <a:spcAft>
                <a:spcPts val="0"/>
              </a:spcAft>
              <a:buClr>
                <a:schemeClr val="dk1"/>
              </a:buClr>
              <a:buSzPts val="1800"/>
              <a:buFont typeface="Quattrocento Sans"/>
              <a:buChar char="■"/>
              <a:defRPr sz="1800">
                <a:solidFill>
                  <a:schemeClr val="dk1"/>
                </a:solidFill>
                <a:latin typeface="Quattrocento Sans"/>
                <a:ea typeface="Quattrocento Sans"/>
                <a:cs typeface="Quattrocento Sans"/>
                <a:sym typeface="Quattrocento Sans"/>
              </a:defRPr>
            </a:lvl9pPr>
          </a:lstStyle>
          <a:p>
            <a:endParaRPr/>
          </a:p>
        </p:txBody>
      </p:sp>
      <p:sp>
        <p:nvSpPr>
          <p:cNvPr id="7" name="Google Shape;7;p1"/>
          <p:cNvSpPr txBox="1">
            <a:spLocks noGrp="1"/>
          </p:cNvSpPr>
          <p:nvPr>
            <p:ph type="title"/>
          </p:nvPr>
        </p:nvSpPr>
        <p:spPr>
          <a:xfrm>
            <a:off x="1381250" y="896549"/>
            <a:ext cx="6809700" cy="4356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000"/>
              <a:buFont typeface="Lora"/>
              <a:buNone/>
              <a:defRPr sz="2000" b="1">
                <a:solidFill>
                  <a:schemeClr val="dk1"/>
                </a:solidFill>
                <a:latin typeface="Lora"/>
                <a:ea typeface="Lora"/>
                <a:cs typeface="Lora"/>
                <a:sym typeface="Lora"/>
              </a:defRPr>
            </a:lvl1pPr>
            <a:lvl2pPr lvl="1">
              <a:spcBef>
                <a:spcPts val="0"/>
              </a:spcBef>
              <a:spcAft>
                <a:spcPts val="0"/>
              </a:spcAft>
              <a:buClr>
                <a:schemeClr val="dk1"/>
              </a:buClr>
              <a:buSzPts val="2000"/>
              <a:buFont typeface="Lora"/>
              <a:buNone/>
              <a:defRPr sz="2000" b="1">
                <a:solidFill>
                  <a:schemeClr val="dk1"/>
                </a:solidFill>
                <a:latin typeface="Lora"/>
                <a:ea typeface="Lora"/>
                <a:cs typeface="Lora"/>
                <a:sym typeface="Lora"/>
              </a:defRPr>
            </a:lvl2pPr>
            <a:lvl3pPr lvl="2">
              <a:spcBef>
                <a:spcPts val="0"/>
              </a:spcBef>
              <a:spcAft>
                <a:spcPts val="0"/>
              </a:spcAft>
              <a:buClr>
                <a:schemeClr val="dk1"/>
              </a:buClr>
              <a:buSzPts val="2000"/>
              <a:buFont typeface="Lora"/>
              <a:buNone/>
              <a:defRPr sz="2000" b="1">
                <a:solidFill>
                  <a:schemeClr val="dk1"/>
                </a:solidFill>
                <a:latin typeface="Lora"/>
                <a:ea typeface="Lora"/>
                <a:cs typeface="Lora"/>
                <a:sym typeface="Lora"/>
              </a:defRPr>
            </a:lvl3pPr>
            <a:lvl4pPr lvl="3">
              <a:spcBef>
                <a:spcPts val="0"/>
              </a:spcBef>
              <a:spcAft>
                <a:spcPts val="0"/>
              </a:spcAft>
              <a:buClr>
                <a:schemeClr val="dk1"/>
              </a:buClr>
              <a:buSzPts val="2000"/>
              <a:buFont typeface="Lora"/>
              <a:buNone/>
              <a:defRPr sz="2000" b="1">
                <a:solidFill>
                  <a:schemeClr val="dk1"/>
                </a:solidFill>
                <a:latin typeface="Lora"/>
                <a:ea typeface="Lora"/>
                <a:cs typeface="Lora"/>
                <a:sym typeface="Lora"/>
              </a:defRPr>
            </a:lvl4pPr>
            <a:lvl5pPr lvl="4">
              <a:spcBef>
                <a:spcPts val="0"/>
              </a:spcBef>
              <a:spcAft>
                <a:spcPts val="0"/>
              </a:spcAft>
              <a:buClr>
                <a:schemeClr val="dk1"/>
              </a:buClr>
              <a:buSzPts val="2000"/>
              <a:buFont typeface="Lora"/>
              <a:buNone/>
              <a:defRPr sz="2000" b="1">
                <a:solidFill>
                  <a:schemeClr val="dk1"/>
                </a:solidFill>
                <a:latin typeface="Lora"/>
                <a:ea typeface="Lora"/>
                <a:cs typeface="Lora"/>
                <a:sym typeface="Lora"/>
              </a:defRPr>
            </a:lvl5pPr>
            <a:lvl6pPr lvl="5">
              <a:spcBef>
                <a:spcPts val="0"/>
              </a:spcBef>
              <a:spcAft>
                <a:spcPts val="0"/>
              </a:spcAft>
              <a:buClr>
                <a:schemeClr val="dk1"/>
              </a:buClr>
              <a:buSzPts val="2000"/>
              <a:buFont typeface="Lora"/>
              <a:buNone/>
              <a:defRPr sz="2000" b="1">
                <a:solidFill>
                  <a:schemeClr val="dk1"/>
                </a:solidFill>
                <a:latin typeface="Lora"/>
                <a:ea typeface="Lora"/>
                <a:cs typeface="Lora"/>
                <a:sym typeface="Lora"/>
              </a:defRPr>
            </a:lvl6pPr>
            <a:lvl7pPr lvl="6">
              <a:spcBef>
                <a:spcPts val="0"/>
              </a:spcBef>
              <a:spcAft>
                <a:spcPts val="0"/>
              </a:spcAft>
              <a:buClr>
                <a:schemeClr val="dk1"/>
              </a:buClr>
              <a:buSzPts val="2000"/>
              <a:buFont typeface="Lora"/>
              <a:buNone/>
              <a:defRPr sz="2000" b="1">
                <a:solidFill>
                  <a:schemeClr val="dk1"/>
                </a:solidFill>
                <a:latin typeface="Lora"/>
                <a:ea typeface="Lora"/>
                <a:cs typeface="Lora"/>
                <a:sym typeface="Lora"/>
              </a:defRPr>
            </a:lvl7pPr>
            <a:lvl8pPr lvl="7">
              <a:spcBef>
                <a:spcPts val="0"/>
              </a:spcBef>
              <a:spcAft>
                <a:spcPts val="0"/>
              </a:spcAft>
              <a:buClr>
                <a:schemeClr val="dk1"/>
              </a:buClr>
              <a:buSzPts val="2000"/>
              <a:buFont typeface="Lora"/>
              <a:buNone/>
              <a:defRPr sz="2000" b="1">
                <a:solidFill>
                  <a:schemeClr val="dk1"/>
                </a:solidFill>
                <a:latin typeface="Lora"/>
                <a:ea typeface="Lora"/>
                <a:cs typeface="Lora"/>
                <a:sym typeface="Lora"/>
              </a:defRPr>
            </a:lvl8pPr>
            <a:lvl9pPr lvl="8">
              <a:spcBef>
                <a:spcPts val="0"/>
              </a:spcBef>
              <a:spcAft>
                <a:spcPts val="0"/>
              </a:spcAft>
              <a:buClr>
                <a:schemeClr val="dk1"/>
              </a:buClr>
              <a:buSzPts val="2000"/>
              <a:buFont typeface="Lora"/>
              <a:buNone/>
              <a:defRPr sz="2000" b="1">
                <a:solidFill>
                  <a:schemeClr val="dk1"/>
                </a:solidFill>
                <a:latin typeface="Lora"/>
                <a:ea typeface="Lora"/>
                <a:cs typeface="Lora"/>
                <a:sym typeface="Lora"/>
              </a:defRPr>
            </a:lvl9pPr>
          </a:lstStyle>
          <a:p>
            <a:endParaRPr/>
          </a:p>
        </p:txBody>
      </p:sp>
      <p:sp>
        <p:nvSpPr>
          <p:cNvPr id="8" name="Google Shape;8;p1"/>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lvl1pPr lvl="0" algn="r">
              <a:buNone/>
              <a:defRPr sz="1000">
                <a:solidFill>
                  <a:srgbClr val="1D1D1B"/>
                </a:solidFill>
                <a:latin typeface="Lora"/>
                <a:ea typeface="Lora"/>
                <a:cs typeface="Lora"/>
                <a:sym typeface="Lora"/>
              </a:defRPr>
            </a:lvl1pPr>
            <a:lvl2pPr lvl="1" algn="r">
              <a:buNone/>
              <a:defRPr sz="1000">
                <a:solidFill>
                  <a:srgbClr val="1D1D1B"/>
                </a:solidFill>
                <a:latin typeface="Lora"/>
                <a:ea typeface="Lora"/>
                <a:cs typeface="Lora"/>
                <a:sym typeface="Lora"/>
              </a:defRPr>
            </a:lvl2pPr>
            <a:lvl3pPr lvl="2" algn="r">
              <a:buNone/>
              <a:defRPr sz="1000">
                <a:solidFill>
                  <a:srgbClr val="1D1D1B"/>
                </a:solidFill>
                <a:latin typeface="Lora"/>
                <a:ea typeface="Lora"/>
                <a:cs typeface="Lora"/>
                <a:sym typeface="Lora"/>
              </a:defRPr>
            </a:lvl3pPr>
            <a:lvl4pPr lvl="3" algn="r">
              <a:buNone/>
              <a:defRPr sz="1000">
                <a:solidFill>
                  <a:srgbClr val="1D1D1B"/>
                </a:solidFill>
                <a:latin typeface="Lora"/>
                <a:ea typeface="Lora"/>
                <a:cs typeface="Lora"/>
                <a:sym typeface="Lora"/>
              </a:defRPr>
            </a:lvl4pPr>
            <a:lvl5pPr lvl="4" algn="r">
              <a:buNone/>
              <a:defRPr sz="1000">
                <a:solidFill>
                  <a:srgbClr val="1D1D1B"/>
                </a:solidFill>
                <a:latin typeface="Lora"/>
                <a:ea typeface="Lora"/>
                <a:cs typeface="Lora"/>
                <a:sym typeface="Lora"/>
              </a:defRPr>
            </a:lvl5pPr>
            <a:lvl6pPr lvl="5" algn="r">
              <a:buNone/>
              <a:defRPr sz="1000">
                <a:solidFill>
                  <a:srgbClr val="1D1D1B"/>
                </a:solidFill>
                <a:latin typeface="Lora"/>
                <a:ea typeface="Lora"/>
                <a:cs typeface="Lora"/>
                <a:sym typeface="Lora"/>
              </a:defRPr>
            </a:lvl6pPr>
            <a:lvl7pPr lvl="6" algn="r">
              <a:buNone/>
              <a:defRPr sz="1000">
                <a:solidFill>
                  <a:srgbClr val="1D1D1B"/>
                </a:solidFill>
                <a:latin typeface="Lora"/>
                <a:ea typeface="Lora"/>
                <a:cs typeface="Lora"/>
                <a:sym typeface="Lora"/>
              </a:defRPr>
            </a:lvl7pPr>
            <a:lvl8pPr lvl="7" algn="r">
              <a:buNone/>
              <a:defRPr sz="1000">
                <a:solidFill>
                  <a:srgbClr val="1D1D1B"/>
                </a:solidFill>
                <a:latin typeface="Lora"/>
                <a:ea typeface="Lora"/>
                <a:cs typeface="Lora"/>
                <a:sym typeface="Lora"/>
              </a:defRPr>
            </a:lvl8pPr>
            <a:lvl9pPr lvl="8" algn="r">
              <a:buNone/>
              <a:defRPr sz="1000">
                <a:solidFill>
                  <a:srgbClr val="1D1D1B"/>
                </a:solidFill>
                <a:latin typeface="Lora"/>
                <a:ea typeface="Lora"/>
                <a:cs typeface="Lora"/>
                <a:sym typeface="Lora"/>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79998707"/>
      </p:ext>
    </p:extLst>
  </p:cSld>
  <p:clrMap bg1="lt1" tx1="dk1" bg2="dk2" tx2="lt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2"/>
          <p:cNvSpPr txBox="1">
            <a:spLocks noGrp="1"/>
          </p:cNvSpPr>
          <p:nvPr>
            <p:ph type="ctrTitle"/>
          </p:nvPr>
        </p:nvSpPr>
        <p:spPr>
          <a:xfrm>
            <a:off x="1696370" y="2003888"/>
            <a:ext cx="7302586"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 study on the </a:t>
            </a:r>
            <a:r>
              <a:rPr lang="en" dirty="0">
                <a:highlight>
                  <a:schemeClr val="accent1"/>
                </a:highlight>
              </a:rPr>
              <a:t>impact</a:t>
            </a:r>
            <a:r>
              <a:rPr lang="en" dirty="0"/>
              <a:t> of </a:t>
            </a:r>
            <a:r>
              <a:rPr lang="en" dirty="0">
                <a:highlight>
                  <a:schemeClr val="accent1"/>
                </a:highlight>
              </a:rPr>
              <a:t>Servant Leadership </a:t>
            </a:r>
            <a:r>
              <a:rPr lang="en" dirty="0"/>
              <a:t>on the success of </a:t>
            </a:r>
            <a:r>
              <a:rPr lang="en" dirty="0">
                <a:highlight>
                  <a:schemeClr val="accent1"/>
                </a:highlight>
              </a:rPr>
              <a:t>IT Projects </a:t>
            </a:r>
            <a:r>
              <a:rPr lang="en" dirty="0"/>
              <a:t>in the Indian IT sector</a:t>
            </a:r>
            <a:endParaRPr dirty="0"/>
          </a:p>
        </p:txBody>
      </p:sp>
      <p:grpSp>
        <p:nvGrpSpPr>
          <p:cNvPr id="72" name="Google Shape;72;p12"/>
          <p:cNvGrpSpPr/>
          <p:nvPr/>
        </p:nvGrpSpPr>
        <p:grpSpPr>
          <a:xfrm>
            <a:off x="1299165" y="3511424"/>
            <a:ext cx="215966" cy="342399"/>
            <a:chOff x="6718575" y="2318625"/>
            <a:chExt cx="256950" cy="407375"/>
          </a:xfrm>
        </p:grpSpPr>
        <p:sp>
          <p:nvSpPr>
            <p:cNvPr id="73" name="Google Shape;73;p1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2"/>
            <p:cNvSpPr/>
            <p:nvPr/>
          </p:nvSpPr>
          <p:spPr>
            <a:xfrm>
              <a:off x="6795900" y="2628550"/>
              <a:ext cx="102300" cy="25"/>
            </a:xfrm>
            <a:custGeom>
              <a:avLst/>
              <a:gdLst/>
              <a:ahLst/>
              <a:cxnLst/>
              <a:rect l="l" t="t" r="r" b="b"/>
              <a:pathLst>
                <a:path w="4092" h="1" fill="none" extrusionOk="0">
                  <a:moveTo>
                    <a:pt x="0" y="1"/>
                  </a:moveTo>
                  <a:lnTo>
                    <a:pt x="4092"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6" name="Table 6">
            <a:extLst>
              <a:ext uri="{FF2B5EF4-FFF2-40B4-BE49-F238E27FC236}">
                <a16:creationId xmlns:a16="http://schemas.microsoft.com/office/drawing/2014/main" id="{9CEB2F8B-6CDA-F00C-B4D3-BCCB8B98433D}"/>
              </a:ext>
            </a:extLst>
          </p:cNvPr>
          <p:cNvGraphicFramePr>
            <a:graphicFrameLocks noGrp="1"/>
          </p:cNvGraphicFramePr>
          <p:nvPr>
            <p:extLst>
              <p:ext uri="{D42A27DB-BD31-4B8C-83A1-F6EECF244321}">
                <p14:modId xmlns:p14="http://schemas.microsoft.com/office/powerpoint/2010/main" val="393747019"/>
              </p:ext>
            </p:extLst>
          </p:nvPr>
        </p:nvGraphicFramePr>
        <p:xfrm>
          <a:off x="3239808" y="3842331"/>
          <a:ext cx="5759148" cy="1112520"/>
        </p:xfrm>
        <a:graphic>
          <a:graphicData uri="http://schemas.openxmlformats.org/drawingml/2006/table">
            <a:tbl>
              <a:tblPr firstRow="1" bandRow="1">
                <a:tableStyleId>{DA5B2040-0373-4AB5-8C16-54180E59C3D7}</a:tableStyleId>
              </a:tblPr>
              <a:tblGrid>
                <a:gridCol w="2038645">
                  <a:extLst>
                    <a:ext uri="{9D8B030D-6E8A-4147-A177-3AD203B41FA5}">
                      <a16:colId xmlns:a16="http://schemas.microsoft.com/office/drawing/2014/main" val="1625585514"/>
                    </a:ext>
                  </a:extLst>
                </a:gridCol>
                <a:gridCol w="3720503">
                  <a:extLst>
                    <a:ext uri="{9D8B030D-6E8A-4147-A177-3AD203B41FA5}">
                      <a16:colId xmlns:a16="http://schemas.microsoft.com/office/drawing/2014/main" val="71210674"/>
                    </a:ext>
                  </a:extLst>
                </a:gridCol>
              </a:tblGrid>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Name</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Ekessh, Thorali Kuppusamy Sarathi</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018648534"/>
                  </a:ext>
                </a:extLst>
              </a:tr>
              <a:tr h="370840">
                <a:tc>
                  <a:txBody>
                    <a:bodyPr/>
                    <a:lstStyle/>
                    <a:p>
                      <a:pPr algn="l"/>
                      <a:r>
                        <a:rPr lang="en-US" dirty="0"/>
                        <a:t>LJMU Student Number</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PN1035932</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692064872"/>
                  </a:ext>
                </a:extLst>
              </a:tr>
              <a:tr h="370840">
                <a:tc>
                  <a:txBody>
                    <a:bodyPr/>
                    <a:lstStyle/>
                    <a:p>
                      <a:pPr algn="l"/>
                      <a:r>
                        <a:rPr lang="en-US" dirty="0"/>
                        <a:t>Under Supervision of</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Dr. M.R. Jhansi Rani</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596864755"/>
                  </a:ext>
                </a:extLst>
              </a:tr>
            </a:tbl>
          </a:graphicData>
        </a:graphic>
      </p:graphicFrame>
      <p:sp>
        <p:nvSpPr>
          <p:cNvPr id="8" name="TextBox 7">
            <a:extLst>
              <a:ext uri="{FF2B5EF4-FFF2-40B4-BE49-F238E27FC236}">
                <a16:creationId xmlns:a16="http://schemas.microsoft.com/office/drawing/2014/main" id="{FDED4734-9683-6D80-7264-14D7AA6D7640}"/>
              </a:ext>
            </a:extLst>
          </p:cNvPr>
          <p:cNvSpPr txBox="1"/>
          <p:nvPr/>
        </p:nvSpPr>
        <p:spPr>
          <a:xfrm>
            <a:off x="2676984" y="3049468"/>
            <a:ext cx="5341357" cy="307777"/>
          </a:xfrm>
          <a:prstGeom prst="rect">
            <a:avLst/>
          </a:prstGeom>
          <a:noFill/>
        </p:spPr>
        <p:txBody>
          <a:bodyPr wrap="square" rtlCol="0">
            <a:spAutoFit/>
          </a:bodyPr>
          <a:lstStyle/>
          <a:p>
            <a:pPr algn="ctr"/>
            <a:r>
              <a:rPr lang="en-US" dirty="0"/>
              <a:t>for the award of</a:t>
            </a:r>
          </a:p>
        </p:txBody>
      </p:sp>
      <p:sp>
        <p:nvSpPr>
          <p:cNvPr id="9" name="TextBox 8">
            <a:extLst>
              <a:ext uri="{FF2B5EF4-FFF2-40B4-BE49-F238E27FC236}">
                <a16:creationId xmlns:a16="http://schemas.microsoft.com/office/drawing/2014/main" id="{773EAFDD-28C9-7607-7B3D-9BE307F7E5D0}"/>
              </a:ext>
            </a:extLst>
          </p:cNvPr>
          <p:cNvSpPr txBox="1"/>
          <p:nvPr/>
        </p:nvSpPr>
        <p:spPr>
          <a:xfrm>
            <a:off x="2676984" y="3270904"/>
            <a:ext cx="5341357" cy="338554"/>
          </a:xfrm>
          <a:prstGeom prst="rect">
            <a:avLst/>
          </a:prstGeom>
          <a:noFill/>
        </p:spPr>
        <p:txBody>
          <a:bodyPr wrap="square" rtlCol="0">
            <a:spAutoFit/>
          </a:bodyPr>
          <a:lstStyle/>
          <a:p>
            <a:pPr algn="ctr"/>
            <a:r>
              <a:rPr lang="en-US" sz="1600" b="1" dirty="0"/>
              <a:t>Master of Business Administration</a:t>
            </a:r>
          </a:p>
        </p:txBody>
      </p:sp>
      <p:pic>
        <p:nvPicPr>
          <p:cNvPr id="1028" name="Picture 4" descr="Student homepage | Liverpool John Moores University">
            <a:extLst>
              <a:ext uri="{FF2B5EF4-FFF2-40B4-BE49-F238E27FC236}">
                <a16:creationId xmlns:a16="http://schemas.microsoft.com/office/drawing/2014/main" id="{DBA1699B-13A0-02E3-0F90-A12407378D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909" y="0"/>
            <a:ext cx="1836593" cy="108034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Google Shape;101;p14">
            <a:extLst>
              <a:ext uri="{FF2B5EF4-FFF2-40B4-BE49-F238E27FC236}">
                <a16:creationId xmlns:a16="http://schemas.microsoft.com/office/drawing/2014/main" id="{9059B1E6-064A-CE80-32DE-BE805654419B}"/>
              </a:ext>
            </a:extLst>
          </p:cNvPr>
          <p:cNvCxnSpPr>
            <a:cxnSpLocks/>
          </p:cNvCxnSpPr>
          <p:nvPr/>
        </p:nvCxnSpPr>
        <p:spPr>
          <a:xfrm>
            <a:off x="0" y="386419"/>
            <a:ext cx="636783" cy="0"/>
          </a:xfrm>
          <a:prstGeom prst="straightConnector1">
            <a:avLst/>
          </a:prstGeom>
          <a:noFill/>
          <a:ln w="9525" cap="flat" cmpd="sng">
            <a:solidFill>
              <a:srgbClr val="CCCCCC"/>
            </a:solidFill>
            <a:prstDash val="solid"/>
            <a:round/>
            <a:headEnd type="none" w="med" len="med"/>
            <a:tailEnd type="none" w="med" len="med"/>
          </a:ln>
        </p:spPr>
      </p:cxnSp>
      <p:sp>
        <p:nvSpPr>
          <p:cNvPr id="9" name="Google Shape;139;p18">
            <a:extLst>
              <a:ext uri="{FF2B5EF4-FFF2-40B4-BE49-F238E27FC236}">
                <a16:creationId xmlns:a16="http://schemas.microsoft.com/office/drawing/2014/main" id="{FCAD6869-7EA4-C69D-9A26-8C62D57288B6}"/>
              </a:ext>
            </a:extLst>
          </p:cNvPr>
          <p:cNvSpPr/>
          <p:nvPr/>
        </p:nvSpPr>
        <p:spPr>
          <a:xfrm>
            <a:off x="171021" y="179735"/>
            <a:ext cx="413368" cy="413368"/>
          </a:xfrm>
          <a:prstGeom prst="ellipse">
            <a:avLst/>
          </a:prstGeom>
          <a:solidFill>
            <a:srgbClr val="FFCD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3" name="Google Shape;126;p17">
            <a:extLst>
              <a:ext uri="{FF2B5EF4-FFF2-40B4-BE49-F238E27FC236}">
                <a16:creationId xmlns:a16="http://schemas.microsoft.com/office/drawing/2014/main" id="{5E9D427A-6FB2-395A-C0C8-1D77AD28F12D}"/>
              </a:ext>
            </a:extLst>
          </p:cNvPr>
          <p:cNvGrpSpPr/>
          <p:nvPr/>
        </p:nvGrpSpPr>
        <p:grpSpPr>
          <a:xfrm>
            <a:off x="285838" y="263649"/>
            <a:ext cx="214625" cy="214625"/>
            <a:chOff x="2594050" y="1631825"/>
            <a:chExt cx="439625" cy="439625"/>
          </a:xfrm>
        </p:grpSpPr>
        <p:sp>
          <p:nvSpPr>
            <p:cNvPr id="4" name="Google Shape;127;p17">
              <a:extLst>
                <a:ext uri="{FF2B5EF4-FFF2-40B4-BE49-F238E27FC236}">
                  <a16:creationId xmlns:a16="http://schemas.microsoft.com/office/drawing/2014/main" id="{82BEC883-4A02-8C50-A79A-4714FB4D0CC2}"/>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28;p17">
              <a:extLst>
                <a:ext uri="{FF2B5EF4-FFF2-40B4-BE49-F238E27FC236}">
                  <a16:creationId xmlns:a16="http://schemas.microsoft.com/office/drawing/2014/main" id="{9CC4B2E4-E1B2-A392-1315-2A16D9E20E1B}"/>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29;p17">
              <a:extLst>
                <a:ext uri="{FF2B5EF4-FFF2-40B4-BE49-F238E27FC236}">
                  <a16:creationId xmlns:a16="http://schemas.microsoft.com/office/drawing/2014/main" id="{6ECD2B85-5585-F54C-83A7-45A4C0C7F803}"/>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30;p17">
              <a:extLst>
                <a:ext uri="{FF2B5EF4-FFF2-40B4-BE49-F238E27FC236}">
                  <a16:creationId xmlns:a16="http://schemas.microsoft.com/office/drawing/2014/main" id="{CF949163-C009-975C-A267-556AF9DB7818}"/>
                </a:ext>
              </a:extLst>
            </p:cNvPr>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 name="Google Shape;104;p14">
            <a:extLst>
              <a:ext uri="{FF2B5EF4-FFF2-40B4-BE49-F238E27FC236}">
                <a16:creationId xmlns:a16="http://schemas.microsoft.com/office/drawing/2014/main" id="{138BC7B2-778A-2503-2FB4-B3DB027FEFDD}"/>
              </a:ext>
            </a:extLst>
          </p:cNvPr>
          <p:cNvCxnSpPr>
            <a:cxnSpLocks/>
          </p:cNvCxnSpPr>
          <p:nvPr/>
        </p:nvCxnSpPr>
        <p:spPr>
          <a:xfrm flipV="1">
            <a:off x="3572000" y="355291"/>
            <a:ext cx="5572000" cy="31128"/>
          </a:xfrm>
          <a:prstGeom prst="straightConnector1">
            <a:avLst/>
          </a:prstGeom>
          <a:noFill/>
          <a:ln w="9525" cap="flat" cmpd="sng">
            <a:solidFill>
              <a:srgbClr val="CCCCCC"/>
            </a:solidFill>
            <a:prstDash val="solid"/>
            <a:round/>
            <a:headEnd type="none" w="med" len="med"/>
            <a:tailEnd type="none" w="med" len="med"/>
          </a:ln>
        </p:spPr>
      </p:cxnSp>
      <p:sp>
        <p:nvSpPr>
          <p:cNvPr id="20" name="Title 1">
            <a:extLst>
              <a:ext uri="{FF2B5EF4-FFF2-40B4-BE49-F238E27FC236}">
                <a16:creationId xmlns:a16="http://schemas.microsoft.com/office/drawing/2014/main" id="{1B9FD411-D35C-ABCC-A81D-31A2181C30BF}"/>
              </a:ext>
            </a:extLst>
          </p:cNvPr>
          <p:cNvSpPr>
            <a:spLocks noGrp="1"/>
          </p:cNvSpPr>
          <p:nvPr>
            <p:ph type="title"/>
          </p:nvPr>
        </p:nvSpPr>
        <p:spPr>
          <a:xfrm>
            <a:off x="562597" y="191532"/>
            <a:ext cx="3009403" cy="389774"/>
          </a:xfrm>
        </p:spPr>
        <p:txBody>
          <a:bodyPr>
            <a:normAutofit fontScale="90000"/>
          </a:bodyPr>
          <a:lstStyle/>
          <a:p>
            <a:r>
              <a:rPr lang="en-US" dirty="0"/>
              <a:t>Analysis &amp; Results</a:t>
            </a:r>
          </a:p>
        </p:txBody>
      </p:sp>
      <p:graphicFrame>
        <p:nvGraphicFramePr>
          <p:cNvPr id="24" name="Table 23">
            <a:extLst>
              <a:ext uri="{FF2B5EF4-FFF2-40B4-BE49-F238E27FC236}">
                <a16:creationId xmlns:a16="http://schemas.microsoft.com/office/drawing/2014/main" id="{F8D2B451-E054-F002-4E9F-FDDF079F9CBE}"/>
              </a:ext>
            </a:extLst>
          </p:cNvPr>
          <p:cNvGraphicFramePr>
            <a:graphicFrameLocks noGrp="1"/>
          </p:cNvGraphicFramePr>
          <p:nvPr>
            <p:extLst>
              <p:ext uri="{D42A27DB-BD31-4B8C-83A1-F6EECF244321}">
                <p14:modId xmlns:p14="http://schemas.microsoft.com/office/powerpoint/2010/main" val="3539191873"/>
              </p:ext>
            </p:extLst>
          </p:nvPr>
        </p:nvGraphicFramePr>
        <p:xfrm>
          <a:off x="1884587" y="844400"/>
          <a:ext cx="5374825" cy="3454700"/>
        </p:xfrm>
        <a:graphic>
          <a:graphicData uri="http://schemas.openxmlformats.org/drawingml/2006/table">
            <a:tbl>
              <a:tblPr firstRow="1" firstCol="1" bandRow="1">
                <a:tableStyleId>{775DCB02-9BB8-47FD-8907-85C794F793BA}</a:tableStyleId>
              </a:tblPr>
              <a:tblGrid>
                <a:gridCol w="879031">
                  <a:extLst>
                    <a:ext uri="{9D8B030D-6E8A-4147-A177-3AD203B41FA5}">
                      <a16:colId xmlns:a16="http://schemas.microsoft.com/office/drawing/2014/main" val="2116292230"/>
                    </a:ext>
                  </a:extLst>
                </a:gridCol>
                <a:gridCol w="884636">
                  <a:extLst>
                    <a:ext uri="{9D8B030D-6E8A-4147-A177-3AD203B41FA5}">
                      <a16:colId xmlns:a16="http://schemas.microsoft.com/office/drawing/2014/main" val="2746707818"/>
                    </a:ext>
                  </a:extLst>
                </a:gridCol>
                <a:gridCol w="1204098">
                  <a:extLst>
                    <a:ext uri="{9D8B030D-6E8A-4147-A177-3AD203B41FA5}">
                      <a16:colId xmlns:a16="http://schemas.microsoft.com/office/drawing/2014/main" val="1950184207"/>
                    </a:ext>
                  </a:extLst>
                </a:gridCol>
                <a:gridCol w="1282822">
                  <a:extLst>
                    <a:ext uri="{9D8B030D-6E8A-4147-A177-3AD203B41FA5}">
                      <a16:colId xmlns:a16="http://schemas.microsoft.com/office/drawing/2014/main" val="1968365870"/>
                    </a:ext>
                  </a:extLst>
                </a:gridCol>
                <a:gridCol w="1124238">
                  <a:extLst>
                    <a:ext uri="{9D8B030D-6E8A-4147-A177-3AD203B41FA5}">
                      <a16:colId xmlns:a16="http://schemas.microsoft.com/office/drawing/2014/main" val="3736918264"/>
                    </a:ext>
                  </a:extLst>
                </a:gridCol>
              </a:tblGrid>
              <a:tr h="711652">
                <a:tc>
                  <a:txBody>
                    <a:bodyPr/>
                    <a:lstStyle/>
                    <a:p>
                      <a:pPr>
                        <a:lnSpc>
                          <a:spcPct val="107000"/>
                        </a:lnSpc>
                      </a:pPr>
                      <a:r>
                        <a:rPr lang="en-GB" sz="1200">
                          <a:solidFill>
                            <a:schemeClr val="tx1"/>
                          </a:solidFill>
                          <a:effectLst/>
                        </a:rPr>
                        <a:t> Construct</a:t>
                      </a:r>
                      <a:endParaRPr lang="en-IN" sz="1200">
                        <a:solidFill>
                          <a:schemeClr val="tx1"/>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b"/>
                </a:tc>
                <a:tc>
                  <a:txBody>
                    <a:bodyPr/>
                    <a:lstStyle/>
                    <a:p>
                      <a:pPr>
                        <a:lnSpc>
                          <a:spcPct val="107000"/>
                        </a:lnSpc>
                      </a:pPr>
                      <a:r>
                        <a:rPr lang="en-GB" sz="1200">
                          <a:solidFill>
                            <a:schemeClr val="tx1"/>
                          </a:solidFill>
                          <a:effectLst/>
                        </a:rPr>
                        <a:t>Cronbach's alpha</a:t>
                      </a:r>
                      <a:endParaRPr lang="en-IN" sz="1200">
                        <a:solidFill>
                          <a:schemeClr val="tx1"/>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b"/>
                </a:tc>
                <a:tc>
                  <a:txBody>
                    <a:bodyPr/>
                    <a:lstStyle/>
                    <a:p>
                      <a:pPr>
                        <a:lnSpc>
                          <a:spcPct val="107000"/>
                        </a:lnSpc>
                      </a:pPr>
                      <a:r>
                        <a:rPr lang="en-GB" sz="1200" dirty="0">
                          <a:solidFill>
                            <a:schemeClr val="tx1"/>
                          </a:solidFill>
                          <a:effectLst/>
                        </a:rPr>
                        <a:t>Composite reliability (rho_a)</a:t>
                      </a:r>
                      <a:endParaRPr lang="en-IN" sz="1200" dirty="0">
                        <a:solidFill>
                          <a:schemeClr val="tx1"/>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b"/>
                </a:tc>
                <a:tc>
                  <a:txBody>
                    <a:bodyPr/>
                    <a:lstStyle/>
                    <a:p>
                      <a:pPr>
                        <a:lnSpc>
                          <a:spcPct val="107000"/>
                        </a:lnSpc>
                      </a:pPr>
                      <a:r>
                        <a:rPr lang="en-GB" sz="1200">
                          <a:solidFill>
                            <a:schemeClr val="tx1"/>
                          </a:solidFill>
                          <a:effectLst/>
                        </a:rPr>
                        <a:t>Composite reliability (rho_c)</a:t>
                      </a:r>
                      <a:endParaRPr lang="en-IN" sz="1200">
                        <a:solidFill>
                          <a:schemeClr val="tx1"/>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b"/>
                </a:tc>
                <a:tc>
                  <a:txBody>
                    <a:bodyPr/>
                    <a:lstStyle/>
                    <a:p>
                      <a:pPr>
                        <a:lnSpc>
                          <a:spcPct val="107000"/>
                        </a:lnSpc>
                      </a:pPr>
                      <a:r>
                        <a:rPr lang="en-GB" sz="1200" dirty="0">
                          <a:solidFill>
                            <a:schemeClr val="tx1"/>
                          </a:solidFill>
                          <a:effectLst/>
                        </a:rPr>
                        <a:t>Average variance extracted (AVE)</a:t>
                      </a:r>
                      <a:endParaRPr lang="en-IN" sz="1200" dirty="0">
                        <a:solidFill>
                          <a:schemeClr val="tx1"/>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b"/>
                </a:tc>
                <a:extLst>
                  <a:ext uri="{0D108BD9-81ED-4DB2-BD59-A6C34878D82A}">
                    <a16:rowId xmlns:a16="http://schemas.microsoft.com/office/drawing/2014/main" val="2989766581"/>
                  </a:ext>
                </a:extLst>
              </a:tr>
              <a:tr h="249368">
                <a:tc>
                  <a:txBody>
                    <a:bodyPr/>
                    <a:lstStyle/>
                    <a:p>
                      <a:pPr>
                        <a:lnSpc>
                          <a:spcPct val="107000"/>
                        </a:lnSpc>
                      </a:pPr>
                      <a:r>
                        <a:rPr lang="en-GB" sz="1200">
                          <a:effectLst/>
                        </a:rPr>
                        <a:t>ACC</a:t>
                      </a:r>
                      <a:endParaRPr lang="en-IN" sz="120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b"/>
                </a:tc>
                <a:tc>
                  <a:txBody>
                    <a:bodyPr/>
                    <a:lstStyle/>
                    <a:p>
                      <a:pPr algn="r">
                        <a:lnSpc>
                          <a:spcPct val="107000"/>
                        </a:lnSpc>
                      </a:pPr>
                      <a:r>
                        <a:rPr lang="en-GB" sz="1200" dirty="0">
                          <a:solidFill>
                            <a:srgbClr val="00B050"/>
                          </a:solidFill>
                          <a:effectLst/>
                        </a:rPr>
                        <a:t>0.82</a:t>
                      </a:r>
                      <a:endParaRPr lang="en-IN" sz="1200" dirty="0">
                        <a:solidFill>
                          <a:srgbClr val="00B050"/>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b"/>
                </a:tc>
                <a:tc>
                  <a:txBody>
                    <a:bodyPr/>
                    <a:lstStyle/>
                    <a:p>
                      <a:pPr algn="r">
                        <a:lnSpc>
                          <a:spcPct val="107000"/>
                        </a:lnSpc>
                      </a:pPr>
                      <a:r>
                        <a:rPr lang="en-GB" sz="1200" dirty="0">
                          <a:solidFill>
                            <a:srgbClr val="00B050"/>
                          </a:solidFill>
                          <a:effectLst/>
                        </a:rPr>
                        <a:t>0.854</a:t>
                      </a:r>
                      <a:endParaRPr lang="en-IN" sz="1200" dirty="0">
                        <a:solidFill>
                          <a:srgbClr val="00B050"/>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b"/>
                </a:tc>
                <a:tc>
                  <a:txBody>
                    <a:bodyPr/>
                    <a:lstStyle/>
                    <a:p>
                      <a:pPr algn="r">
                        <a:lnSpc>
                          <a:spcPct val="107000"/>
                        </a:lnSpc>
                      </a:pPr>
                      <a:r>
                        <a:rPr lang="en-GB" sz="1200">
                          <a:solidFill>
                            <a:srgbClr val="00B050"/>
                          </a:solidFill>
                          <a:effectLst/>
                        </a:rPr>
                        <a:t>0.892</a:t>
                      </a:r>
                      <a:endParaRPr lang="en-IN" sz="1200">
                        <a:solidFill>
                          <a:srgbClr val="00B050"/>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b"/>
                </a:tc>
                <a:tc>
                  <a:txBody>
                    <a:bodyPr/>
                    <a:lstStyle/>
                    <a:p>
                      <a:pPr algn="r">
                        <a:lnSpc>
                          <a:spcPct val="107000"/>
                        </a:lnSpc>
                      </a:pPr>
                      <a:r>
                        <a:rPr lang="en-GB" sz="1200">
                          <a:solidFill>
                            <a:srgbClr val="00B050"/>
                          </a:solidFill>
                          <a:effectLst/>
                        </a:rPr>
                        <a:t>0.735</a:t>
                      </a:r>
                      <a:endParaRPr lang="en-IN" sz="1200">
                        <a:solidFill>
                          <a:srgbClr val="00B050"/>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b"/>
                </a:tc>
                <a:extLst>
                  <a:ext uri="{0D108BD9-81ED-4DB2-BD59-A6C34878D82A}">
                    <a16:rowId xmlns:a16="http://schemas.microsoft.com/office/drawing/2014/main" val="330898182"/>
                  </a:ext>
                </a:extLst>
              </a:tr>
              <a:tr h="249368">
                <a:tc>
                  <a:txBody>
                    <a:bodyPr/>
                    <a:lstStyle/>
                    <a:p>
                      <a:pPr>
                        <a:lnSpc>
                          <a:spcPct val="107000"/>
                        </a:lnSpc>
                      </a:pPr>
                      <a:r>
                        <a:rPr lang="en-GB" sz="1200">
                          <a:effectLst/>
                        </a:rPr>
                        <a:t>AU</a:t>
                      </a:r>
                      <a:endParaRPr lang="en-IN" sz="120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b"/>
                </a:tc>
                <a:tc>
                  <a:txBody>
                    <a:bodyPr/>
                    <a:lstStyle/>
                    <a:p>
                      <a:pPr algn="r">
                        <a:lnSpc>
                          <a:spcPct val="107000"/>
                        </a:lnSpc>
                      </a:pPr>
                      <a:r>
                        <a:rPr lang="en-GB" sz="1200">
                          <a:solidFill>
                            <a:srgbClr val="00B050"/>
                          </a:solidFill>
                          <a:effectLst/>
                        </a:rPr>
                        <a:t>0.778</a:t>
                      </a:r>
                      <a:endParaRPr lang="en-IN" sz="1200">
                        <a:solidFill>
                          <a:srgbClr val="00B050"/>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b"/>
                </a:tc>
                <a:tc>
                  <a:txBody>
                    <a:bodyPr/>
                    <a:lstStyle/>
                    <a:p>
                      <a:pPr algn="r">
                        <a:lnSpc>
                          <a:spcPct val="107000"/>
                        </a:lnSpc>
                      </a:pPr>
                      <a:r>
                        <a:rPr lang="en-GB" sz="1200" dirty="0">
                          <a:solidFill>
                            <a:srgbClr val="00B050"/>
                          </a:solidFill>
                          <a:effectLst/>
                        </a:rPr>
                        <a:t>1.012</a:t>
                      </a:r>
                      <a:endParaRPr lang="en-IN" sz="1200" dirty="0">
                        <a:solidFill>
                          <a:srgbClr val="00B050"/>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b"/>
                </a:tc>
                <a:tc>
                  <a:txBody>
                    <a:bodyPr/>
                    <a:lstStyle/>
                    <a:p>
                      <a:pPr algn="r">
                        <a:lnSpc>
                          <a:spcPct val="107000"/>
                        </a:lnSpc>
                      </a:pPr>
                      <a:r>
                        <a:rPr lang="en-GB" sz="1200">
                          <a:solidFill>
                            <a:srgbClr val="00B050"/>
                          </a:solidFill>
                          <a:effectLst/>
                        </a:rPr>
                        <a:t>0.891</a:t>
                      </a:r>
                      <a:endParaRPr lang="en-IN" sz="1200">
                        <a:solidFill>
                          <a:srgbClr val="00B050"/>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b"/>
                </a:tc>
                <a:tc>
                  <a:txBody>
                    <a:bodyPr/>
                    <a:lstStyle/>
                    <a:p>
                      <a:pPr algn="r">
                        <a:lnSpc>
                          <a:spcPct val="107000"/>
                        </a:lnSpc>
                      </a:pPr>
                      <a:r>
                        <a:rPr lang="en-GB" sz="1200">
                          <a:solidFill>
                            <a:srgbClr val="00B050"/>
                          </a:solidFill>
                          <a:effectLst/>
                        </a:rPr>
                        <a:t>0.805</a:t>
                      </a:r>
                      <a:endParaRPr lang="en-IN" sz="1200">
                        <a:solidFill>
                          <a:srgbClr val="00B050"/>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b"/>
                </a:tc>
                <a:extLst>
                  <a:ext uri="{0D108BD9-81ED-4DB2-BD59-A6C34878D82A}">
                    <a16:rowId xmlns:a16="http://schemas.microsoft.com/office/drawing/2014/main" val="1466898023"/>
                  </a:ext>
                </a:extLst>
              </a:tr>
              <a:tr h="249368">
                <a:tc>
                  <a:txBody>
                    <a:bodyPr/>
                    <a:lstStyle/>
                    <a:p>
                      <a:pPr>
                        <a:lnSpc>
                          <a:spcPct val="107000"/>
                        </a:lnSpc>
                      </a:pPr>
                      <a:r>
                        <a:rPr lang="en-GB" sz="1200">
                          <a:effectLst/>
                        </a:rPr>
                        <a:t>CR</a:t>
                      </a:r>
                      <a:endParaRPr lang="en-IN" sz="120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b"/>
                </a:tc>
                <a:tc>
                  <a:txBody>
                    <a:bodyPr/>
                    <a:lstStyle/>
                    <a:p>
                      <a:pPr algn="r">
                        <a:lnSpc>
                          <a:spcPct val="107000"/>
                        </a:lnSpc>
                      </a:pPr>
                      <a:r>
                        <a:rPr lang="en-GB" sz="1200">
                          <a:solidFill>
                            <a:srgbClr val="00B050"/>
                          </a:solidFill>
                          <a:effectLst/>
                        </a:rPr>
                        <a:t>0.737</a:t>
                      </a:r>
                      <a:endParaRPr lang="en-IN" sz="1200">
                        <a:solidFill>
                          <a:srgbClr val="00B050"/>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b"/>
                </a:tc>
                <a:tc>
                  <a:txBody>
                    <a:bodyPr/>
                    <a:lstStyle/>
                    <a:p>
                      <a:pPr algn="r">
                        <a:lnSpc>
                          <a:spcPct val="107000"/>
                        </a:lnSpc>
                      </a:pPr>
                      <a:r>
                        <a:rPr lang="en-GB" sz="1200" dirty="0">
                          <a:solidFill>
                            <a:srgbClr val="00B050"/>
                          </a:solidFill>
                          <a:effectLst/>
                        </a:rPr>
                        <a:t>0.82</a:t>
                      </a:r>
                      <a:endParaRPr lang="en-IN" sz="1200" dirty="0">
                        <a:solidFill>
                          <a:srgbClr val="00B050"/>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b"/>
                </a:tc>
                <a:tc>
                  <a:txBody>
                    <a:bodyPr/>
                    <a:lstStyle/>
                    <a:p>
                      <a:pPr algn="r">
                        <a:lnSpc>
                          <a:spcPct val="107000"/>
                        </a:lnSpc>
                      </a:pPr>
                      <a:r>
                        <a:rPr lang="en-GB" sz="1200" dirty="0">
                          <a:solidFill>
                            <a:srgbClr val="00B050"/>
                          </a:solidFill>
                          <a:effectLst/>
                        </a:rPr>
                        <a:t>0.88</a:t>
                      </a:r>
                      <a:endParaRPr lang="en-IN" sz="1200" dirty="0">
                        <a:solidFill>
                          <a:srgbClr val="00B050"/>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b"/>
                </a:tc>
                <a:tc>
                  <a:txBody>
                    <a:bodyPr/>
                    <a:lstStyle/>
                    <a:p>
                      <a:pPr algn="r">
                        <a:lnSpc>
                          <a:spcPct val="107000"/>
                        </a:lnSpc>
                      </a:pPr>
                      <a:r>
                        <a:rPr lang="en-GB" sz="1200" dirty="0">
                          <a:solidFill>
                            <a:srgbClr val="00B050"/>
                          </a:solidFill>
                          <a:effectLst/>
                        </a:rPr>
                        <a:t>0.786</a:t>
                      </a:r>
                      <a:endParaRPr lang="en-IN" sz="1200" dirty="0">
                        <a:solidFill>
                          <a:srgbClr val="00B050"/>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b"/>
                </a:tc>
                <a:extLst>
                  <a:ext uri="{0D108BD9-81ED-4DB2-BD59-A6C34878D82A}">
                    <a16:rowId xmlns:a16="http://schemas.microsoft.com/office/drawing/2014/main" val="64430267"/>
                  </a:ext>
                </a:extLst>
              </a:tr>
              <a:tr h="249368">
                <a:tc>
                  <a:txBody>
                    <a:bodyPr/>
                    <a:lstStyle/>
                    <a:p>
                      <a:pPr>
                        <a:lnSpc>
                          <a:spcPct val="107000"/>
                        </a:lnSpc>
                      </a:pPr>
                      <a:r>
                        <a:rPr lang="en-GB" sz="1200">
                          <a:effectLst/>
                        </a:rPr>
                        <a:t>EMP</a:t>
                      </a:r>
                      <a:endParaRPr lang="en-IN" sz="120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b"/>
                </a:tc>
                <a:tc>
                  <a:txBody>
                    <a:bodyPr/>
                    <a:lstStyle/>
                    <a:p>
                      <a:pPr algn="r">
                        <a:lnSpc>
                          <a:spcPct val="107000"/>
                        </a:lnSpc>
                      </a:pPr>
                      <a:r>
                        <a:rPr lang="en-GB" sz="1200">
                          <a:solidFill>
                            <a:srgbClr val="00B050"/>
                          </a:solidFill>
                          <a:effectLst/>
                        </a:rPr>
                        <a:t>0.773</a:t>
                      </a:r>
                      <a:endParaRPr lang="en-IN" sz="1200">
                        <a:solidFill>
                          <a:srgbClr val="00B050"/>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b"/>
                </a:tc>
                <a:tc>
                  <a:txBody>
                    <a:bodyPr/>
                    <a:lstStyle/>
                    <a:p>
                      <a:pPr algn="r">
                        <a:lnSpc>
                          <a:spcPct val="107000"/>
                        </a:lnSpc>
                      </a:pPr>
                      <a:r>
                        <a:rPr lang="en-GB" sz="1200">
                          <a:solidFill>
                            <a:srgbClr val="00B050"/>
                          </a:solidFill>
                          <a:effectLst/>
                        </a:rPr>
                        <a:t>0.785</a:t>
                      </a:r>
                      <a:endParaRPr lang="en-IN" sz="1200">
                        <a:solidFill>
                          <a:srgbClr val="00B050"/>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b"/>
                </a:tc>
                <a:tc>
                  <a:txBody>
                    <a:bodyPr/>
                    <a:lstStyle/>
                    <a:p>
                      <a:pPr algn="r">
                        <a:lnSpc>
                          <a:spcPct val="107000"/>
                        </a:lnSpc>
                      </a:pPr>
                      <a:r>
                        <a:rPr lang="en-GB" sz="1200" dirty="0">
                          <a:solidFill>
                            <a:srgbClr val="00B050"/>
                          </a:solidFill>
                          <a:effectLst/>
                        </a:rPr>
                        <a:t>0.869</a:t>
                      </a:r>
                      <a:endParaRPr lang="en-IN" sz="1200" dirty="0">
                        <a:solidFill>
                          <a:srgbClr val="00B050"/>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b"/>
                </a:tc>
                <a:tc>
                  <a:txBody>
                    <a:bodyPr/>
                    <a:lstStyle/>
                    <a:p>
                      <a:pPr algn="r">
                        <a:lnSpc>
                          <a:spcPct val="107000"/>
                        </a:lnSpc>
                      </a:pPr>
                      <a:r>
                        <a:rPr lang="en-GB" sz="1200">
                          <a:solidFill>
                            <a:srgbClr val="00B050"/>
                          </a:solidFill>
                          <a:effectLst/>
                        </a:rPr>
                        <a:t>0.689</a:t>
                      </a:r>
                      <a:endParaRPr lang="en-IN" sz="1200">
                        <a:solidFill>
                          <a:srgbClr val="00B050"/>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b"/>
                </a:tc>
                <a:extLst>
                  <a:ext uri="{0D108BD9-81ED-4DB2-BD59-A6C34878D82A}">
                    <a16:rowId xmlns:a16="http://schemas.microsoft.com/office/drawing/2014/main" val="3113430355"/>
                  </a:ext>
                </a:extLst>
              </a:tr>
              <a:tr h="249368">
                <a:tc>
                  <a:txBody>
                    <a:bodyPr/>
                    <a:lstStyle/>
                    <a:p>
                      <a:pPr>
                        <a:lnSpc>
                          <a:spcPct val="107000"/>
                        </a:lnSpc>
                      </a:pPr>
                      <a:r>
                        <a:rPr lang="en-GB" sz="1200">
                          <a:effectLst/>
                        </a:rPr>
                        <a:t>FG</a:t>
                      </a:r>
                      <a:endParaRPr lang="en-IN" sz="120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b"/>
                </a:tc>
                <a:tc>
                  <a:txBody>
                    <a:bodyPr/>
                    <a:lstStyle/>
                    <a:p>
                      <a:pPr algn="r">
                        <a:lnSpc>
                          <a:spcPct val="107000"/>
                        </a:lnSpc>
                      </a:pPr>
                      <a:r>
                        <a:rPr lang="en-GB" sz="1200">
                          <a:solidFill>
                            <a:srgbClr val="00B050"/>
                          </a:solidFill>
                          <a:effectLst/>
                        </a:rPr>
                        <a:t>0.843</a:t>
                      </a:r>
                      <a:endParaRPr lang="en-IN" sz="1200">
                        <a:solidFill>
                          <a:srgbClr val="00B050"/>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b"/>
                </a:tc>
                <a:tc>
                  <a:txBody>
                    <a:bodyPr/>
                    <a:lstStyle/>
                    <a:p>
                      <a:pPr algn="r">
                        <a:lnSpc>
                          <a:spcPct val="107000"/>
                        </a:lnSpc>
                      </a:pPr>
                      <a:r>
                        <a:rPr lang="en-GB" sz="1200">
                          <a:solidFill>
                            <a:srgbClr val="00B050"/>
                          </a:solidFill>
                          <a:effectLst/>
                        </a:rPr>
                        <a:t>0.969</a:t>
                      </a:r>
                      <a:endParaRPr lang="en-IN" sz="1200">
                        <a:solidFill>
                          <a:srgbClr val="00B050"/>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b"/>
                </a:tc>
                <a:tc>
                  <a:txBody>
                    <a:bodyPr/>
                    <a:lstStyle/>
                    <a:p>
                      <a:pPr algn="r">
                        <a:lnSpc>
                          <a:spcPct val="107000"/>
                        </a:lnSpc>
                      </a:pPr>
                      <a:r>
                        <a:rPr lang="en-GB" sz="1200" dirty="0">
                          <a:solidFill>
                            <a:srgbClr val="00B050"/>
                          </a:solidFill>
                          <a:effectLst/>
                        </a:rPr>
                        <a:t>0.901</a:t>
                      </a:r>
                      <a:endParaRPr lang="en-IN" sz="1200" dirty="0">
                        <a:solidFill>
                          <a:srgbClr val="00B050"/>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b"/>
                </a:tc>
                <a:tc>
                  <a:txBody>
                    <a:bodyPr/>
                    <a:lstStyle/>
                    <a:p>
                      <a:pPr algn="r">
                        <a:lnSpc>
                          <a:spcPct val="107000"/>
                        </a:lnSpc>
                      </a:pPr>
                      <a:r>
                        <a:rPr lang="en-GB" sz="1200">
                          <a:solidFill>
                            <a:srgbClr val="00B050"/>
                          </a:solidFill>
                          <a:effectLst/>
                        </a:rPr>
                        <a:t>0.754</a:t>
                      </a:r>
                      <a:endParaRPr lang="en-IN" sz="1200">
                        <a:solidFill>
                          <a:srgbClr val="00B050"/>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b"/>
                </a:tc>
                <a:extLst>
                  <a:ext uri="{0D108BD9-81ED-4DB2-BD59-A6C34878D82A}">
                    <a16:rowId xmlns:a16="http://schemas.microsoft.com/office/drawing/2014/main" val="2190391281"/>
                  </a:ext>
                </a:extLst>
              </a:tr>
              <a:tr h="249368">
                <a:tc>
                  <a:txBody>
                    <a:bodyPr/>
                    <a:lstStyle/>
                    <a:p>
                      <a:pPr>
                        <a:lnSpc>
                          <a:spcPct val="107000"/>
                        </a:lnSpc>
                      </a:pPr>
                      <a:r>
                        <a:rPr lang="en-GB" sz="1200">
                          <a:effectLst/>
                        </a:rPr>
                        <a:t>HUM</a:t>
                      </a:r>
                      <a:endParaRPr lang="en-IN" sz="120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b"/>
                </a:tc>
                <a:tc>
                  <a:txBody>
                    <a:bodyPr/>
                    <a:lstStyle/>
                    <a:p>
                      <a:pPr algn="r">
                        <a:lnSpc>
                          <a:spcPct val="107000"/>
                        </a:lnSpc>
                      </a:pPr>
                      <a:r>
                        <a:rPr lang="en-GB" sz="1200">
                          <a:solidFill>
                            <a:srgbClr val="00B050"/>
                          </a:solidFill>
                          <a:effectLst/>
                        </a:rPr>
                        <a:t>0.884</a:t>
                      </a:r>
                      <a:endParaRPr lang="en-IN" sz="1200">
                        <a:solidFill>
                          <a:srgbClr val="00B050"/>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b"/>
                </a:tc>
                <a:tc>
                  <a:txBody>
                    <a:bodyPr/>
                    <a:lstStyle/>
                    <a:p>
                      <a:pPr algn="r">
                        <a:lnSpc>
                          <a:spcPct val="107000"/>
                        </a:lnSpc>
                      </a:pPr>
                      <a:r>
                        <a:rPr lang="en-GB" sz="1200">
                          <a:solidFill>
                            <a:srgbClr val="00B050"/>
                          </a:solidFill>
                          <a:effectLst/>
                        </a:rPr>
                        <a:t>0.94</a:t>
                      </a:r>
                      <a:endParaRPr lang="en-IN" sz="1200">
                        <a:solidFill>
                          <a:srgbClr val="00B050"/>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b"/>
                </a:tc>
                <a:tc>
                  <a:txBody>
                    <a:bodyPr/>
                    <a:lstStyle/>
                    <a:p>
                      <a:pPr algn="r">
                        <a:lnSpc>
                          <a:spcPct val="107000"/>
                        </a:lnSpc>
                      </a:pPr>
                      <a:r>
                        <a:rPr lang="en-GB" sz="1200" dirty="0">
                          <a:solidFill>
                            <a:srgbClr val="00B050"/>
                          </a:solidFill>
                          <a:effectLst/>
                        </a:rPr>
                        <a:t>0.915</a:t>
                      </a:r>
                      <a:endParaRPr lang="en-IN" sz="1200" dirty="0">
                        <a:solidFill>
                          <a:srgbClr val="00B050"/>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b"/>
                </a:tc>
                <a:tc>
                  <a:txBody>
                    <a:bodyPr/>
                    <a:lstStyle/>
                    <a:p>
                      <a:pPr algn="r">
                        <a:lnSpc>
                          <a:spcPct val="107000"/>
                        </a:lnSpc>
                      </a:pPr>
                      <a:r>
                        <a:rPr lang="en-GB" sz="1200">
                          <a:solidFill>
                            <a:srgbClr val="00B050"/>
                          </a:solidFill>
                          <a:effectLst/>
                        </a:rPr>
                        <a:t>0.731</a:t>
                      </a:r>
                      <a:endParaRPr lang="en-IN" sz="1200">
                        <a:solidFill>
                          <a:srgbClr val="00B050"/>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b"/>
                </a:tc>
                <a:extLst>
                  <a:ext uri="{0D108BD9-81ED-4DB2-BD59-A6C34878D82A}">
                    <a16:rowId xmlns:a16="http://schemas.microsoft.com/office/drawing/2014/main" val="3224980040"/>
                  </a:ext>
                </a:extLst>
              </a:tr>
              <a:tr h="249368">
                <a:tc>
                  <a:txBody>
                    <a:bodyPr/>
                    <a:lstStyle/>
                    <a:p>
                      <a:pPr>
                        <a:lnSpc>
                          <a:spcPct val="107000"/>
                        </a:lnSpc>
                      </a:pPr>
                      <a:r>
                        <a:rPr lang="en-GB" sz="1200">
                          <a:effectLst/>
                        </a:rPr>
                        <a:t>SB</a:t>
                      </a:r>
                      <a:endParaRPr lang="en-IN" sz="120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b"/>
                </a:tc>
                <a:tc>
                  <a:txBody>
                    <a:bodyPr/>
                    <a:lstStyle/>
                    <a:p>
                      <a:pPr algn="r">
                        <a:lnSpc>
                          <a:spcPct val="107000"/>
                        </a:lnSpc>
                      </a:pPr>
                      <a:r>
                        <a:rPr lang="en-GB" sz="1200">
                          <a:solidFill>
                            <a:srgbClr val="00B050"/>
                          </a:solidFill>
                          <a:effectLst/>
                        </a:rPr>
                        <a:t>0.795</a:t>
                      </a:r>
                      <a:endParaRPr lang="en-IN" sz="1200">
                        <a:solidFill>
                          <a:srgbClr val="00B050"/>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b"/>
                </a:tc>
                <a:tc>
                  <a:txBody>
                    <a:bodyPr/>
                    <a:lstStyle/>
                    <a:p>
                      <a:pPr algn="r">
                        <a:lnSpc>
                          <a:spcPct val="107000"/>
                        </a:lnSpc>
                      </a:pPr>
                      <a:r>
                        <a:rPr lang="en-GB" sz="1200">
                          <a:solidFill>
                            <a:srgbClr val="00B050"/>
                          </a:solidFill>
                          <a:effectLst/>
                        </a:rPr>
                        <a:t>0.858</a:t>
                      </a:r>
                      <a:endParaRPr lang="en-IN" sz="1200">
                        <a:solidFill>
                          <a:srgbClr val="00B050"/>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b"/>
                </a:tc>
                <a:tc>
                  <a:txBody>
                    <a:bodyPr/>
                    <a:lstStyle/>
                    <a:p>
                      <a:pPr algn="r">
                        <a:lnSpc>
                          <a:spcPct val="107000"/>
                        </a:lnSpc>
                      </a:pPr>
                      <a:r>
                        <a:rPr lang="en-GB" sz="1200" dirty="0">
                          <a:solidFill>
                            <a:srgbClr val="00B050"/>
                          </a:solidFill>
                          <a:effectLst/>
                        </a:rPr>
                        <a:t>0.876</a:t>
                      </a:r>
                      <a:endParaRPr lang="en-IN" sz="1200" dirty="0">
                        <a:solidFill>
                          <a:srgbClr val="00B050"/>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b"/>
                </a:tc>
                <a:tc>
                  <a:txBody>
                    <a:bodyPr/>
                    <a:lstStyle/>
                    <a:p>
                      <a:pPr algn="r">
                        <a:lnSpc>
                          <a:spcPct val="107000"/>
                        </a:lnSpc>
                      </a:pPr>
                      <a:r>
                        <a:rPr lang="en-GB" sz="1200" dirty="0">
                          <a:solidFill>
                            <a:srgbClr val="00B050"/>
                          </a:solidFill>
                          <a:effectLst/>
                        </a:rPr>
                        <a:t>0.703</a:t>
                      </a:r>
                      <a:endParaRPr lang="en-IN" sz="1200" dirty="0">
                        <a:solidFill>
                          <a:srgbClr val="00B050"/>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b"/>
                </a:tc>
                <a:extLst>
                  <a:ext uri="{0D108BD9-81ED-4DB2-BD59-A6C34878D82A}">
                    <a16:rowId xmlns:a16="http://schemas.microsoft.com/office/drawing/2014/main" val="3409101068"/>
                  </a:ext>
                </a:extLst>
              </a:tr>
              <a:tr h="249368">
                <a:tc>
                  <a:txBody>
                    <a:bodyPr/>
                    <a:lstStyle/>
                    <a:p>
                      <a:pPr>
                        <a:lnSpc>
                          <a:spcPct val="107000"/>
                        </a:lnSpc>
                      </a:pPr>
                      <a:r>
                        <a:rPr lang="en-GB" sz="1200">
                          <a:effectLst/>
                        </a:rPr>
                        <a:t>STW</a:t>
                      </a:r>
                      <a:endParaRPr lang="en-IN" sz="120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b"/>
                </a:tc>
                <a:tc>
                  <a:txBody>
                    <a:bodyPr/>
                    <a:lstStyle/>
                    <a:p>
                      <a:pPr algn="r">
                        <a:lnSpc>
                          <a:spcPct val="107000"/>
                        </a:lnSpc>
                      </a:pPr>
                      <a:r>
                        <a:rPr lang="en-GB" sz="1200">
                          <a:solidFill>
                            <a:srgbClr val="00B050"/>
                          </a:solidFill>
                          <a:effectLst/>
                        </a:rPr>
                        <a:t>0.757</a:t>
                      </a:r>
                      <a:endParaRPr lang="en-IN" sz="1200">
                        <a:solidFill>
                          <a:srgbClr val="00B050"/>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b"/>
                </a:tc>
                <a:tc>
                  <a:txBody>
                    <a:bodyPr/>
                    <a:lstStyle/>
                    <a:p>
                      <a:pPr algn="r">
                        <a:lnSpc>
                          <a:spcPct val="107000"/>
                        </a:lnSpc>
                      </a:pPr>
                      <a:r>
                        <a:rPr lang="en-GB" sz="1200">
                          <a:solidFill>
                            <a:srgbClr val="00B050"/>
                          </a:solidFill>
                          <a:effectLst/>
                        </a:rPr>
                        <a:t>1.12</a:t>
                      </a:r>
                      <a:endParaRPr lang="en-IN" sz="1200">
                        <a:solidFill>
                          <a:srgbClr val="00B050"/>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b"/>
                </a:tc>
                <a:tc>
                  <a:txBody>
                    <a:bodyPr/>
                    <a:lstStyle/>
                    <a:p>
                      <a:pPr algn="r">
                        <a:lnSpc>
                          <a:spcPct val="107000"/>
                        </a:lnSpc>
                      </a:pPr>
                      <a:r>
                        <a:rPr lang="en-GB" sz="1200" dirty="0">
                          <a:solidFill>
                            <a:srgbClr val="00B050"/>
                          </a:solidFill>
                          <a:effectLst/>
                        </a:rPr>
                        <a:t>0.878</a:t>
                      </a:r>
                      <a:endParaRPr lang="en-IN" sz="1200" dirty="0">
                        <a:solidFill>
                          <a:srgbClr val="00B050"/>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b"/>
                </a:tc>
                <a:tc>
                  <a:txBody>
                    <a:bodyPr/>
                    <a:lstStyle/>
                    <a:p>
                      <a:pPr algn="r">
                        <a:lnSpc>
                          <a:spcPct val="107000"/>
                        </a:lnSpc>
                      </a:pPr>
                      <a:r>
                        <a:rPr lang="en-GB" sz="1200">
                          <a:solidFill>
                            <a:srgbClr val="00B050"/>
                          </a:solidFill>
                          <a:effectLst/>
                        </a:rPr>
                        <a:t>0.784</a:t>
                      </a:r>
                      <a:endParaRPr lang="en-IN" sz="1200">
                        <a:solidFill>
                          <a:srgbClr val="00B050"/>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b"/>
                </a:tc>
                <a:extLst>
                  <a:ext uri="{0D108BD9-81ED-4DB2-BD59-A6C34878D82A}">
                    <a16:rowId xmlns:a16="http://schemas.microsoft.com/office/drawing/2014/main" val="1413720884"/>
                  </a:ext>
                </a:extLst>
              </a:tr>
              <a:tr h="249368">
                <a:tc>
                  <a:txBody>
                    <a:bodyPr/>
                    <a:lstStyle/>
                    <a:p>
                      <a:pPr>
                        <a:lnSpc>
                          <a:spcPct val="107000"/>
                        </a:lnSpc>
                      </a:pPr>
                      <a:r>
                        <a:rPr lang="en-GB" sz="1200">
                          <a:effectLst/>
                        </a:rPr>
                        <a:t>PMS</a:t>
                      </a:r>
                      <a:endParaRPr lang="en-IN" sz="120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b"/>
                </a:tc>
                <a:tc>
                  <a:txBody>
                    <a:bodyPr/>
                    <a:lstStyle/>
                    <a:p>
                      <a:pPr algn="r">
                        <a:lnSpc>
                          <a:spcPct val="107000"/>
                        </a:lnSpc>
                      </a:pPr>
                      <a:r>
                        <a:rPr lang="en-GB" sz="1200">
                          <a:solidFill>
                            <a:srgbClr val="00B050"/>
                          </a:solidFill>
                          <a:effectLst/>
                        </a:rPr>
                        <a:t>0.862</a:t>
                      </a:r>
                      <a:endParaRPr lang="en-IN" sz="1200">
                        <a:solidFill>
                          <a:srgbClr val="00B050"/>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b"/>
                </a:tc>
                <a:tc>
                  <a:txBody>
                    <a:bodyPr/>
                    <a:lstStyle/>
                    <a:p>
                      <a:pPr algn="r">
                        <a:lnSpc>
                          <a:spcPct val="107000"/>
                        </a:lnSpc>
                      </a:pPr>
                      <a:r>
                        <a:rPr lang="en-GB" sz="1200">
                          <a:solidFill>
                            <a:srgbClr val="00B050"/>
                          </a:solidFill>
                          <a:effectLst/>
                        </a:rPr>
                        <a:t>0.878</a:t>
                      </a:r>
                      <a:endParaRPr lang="en-IN" sz="1200">
                        <a:solidFill>
                          <a:srgbClr val="00B050"/>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b"/>
                </a:tc>
                <a:tc>
                  <a:txBody>
                    <a:bodyPr/>
                    <a:lstStyle/>
                    <a:p>
                      <a:pPr algn="r">
                        <a:lnSpc>
                          <a:spcPct val="107000"/>
                        </a:lnSpc>
                      </a:pPr>
                      <a:r>
                        <a:rPr lang="en-GB" sz="1200" dirty="0">
                          <a:solidFill>
                            <a:srgbClr val="00B050"/>
                          </a:solidFill>
                          <a:effectLst/>
                        </a:rPr>
                        <a:t>0.935</a:t>
                      </a:r>
                      <a:endParaRPr lang="en-IN" sz="1200" dirty="0">
                        <a:solidFill>
                          <a:srgbClr val="00B050"/>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b"/>
                </a:tc>
                <a:tc>
                  <a:txBody>
                    <a:bodyPr/>
                    <a:lstStyle/>
                    <a:p>
                      <a:pPr algn="r">
                        <a:lnSpc>
                          <a:spcPct val="107000"/>
                        </a:lnSpc>
                      </a:pPr>
                      <a:r>
                        <a:rPr lang="en-GB" sz="1200" dirty="0">
                          <a:solidFill>
                            <a:srgbClr val="00B050"/>
                          </a:solidFill>
                          <a:effectLst/>
                        </a:rPr>
                        <a:t>0.878</a:t>
                      </a:r>
                      <a:endParaRPr lang="en-IN" sz="1200" dirty="0">
                        <a:solidFill>
                          <a:srgbClr val="00B050"/>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b"/>
                </a:tc>
                <a:extLst>
                  <a:ext uri="{0D108BD9-81ED-4DB2-BD59-A6C34878D82A}">
                    <a16:rowId xmlns:a16="http://schemas.microsoft.com/office/drawing/2014/main" val="2562766696"/>
                  </a:ext>
                </a:extLst>
              </a:tr>
              <a:tr h="249368">
                <a:tc>
                  <a:txBody>
                    <a:bodyPr/>
                    <a:lstStyle/>
                    <a:p>
                      <a:pPr>
                        <a:lnSpc>
                          <a:spcPct val="107000"/>
                        </a:lnSpc>
                      </a:pPr>
                      <a:r>
                        <a:rPr lang="en-GB" sz="1200">
                          <a:effectLst/>
                        </a:rPr>
                        <a:t>PS</a:t>
                      </a:r>
                      <a:endParaRPr lang="en-IN" sz="120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b"/>
                </a:tc>
                <a:tc>
                  <a:txBody>
                    <a:bodyPr/>
                    <a:lstStyle/>
                    <a:p>
                      <a:pPr algn="r">
                        <a:lnSpc>
                          <a:spcPct val="107000"/>
                        </a:lnSpc>
                      </a:pPr>
                      <a:r>
                        <a:rPr lang="en-GB" sz="1200">
                          <a:solidFill>
                            <a:srgbClr val="00B050"/>
                          </a:solidFill>
                          <a:effectLst/>
                        </a:rPr>
                        <a:t>0.822</a:t>
                      </a:r>
                      <a:endParaRPr lang="en-IN" sz="1200">
                        <a:solidFill>
                          <a:srgbClr val="00B050"/>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b"/>
                </a:tc>
                <a:tc>
                  <a:txBody>
                    <a:bodyPr/>
                    <a:lstStyle/>
                    <a:p>
                      <a:pPr algn="r">
                        <a:lnSpc>
                          <a:spcPct val="107000"/>
                        </a:lnSpc>
                      </a:pPr>
                      <a:r>
                        <a:rPr lang="en-GB" sz="1200">
                          <a:solidFill>
                            <a:srgbClr val="00B050"/>
                          </a:solidFill>
                          <a:effectLst/>
                        </a:rPr>
                        <a:t>0.827</a:t>
                      </a:r>
                      <a:endParaRPr lang="en-IN" sz="1200">
                        <a:solidFill>
                          <a:srgbClr val="00B050"/>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b"/>
                </a:tc>
                <a:tc>
                  <a:txBody>
                    <a:bodyPr/>
                    <a:lstStyle/>
                    <a:p>
                      <a:pPr algn="r">
                        <a:lnSpc>
                          <a:spcPct val="107000"/>
                        </a:lnSpc>
                      </a:pPr>
                      <a:r>
                        <a:rPr lang="en-GB" sz="1200">
                          <a:solidFill>
                            <a:srgbClr val="00B050"/>
                          </a:solidFill>
                          <a:effectLst/>
                        </a:rPr>
                        <a:t>0.918</a:t>
                      </a:r>
                      <a:endParaRPr lang="en-IN" sz="1200">
                        <a:solidFill>
                          <a:srgbClr val="00B050"/>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b"/>
                </a:tc>
                <a:tc>
                  <a:txBody>
                    <a:bodyPr/>
                    <a:lstStyle/>
                    <a:p>
                      <a:pPr algn="r">
                        <a:lnSpc>
                          <a:spcPct val="107000"/>
                        </a:lnSpc>
                      </a:pPr>
                      <a:r>
                        <a:rPr lang="en-GB" sz="1200" dirty="0">
                          <a:solidFill>
                            <a:srgbClr val="00B050"/>
                          </a:solidFill>
                          <a:effectLst/>
                        </a:rPr>
                        <a:t>0.848</a:t>
                      </a:r>
                      <a:endParaRPr lang="en-IN" sz="1200" dirty="0">
                        <a:solidFill>
                          <a:srgbClr val="00B050"/>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b"/>
                </a:tc>
                <a:extLst>
                  <a:ext uri="{0D108BD9-81ED-4DB2-BD59-A6C34878D82A}">
                    <a16:rowId xmlns:a16="http://schemas.microsoft.com/office/drawing/2014/main" val="709965116"/>
                  </a:ext>
                </a:extLst>
              </a:tr>
              <a:tr h="249368">
                <a:tc>
                  <a:txBody>
                    <a:bodyPr/>
                    <a:lstStyle/>
                    <a:p>
                      <a:pPr>
                        <a:lnSpc>
                          <a:spcPct val="107000"/>
                        </a:lnSpc>
                      </a:pPr>
                      <a:r>
                        <a:rPr lang="en-GB" sz="1200">
                          <a:effectLst/>
                        </a:rPr>
                        <a:t>RS</a:t>
                      </a:r>
                      <a:endParaRPr lang="en-IN" sz="120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b"/>
                </a:tc>
                <a:tc>
                  <a:txBody>
                    <a:bodyPr/>
                    <a:lstStyle/>
                    <a:p>
                      <a:pPr algn="r">
                        <a:lnSpc>
                          <a:spcPct val="107000"/>
                        </a:lnSpc>
                      </a:pPr>
                      <a:r>
                        <a:rPr lang="en-GB" sz="1200">
                          <a:solidFill>
                            <a:srgbClr val="00B050"/>
                          </a:solidFill>
                          <a:effectLst/>
                        </a:rPr>
                        <a:t>0.709</a:t>
                      </a:r>
                      <a:endParaRPr lang="en-IN" sz="1200">
                        <a:solidFill>
                          <a:srgbClr val="00B050"/>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b"/>
                </a:tc>
                <a:tc>
                  <a:txBody>
                    <a:bodyPr/>
                    <a:lstStyle/>
                    <a:p>
                      <a:pPr algn="r">
                        <a:lnSpc>
                          <a:spcPct val="107000"/>
                        </a:lnSpc>
                      </a:pPr>
                      <a:r>
                        <a:rPr lang="en-GB" sz="1200">
                          <a:solidFill>
                            <a:srgbClr val="00B050"/>
                          </a:solidFill>
                          <a:effectLst/>
                        </a:rPr>
                        <a:t>0.714</a:t>
                      </a:r>
                      <a:endParaRPr lang="en-IN" sz="1200">
                        <a:solidFill>
                          <a:srgbClr val="00B050"/>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b"/>
                </a:tc>
                <a:tc>
                  <a:txBody>
                    <a:bodyPr/>
                    <a:lstStyle/>
                    <a:p>
                      <a:pPr algn="r">
                        <a:lnSpc>
                          <a:spcPct val="107000"/>
                        </a:lnSpc>
                      </a:pPr>
                      <a:r>
                        <a:rPr lang="en-GB" sz="1200">
                          <a:solidFill>
                            <a:srgbClr val="00B050"/>
                          </a:solidFill>
                          <a:effectLst/>
                        </a:rPr>
                        <a:t>0.873</a:t>
                      </a:r>
                      <a:endParaRPr lang="en-IN" sz="1200">
                        <a:solidFill>
                          <a:srgbClr val="00B050"/>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b"/>
                </a:tc>
                <a:tc>
                  <a:txBody>
                    <a:bodyPr/>
                    <a:lstStyle/>
                    <a:p>
                      <a:pPr algn="r">
                        <a:lnSpc>
                          <a:spcPct val="107000"/>
                        </a:lnSpc>
                      </a:pPr>
                      <a:r>
                        <a:rPr lang="en-GB" sz="1200" dirty="0">
                          <a:solidFill>
                            <a:srgbClr val="00B050"/>
                          </a:solidFill>
                          <a:effectLst/>
                        </a:rPr>
                        <a:t>0.774</a:t>
                      </a:r>
                      <a:endParaRPr lang="en-IN" sz="1200" dirty="0">
                        <a:solidFill>
                          <a:srgbClr val="00B050"/>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b"/>
                </a:tc>
                <a:extLst>
                  <a:ext uri="{0D108BD9-81ED-4DB2-BD59-A6C34878D82A}">
                    <a16:rowId xmlns:a16="http://schemas.microsoft.com/office/drawing/2014/main" val="3685276243"/>
                  </a:ext>
                </a:extLst>
              </a:tr>
            </a:tbl>
          </a:graphicData>
        </a:graphic>
      </p:graphicFrame>
    </p:spTree>
    <p:extLst>
      <p:ext uri="{BB962C8B-B14F-4D97-AF65-F5344CB8AC3E}">
        <p14:creationId xmlns:p14="http://schemas.microsoft.com/office/powerpoint/2010/main" val="3685380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Google Shape;101;p14">
            <a:extLst>
              <a:ext uri="{FF2B5EF4-FFF2-40B4-BE49-F238E27FC236}">
                <a16:creationId xmlns:a16="http://schemas.microsoft.com/office/drawing/2014/main" id="{9059B1E6-064A-CE80-32DE-BE805654419B}"/>
              </a:ext>
            </a:extLst>
          </p:cNvPr>
          <p:cNvCxnSpPr>
            <a:cxnSpLocks/>
          </p:cNvCxnSpPr>
          <p:nvPr/>
        </p:nvCxnSpPr>
        <p:spPr>
          <a:xfrm>
            <a:off x="0" y="386419"/>
            <a:ext cx="636783" cy="0"/>
          </a:xfrm>
          <a:prstGeom prst="straightConnector1">
            <a:avLst/>
          </a:prstGeom>
          <a:noFill/>
          <a:ln w="9525" cap="flat" cmpd="sng">
            <a:solidFill>
              <a:srgbClr val="CCCCCC"/>
            </a:solidFill>
            <a:prstDash val="solid"/>
            <a:round/>
            <a:headEnd type="none" w="med" len="med"/>
            <a:tailEnd type="none" w="med" len="med"/>
          </a:ln>
        </p:spPr>
      </p:cxnSp>
      <p:sp>
        <p:nvSpPr>
          <p:cNvPr id="9" name="Google Shape;139;p18">
            <a:extLst>
              <a:ext uri="{FF2B5EF4-FFF2-40B4-BE49-F238E27FC236}">
                <a16:creationId xmlns:a16="http://schemas.microsoft.com/office/drawing/2014/main" id="{FCAD6869-7EA4-C69D-9A26-8C62D57288B6}"/>
              </a:ext>
            </a:extLst>
          </p:cNvPr>
          <p:cNvSpPr/>
          <p:nvPr/>
        </p:nvSpPr>
        <p:spPr>
          <a:xfrm>
            <a:off x="171021" y="179735"/>
            <a:ext cx="413368" cy="413368"/>
          </a:xfrm>
          <a:prstGeom prst="ellipse">
            <a:avLst/>
          </a:prstGeom>
          <a:solidFill>
            <a:srgbClr val="FFCD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3" name="Google Shape;126;p17">
            <a:extLst>
              <a:ext uri="{FF2B5EF4-FFF2-40B4-BE49-F238E27FC236}">
                <a16:creationId xmlns:a16="http://schemas.microsoft.com/office/drawing/2014/main" id="{5E9D427A-6FB2-395A-C0C8-1D77AD28F12D}"/>
              </a:ext>
            </a:extLst>
          </p:cNvPr>
          <p:cNvGrpSpPr/>
          <p:nvPr/>
        </p:nvGrpSpPr>
        <p:grpSpPr>
          <a:xfrm>
            <a:off x="285838" y="263649"/>
            <a:ext cx="214625" cy="214625"/>
            <a:chOff x="2594050" y="1631825"/>
            <a:chExt cx="439625" cy="439625"/>
          </a:xfrm>
        </p:grpSpPr>
        <p:sp>
          <p:nvSpPr>
            <p:cNvPr id="4" name="Google Shape;127;p17">
              <a:extLst>
                <a:ext uri="{FF2B5EF4-FFF2-40B4-BE49-F238E27FC236}">
                  <a16:creationId xmlns:a16="http://schemas.microsoft.com/office/drawing/2014/main" id="{82BEC883-4A02-8C50-A79A-4714FB4D0CC2}"/>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28;p17">
              <a:extLst>
                <a:ext uri="{FF2B5EF4-FFF2-40B4-BE49-F238E27FC236}">
                  <a16:creationId xmlns:a16="http://schemas.microsoft.com/office/drawing/2014/main" id="{9CC4B2E4-E1B2-A392-1315-2A16D9E20E1B}"/>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29;p17">
              <a:extLst>
                <a:ext uri="{FF2B5EF4-FFF2-40B4-BE49-F238E27FC236}">
                  <a16:creationId xmlns:a16="http://schemas.microsoft.com/office/drawing/2014/main" id="{6ECD2B85-5585-F54C-83A7-45A4C0C7F803}"/>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30;p17">
              <a:extLst>
                <a:ext uri="{FF2B5EF4-FFF2-40B4-BE49-F238E27FC236}">
                  <a16:creationId xmlns:a16="http://schemas.microsoft.com/office/drawing/2014/main" id="{CF949163-C009-975C-A267-556AF9DB7818}"/>
                </a:ext>
              </a:extLst>
            </p:cNvPr>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 name="Google Shape;104;p14">
            <a:extLst>
              <a:ext uri="{FF2B5EF4-FFF2-40B4-BE49-F238E27FC236}">
                <a16:creationId xmlns:a16="http://schemas.microsoft.com/office/drawing/2014/main" id="{138BC7B2-778A-2503-2FB4-B3DB027FEFDD}"/>
              </a:ext>
            </a:extLst>
          </p:cNvPr>
          <p:cNvCxnSpPr>
            <a:cxnSpLocks/>
          </p:cNvCxnSpPr>
          <p:nvPr/>
        </p:nvCxnSpPr>
        <p:spPr>
          <a:xfrm flipV="1">
            <a:off x="3572000" y="355291"/>
            <a:ext cx="5572000" cy="31128"/>
          </a:xfrm>
          <a:prstGeom prst="straightConnector1">
            <a:avLst/>
          </a:prstGeom>
          <a:noFill/>
          <a:ln w="9525" cap="flat" cmpd="sng">
            <a:solidFill>
              <a:srgbClr val="CCCCCC"/>
            </a:solidFill>
            <a:prstDash val="solid"/>
            <a:round/>
            <a:headEnd type="none" w="med" len="med"/>
            <a:tailEnd type="none" w="med" len="med"/>
          </a:ln>
        </p:spPr>
      </p:cxnSp>
      <p:sp>
        <p:nvSpPr>
          <p:cNvPr id="20" name="Title 1">
            <a:extLst>
              <a:ext uri="{FF2B5EF4-FFF2-40B4-BE49-F238E27FC236}">
                <a16:creationId xmlns:a16="http://schemas.microsoft.com/office/drawing/2014/main" id="{1B9FD411-D35C-ABCC-A81D-31A2181C30BF}"/>
              </a:ext>
            </a:extLst>
          </p:cNvPr>
          <p:cNvSpPr>
            <a:spLocks noGrp="1"/>
          </p:cNvSpPr>
          <p:nvPr>
            <p:ph type="title"/>
          </p:nvPr>
        </p:nvSpPr>
        <p:spPr>
          <a:xfrm>
            <a:off x="562597" y="191532"/>
            <a:ext cx="3009403" cy="389774"/>
          </a:xfrm>
        </p:spPr>
        <p:txBody>
          <a:bodyPr>
            <a:normAutofit fontScale="90000"/>
          </a:bodyPr>
          <a:lstStyle/>
          <a:p>
            <a:r>
              <a:rPr lang="en-US" dirty="0"/>
              <a:t>Analysis &amp; Results</a:t>
            </a:r>
          </a:p>
        </p:txBody>
      </p:sp>
      <p:graphicFrame>
        <p:nvGraphicFramePr>
          <p:cNvPr id="26" name="Table 25">
            <a:extLst>
              <a:ext uri="{FF2B5EF4-FFF2-40B4-BE49-F238E27FC236}">
                <a16:creationId xmlns:a16="http://schemas.microsoft.com/office/drawing/2014/main" id="{A2447C76-2842-63B1-7CC3-A1FB83D33423}"/>
              </a:ext>
            </a:extLst>
          </p:cNvPr>
          <p:cNvGraphicFramePr>
            <a:graphicFrameLocks noGrp="1"/>
          </p:cNvGraphicFramePr>
          <p:nvPr>
            <p:extLst>
              <p:ext uri="{D42A27DB-BD31-4B8C-83A1-F6EECF244321}">
                <p14:modId xmlns:p14="http://schemas.microsoft.com/office/powerpoint/2010/main" val="1883696141"/>
              </p:ext>
            </p:extLst>
          </p:nvPr>
        </p:nvGraphicFramePr>
        <p:xfrm>
          <a:off x="393449" y="799110"/>
          <a:ext cx="8413075" cy="4139144"/>
        </p:xfrm>
        <a:graphic>
          <a:graphicData uri="http://schemas.openxmlformats.org/drawingml/2006/table">
            <a:tbl>
              <a:tblPr firstRow="1" firstCol="1" bandRow="1">
                <a:tableStyleId>{775DCB02-9BB8-47FD-8907-85C794F793BA}</a:tableStyleId>
              </a:tblPr>
              <a:tblGrid>
                <a:gridCol w="657770">
                  <a:extLst>
                    <a:ext uri="{9D8B030D-6E8A-4147-A177-3AD203B41FA5}">
                      <a16:colId xmlns:a16="http://schemas.microsoft.com/office/drawing/2014/main" val="2652188092"/>
                    </a:ext>
                  </a:extLst>
                </a:gridCol>
                <a:gridCol w="692486">
                  <a:extLst>
                    <a:ext uri="{9D8B030D-6E8A-4147-A177-3AD203B41FA5}">
                      <a16:colId xmlns:a16="http://schemas.microsoft.com/office/drawing/2014/main" val="2897239624"/>
                    </a:ext>
                  </a:extLst>
                </a:gridCol>
                <a:gridCol w="692486">
                  <a:extLst>
                    <a:ext uri="{9D8B030D-6E8A-4147-A177-3AD203B41FA5}">
                      <a16:colId xmlns:a16="http://schemas.microsoft.com/office/drawing/2014/main" val="3826852694"/>
                    </a:ext>
                  </a:extLst>
                </a:gridCol>
                <a:gridCol w="724460">
                  <a:extLst>
                    <a:ext uri="{9D8B030D-6E8A-4147-A177-3AD203B41FA5}">
                      <a16:colId xmlns:a16="http://schemas.microsoft.com/office/drawing/2014/main" val="2045009969"/>
                    </a:ext>
                  </a:extLst>
                </a:gridCol>
                <a:gridCol w="691574">
                  <a:extLst>
                    <a:ext uri="{9D8B030D-6E8A-4147-A177-3AD203B41FA5}">
                      <a16:colId xmlns:a16="http://schemas.microsoft.com/office/drawing/2014/main" val="4028551767"/>
                    </a:ext>
                  </a:extLst>
                </a:gridCol>
                <a:gridCol w="724460">
                  <a:extLst>
                    <a:ext uri="{9D8B030D-6E8A-4147-A177-3AD203B41FA5}">
                      <a16:colId xmlns:a16="http://schemas.microsoft.com/office/drawing/2014/main" val="1422439780"/>
                    </a:ext>
                  </a:extLst>
                </a:gridCol>
                <a:gridCol w="691574">
                  <a:extLst>
                    <a:ext uri="{9D8B030D-6E8A-4147-A177-3AD203B41FA5}">
                      <a16:colId xmlns:a16="http://schemas.microsoft.com/office/drawing/2014/main" val="2990480760"/>
                    </a:ext>
                  </a:extLst>
                </a:gridCol>
                <a:gridCol w="691574">
                  <a:extLst>
                    <a:ext uri="{9D8B030D-6E8A-4147-A177-3AD203B41FA5}">
                      <a16:colId xmlns:a16="http://schemas.microsoft.com/office/drawing/2014/main" val="4023219703"/>
                    </a:ext>
                  </a:extLst>
                </a:gridCol>
                <a:gridCol w="691574">
                  <a:extLst>
                    <a:ext uri="{9D8B030D-6E8A-4147-A177-3AD203B41FA5}">
                      <a16:colId xmlns:a16="http://schemas.microsoft.com/office/drawing/2014/main" val="3755592212"/>
                    </a:ext>
                  </a:extLst>
                </a:gridCol>
                <a:gridCol w="691574">
                  <a:extLst>
                    <a:ext uri="{9D8B030D-6E8A-4147-A177-3AD203B41FA5}">
                      <a16:colId xmlns:a16="http://schemas.microsoft.com/office/drawing/2014/main" val="2909599468"/>
                    </a:ext>
                  </a:extLst>
                </a:gridCol>
                <a:gridCol w="691574">
                  <a:extLst>
                    <a:ext uri="{9D8B030D-6E8A-4147-A177-3AD203B41FA5}">
                      <a16:colId xmlns:a16="http://schemas.microsoft.com/office/drawing/2014/main" val="949465962"/>
                    </a:ext>
                  </a:extLst>
                </a:gridCol>
                <a:gridCol w="771969">
                  <a:extLst>
                    <a:ext uri="{9D8B030D-6E8A-4147-A177-3AD203B41FA5}">
                      <a16:colId xmlns:a16="http://schemas.microsoft.com/office/drawing/2014/main" val="2714873389"/>
                    </a:ext>
                  </a:extLst>
                </a:gridCol>
              </a:tblGrid>
              <a:tr h="515291">
                <a:tc>
                  <a:txBody>
                    <a:bodyPr/>
                    <a:lstStyle/>
                    <a:p>
                      <a:pPr>
                        <a:lnSpc>
                          <a:spcPct val="107000"/>
                        </a:lnSpc>
                      </a:pPr>
                      <a:r>
                        <a:rPr lang="en-GB" sz="1400" dirty="0">
                          <a:solidFill>
                            <a:srgbClr val="000000"/>
                          </a:solidFill>
                          <a:effectLst/>
                        </a:rPr>
                        <a:t> Construct</a:t>
                      </a:r>
                      <a:endParaRPr lang="en-IN" sz="14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nSpc>
                          <a:spcPct val="107000"/>
                        </a:lnSpc>
                      </a:pPr>
                      <a:r>
                        <a:rPr lang="en-GB" sz="1400" dirty="0">
                          <a:solidFill>
                            <a:srgbClr val="000000"/>
                          </a:solidFill>
                          <a:effectLst/>
                        </a:rPr>
                        <a:t>ACC</a:t>
                      </a:r>
                      <a:endParaRPr lang="en-IN" sz="14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nSpc>
                          <a:spcPct val="107000"/>
                        </a:lnSpc>
                      </a:pPr>
                      <a:r>
                        <a:rPr lang="en-GB" sz="1400" dirty="0">
                          <a:solidFill>
                            <a:srgbClr val="000000"/>
                          </a:solidFill>
                          <a:effectLst/>
                        </a:rPr>
                        <a:t>AU</a:t>
                      </a:r>
                      <a:endParaRPr lang="en-IN" sz="14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nSpc>
                          <a:spcPct val="107000"/>
                        </a:lnSpc>
                      </a:pPr>
                      <a:r>
                        <a:rPr lang="en-GB" sz="1400">
                          <a:solidFill>
                            <a:srgbClr val="000000"/>
                          </a:solidFill>
                          <a:effectLst/>
                        </a:rPr>
                        <a:t>CR</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nSpc>
                          <a:spcPct val="107000"/>
                        </a:lnSpc>
                      </a:pPr>
                      <a:r>
                        <a:rPr lang="en-GB" sz="1400">
                          <a:solidFill>
                            <a:srgbClr val="000000"/>
                          </a:solidFill>
                          <a:effectLst/>
                        </a:rPr>
                        <a:t>EMP</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nSpc>
                          <a:spcPct val="107000"/>
                        </a:lnSpc>
                      </a:pPr>
                      <a:r>
                        <a:rPr lang="en-GB" sz="1400">
                          <a:solidFill>
                            <a:srgbClr val="000000"/>
                          </a:solidFill>
                          <a:effectLst/>
                        </a:rPr>
                        <a:t>FG</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nSpc>
                          <a:spcPct val="107000"/>
                        </a:lnSpc>
                      </a:pPr>
                      <a:r>
                        <a:rPr lang="en-GB" sz="1400">
                          <a:solidFill>
                            <a:srgbClr val="000000"/>
                          </a:solidFill>
                          <a:effectLst/>
                        </a:rPr>
                        <a:t>HUM</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nSpc>
                          <a:spcPct val="107000"/>
                        </a:lnSpc>
                      </a:pPr>
                      <a:r>
                        <a:rPr lang="en-GB" sz="1400">
                          <a:solidFill>
                            <a:srgbClr val="000000"/>
                          </a:solidFill>
                          <a:effectLst/>
                        </a:rPr>
                        <a:t>PMS</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nSpc>
                          <a:spcPct val="107000"/>
                        </a:lnSpc>
                      </a:pPr>
                      <a:r>
                        <a:rPr lang="en-GB" sz="1400">
                          <a:solidFill>
                            <a:srgbClr val="000000"/>
                          </a:solidFill>
                          <a:effectLst/>
                        </a:rPr>
                        <a:t>PS</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nSpc>
                          <a:spcPct val="107000"/>
                        </a:lnSpc>
                      </a:pPr>
                      <a:r>
                        <a:rPr lang="en-GB" sz="1400">
                          <a:solidFill>
                            <a:srgbClr val="000000"/>
                          </a:solidFill>
                          <a:effectLst/>
                        </a:rPr>
                        <a:t>RS</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nSpc>
                          <a:spcPct val="107000"/>
                        </a:lnSpc>
                      </a:pPr>
                      <a:r>
                        <a:rPr lang="en-GB" sz="1400">
                          <a:solidFill>
                            <a:srgbClr val="000000"/>
                          </a:solidFill>
                          <a:effectLst/>
                        </a:rPr>
                        <a:t>SB</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nSpc>
                          <a:spcPct val="107000"/>
                        </a:lnSpc>
                      </a:pPr>
                      <a:r>
                        <a:rPr lang="en-GB" sz="1400">
                          <a:solidFill>
                            <a:srgbClr val="000000"/>
                          </a:solidFill>
                          <a:effectLst/>
                        </a:rPr>
                        <a:t>STW</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extLst>
                  <a:ext uri="{0D108BD9-81ED-4DB2-BD59-A6C34878D82A}">
                    <a16:rowId xmlns:a16="http://schemas.microsoft.com/office/drawing/2014/main" val="753688447"/>
                  </a:ext>
                </a:extLst>
              </a:tr>
              <a:tr h="196728">
                <a:tc>
                  <a:txBody>
                    <a:bodyPr/>
                    <a:lstStyle/>
                    <a:p>
                      <a:pPr>
                        <a:lnSpc>
                          <a:spcPct val="107000"/>
                        </a:lnSpc>
                      </a:pPr>
                      <a:r>
                        <a:rPr lang="en-GB" sz="1400">
                          <a:solidFill>
                            <a:srgbClr val="000000"/>
                          </a:solidFill>
                          <a:effectLst/>
                        </a:rPr>
                        <a:t>ACC</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nSpc>
                          <a:spcPct val="107000"/>
                        </a:lnSpc>
                      </a:pPr>
                      <a:r>
                        <a:rPr lang="en-GB" sz="1400">
                          <a:solidFill>
                            <a:srgbClr val="000000"/>
                          </a:solidFill>
                          <a:effectLst/>
                        </a:rPr>
                        <a:t> </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nSpc>
                          <a:spcPct val="107000"/>
                        </a:lnSpc>
                      </a:pPr>
                      <a:r>
                        <a:rPr lang="en-GB" sz="1400">
                          <a:solidFill>
                            <a:srgbClr val="000000"/>
                          </a:solidFill>
                          <a:effectLst/>
                        </a:rPr>
                        <a:t> </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nSpc>
                          <a:spcPct val="107000"/>
                        </a:lnSpc>
                      </a:pPr>
                      <a:r>
                        <a:rPr lang="en-GB" sz="1400">
                          <a:solidFill>
                            <a:srgbClr val="000000"/>
                          </a:solidFill>
                          <a:effectLst/>
                        </a:rPr>
                        <a:t> </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nSpc>
                          <a:spcPct val="107000"/>
                        </a:lnSpc>
                      </a:pPr>
                      <a:r>
                        <a:rPr lang="en-GB" sz="1400">
                          <a:solidFill>
                            <a:srgbClr val="000000"/>
                          </a:solidFill>
                          <a:effectLst/>
                        </a:rPr>
                        <a:t> </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nSpc>
                          <a:spcPct val="107000"/>
                        </a:lnSpc>
                      </a:pPr>
                      <a:r>
                        <a:rPr lang="en-GB" sz="1400">
                          <a:solidFill>
                            <a:srgbClr val="000000"/>
                          </a:solidFill>
                          <a:effectLst/>
                        </a:rPr>
                        <a:t> </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nSpc>
                          <a:spcPct val="107000"/>
                        </a:lnSpc>
                      </a:pPr>
                      <a:r>
                        <a:rPr lang="en-GB" sz="1400">
                          <a:solidFill>
                            <a:srgbClr val="000000"/>
                          </a:solidFill>
                          <a:effectLst/>
                        </a:rPr>
                        <a:t> </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nSpc>
                          <a:spcPct val="107000"/>
                        </a:lnSpc>
                      </a:pPr>
                      <a:r>
                        <a:rPr lang="en-GB" sz="1400">
                          <a:solidFill>
                            <a:srgbClr val="000000"/>
                          </a:solidFill>
                          <a:effectLst/>
                        </a:rPr>
                        <a:t> </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nSpc>
                          <a:spcPct val="107000"/>
                        </a:lnSpc>
                      </a:pPr>
                      <a:r>
                        <a:rPr lang="en-GB" sz="1400">
                          <a:solidFill>
                            <a:srgbClr val="000000"/>
                          </a:solidFill>
                          <a:effectLst/>
                        </a:rPr>
                        <a:t> </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nSpc>
                          <a:spcPct val="107000"/>
                        </a:lnSpc>
                      </a:pPr>
                      <a:r>
                        <a:rPr lang="en-GB" sz="1400">
                          <a:solidFill>
                            <a:srgbClr val="000000"/>
                          </a:solidFill>
                          <a:effectLst/>
                        </a:rPr>
                        <a:t> </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nSpc>
                          <a:spcPct val="107000"/>
                        </a:lnSpc>
                      </a:pPr>
                      <a:r>
                        <a:rPr lang="en-GB" sz="1400">
                          <a:solidFill>
                            <a:srgbClr val="000000"/>
                          </a:solidFill>
                          <a:effectLst/>
                        </a:rPr>
                        <a:t> </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nSpc>
                          <a:spcPct val="107000"/>
                        </a:lnSpc>
                      </a:pPr>
                      <a:r>
                        <a:rPr lang="en-GB" sz="1400">
                          <a:solidFill>
                            <a:srgbClr val="000000"/>
                          </a:solidFill>
                          <a:effectLst/>
                        </a:rPr>
                        <a:t> </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extLst>
                  <a:ext uri="{0D108BD9-81ED-4DB2-BD59-A6C34878D82A}">
                    <a16:rowId xmlns:a16="http://schemas.microsoft.com/office/drawing/2014/main" val="4082922304"/>
                  </a:ext>
                </a:extLst>
              </a:tr>
              <a:tr h="340681">
                <a:tc>
                  <a:txBody>
                    <a:bodyPr/>
                    <a:lstStyle/>
                    <a:p>
                      <a:pPr>
                        <a:lnSpc>
                          <a:spcPct val="107000"/>
                        </a:lnSpc>
                      </a:pPr>
                      <a:r>
                        <a:rPr lang="en-GB" sz="1400">
                          <a:solidFill>
                            <a:srgbClr val="000000"/>
                          </a:solidFill>
                          <a:effectLst/>
                        </a:rPr>
                        <a:t>AU</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gn="r">
                        <a:lnSpc>
                          <a:spcPct val="107000"/>
                        </a:lnSpc>
                      </a:pPr>
                      <a:r>
                        <a:rPr lang="en-GB" sz="1400" b="1">
                          <a:solidFill>
                            <a:srgbClr val="92D050"/>
                          </a:solidFill>
                          <a:effectLst/>
                        </a:rPr>
                        <a:t>0.539</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nSpc>
                          <a:spcPct val="107000"/>
                        </a:lnSpc>
                      </a:pPr>
                      <a:r>
                        <a:rPr lang="en-GB" sz="1400">
                          <a:solidFill>
                            <a:srgbClr val="92D050"/>
                          </a:solidFill>
                          <a:effectLst/>
                        </a:rPr>
                        <a:t> </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nSpc>
                          <a:spcPct val="107000"/>
                        </a:lnSpc>
                      </a:pPr>
                      <a:r>
                        <a:rPr lang="en-GB" sz="1400">
                          <a:solidFill>
                            <a:srgbClr val="92D050"/>
                          </a:solidFill>
                          <a:effectLst/>
                        </a:rPr>
                        <a:t> </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nSpc>
                          <a:spcPct val="107000"/>
                        </a:lnSpc>
                      </a:pPr>
                      <a:r>
                        <a:rPr lang="en-GB" sz="1400">
                          <a:solidFill>
                            <a:srgbClr val="92D050"/>
                          </a:solidFill>
                          <a:effectLst/>
                        </a:rPr>
                        <a:t> </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nSpc>
                          <a:spcPct val="107000"/>
                        </a:lnSpc>
                      </a:pPr>
                      <a:r>
                        <a:rPr lang="en-GB" sz="1400">
                          <a:solidFill>
                            <a:srgbClr val="92D050"/>
                          </a:solidFill>
                          <a:effectLst/>
                        </a:rPr>
                        <a:t> </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nSpc>
                          <a:spcPct val="107000"/>
                        </a:lnSpc>
                      </a:pPr>
                      <a:r>
                        <a:rPr lang="en-GB" sz="1400">
                          <a:solidFill>
                            <a:srgbClr val="92D050"/>
                          </a:solidFill>
                          <a:effectLst/>
                        </a:rPr>
                        <a:t> </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nSpc>
                          <a:spcPct val="107000"/>
                        </a:lnSpc>
                      </a:pPr>
                      <a:r>
                        <a:rPr lang="en-GB" sz="1400">
                          <a:solidFill>
                            <a:srgbClr val="92D050"/>
                          </a:solidFill>
                          <a:effectLst/>
                        </a:rPr>
                        <a:t> </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nSpc>
                          <a:spcPct val="107000"/>
                        </a:lnSpc>
                      </a:pPr>
                      <a:r>
                        <a:rPr lang="en-GB" sz="1400">
                          <a:solidFill>
                            <a:srgbClr val="92D050"/>
                          </a:solidFill>
                          <a:effectLst/>
                        </a:rPr>
                        <a:t> </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nSpc>
                          <a:spcPct val="107000"/>
                        </a:lnSpc>
                      </a:pPr>
                      <a:r>
                        <a:rPr lang="en-GB" sz="1400">
                          <a:solidFill>
                            <a:srgbClr val="92D050"/>
                          </a:solidFill>
                          <a:effectLst/>
                        </a:rPr>
                        <a:t> </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nSpc>
                          <a:spcPct val="107000"/>
                        </a:lnSpc>
                      </a:pPr>
                      <a:r>
                        <a:rPr lang="en-GB" sz="1400">
                          <a:solidFill>
                            <a:srgbClr val="92D050"/>
                          </a:solidFill>
                          <a:effectLst/>
                        </a:rPr>
                        <a:t> </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nSpc>
                          <a:spcPct val="107000"/>
                        </a:lnSpc>
                      </a:pPr>
                      <a:r>
                        <a:rPr lang="en-GB" sz="1400">
                          <a:solidFill>
                            <a:srgbClr val="92D050"/>
                          </a:solidFill>
                          <a:effectLst/>
                        </a:rPr>
                        <a:t> </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extLst>
                  <a:ext uri="{0D108BD9-81ED-4DB2-BD59-A6C34878D82A}">
                    <a16:rowId xmlns:a16="http://schemas.microsoft.com/office/drawing/2014/main" val="1228501921"/>
                  </a:ext>
                </a:extLst>
              </a:tr>
              <a:tr h="340681">
                <a:tc>
                  <a:txBody>
                    <a:bodyPr/>
                    <a:lstStyle/>
                    <a:p>
                      <a:pPr>
                        <a:lnSpc>
                          <a:spcPct val="107000"/>
                        </a:lnSpc>
                      </a:pPr>
                      <a:r>
                        <a:rPr lang="en-GB" sz="1400">
                          <a:solidFill>
                            <a:srgbClr val="000000"/>
                          </a:solidFill>
                          <a:effectLst/>
                        </a:rPr>
                        <a:t>CR</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gn="r">
                        <a:lnSpc>
                          <a:spcPct val="107000"/>
                        </a:lnSpc>
                      </a:pPr>
                      <a:r>
                        <a:rPr lang="en-GB" sz="1400">
                          <a:solidFill>
                            <a:srgbClr val="92D050"/>
                          </a:solidFill>
                          <a:effectLst/>
                        </a:rPr>
                        <a:t>0.435</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gn="r">
                        <a:lnSpc>
                          <a:spcPct val="107000"/>
                        </a:lnSpc>
                      </a:pPr>
                      <a:r>
                        <a:rPr lang="en-GB" sz="1400" b="1">
                          <a:solidFill>
                            <a:srgbClr val="92D050"/>
                          </a:solidFill>
                          <a:effectLst/>
                        </a:rPr>
                        <a:t>0.58</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nSpc>
                          <a:spcPct val="107000"/>
                        </a:lnSpc>
                      </a:pPr>
                      <a:r>
                        <a:rPr lang="en-GB" sz="1400">
                          <a:solidFill>
                            <a:srgbClr val="92D050"/>
                          </a:solidFill>
                          <a:effectLst/>
                        </a:rPr>
                        <a:t> </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nSpc>
                          <a:spcPct val="107000"/>
                        </a:lnSpc>
                      </a:pPr>
                      <a:r>
                        <a:rPr lang="en-GB" sz="1400">
                          <a:solidFill>
                            <a:srgbClr val="92D050"/>
                          </a:solidFill>
                          <a:effectLst/>
                        </a:rPr>
                        <a:t> </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nSpc>
                          <a:spcPct val="107000"/>
                        </a:lnSpc>
                      </a:pPr>
                      <a:r>
                        <a:rPr lang="en-GB" sz="1400">
                          <a:solidFill>
                            <a:srgbClr val="92D050"/>
                          </a:solidFill>
                          <a:effectLst/>
                        </a:rPr>
                        <a:t> </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nSpc>
                          <a:spcPct val="107000"/>
                        </a:lnSpc>
                      </a:pPr>
                      <a:r>
                        <a:rPr lang="en-GB" sz="1400">
                          <a:solidFill>
                            <a:srgbClr val="92D050"/>
                          </a:solidFill>
                          <a:effectLst/>
                        </a:rPr>
                        <a:t> </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nSpc>
                          <a:spcPct val="107000"/>
                        </a:lnSpc>
                      </a:pPr>
                      <a:r>
                        <a:rPr lang="en-GB" sz="1400">
                          <a:solidFill>
                            <a:srgbClr val="92D050"/>
                          </a:solidFill>
                          <a:effectLst/>
                        </a:rPr>
                        <a:t> </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nSpc>
                          <a:spcPct val="107000"/>
                        </a:lnSpc>
                      </a:pPr>
                      <a:r>
                        <a:rPr lang="en-GB" sz="1400">
                          <a:solidFill>
                            <a:srgbClr val="92D050"/>
                          </a:solidFill>
                          <a:effectLst/>
                        </a:rPr>
                        <a:t> </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nSpc>
                          <a:spcPct val="107000"/>
                        </a:lnSpc>
                      </a:pPr>
                      <a:r>
                        <a:rPr lang="en-GB" sz="1400">
                          <a:solidFill>
                            <a:srgbClr val="92D050"/>
                          </a:solidFill>
                          <a:effectLst/>
                        </a:rPr>
                        <a:t> </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nSpc>
                          <a:spcPct val="107000"/>
                        </a:lnSpc>
                      </a:pPr>
                      <a:r>
                        <a:rPr lang="en-GB" sz="1400">
                          <a:solidFill>
                            <a:srgbClr val="92D050"/>
                          </a:solidFill>
                          <a:effectLst/>
                        </a:rPr>
                        <a:t> </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nSpc>
                          <a:spcPct val="107000"/>
                        </a:lnSpc>
                      </a:pPr>
                      <a:r>
                        <a:rPr lang="en-GB" sz="1400">
                          <a:solidFill>
                            <a:srgbClr val="92D050"/>
                          </a:solidFill>
                          <a:effectLst/>
                        </a:rPr>
                        <a:t> </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extLst>
                  <a:ext uri="{0D108BD9-81ED-4DB2-BD59-A6C34878D82A}">
                    <a16:rowId xmlns:a16="http://schemas.microsoft.com/office/drawing/2014/main" val="1720096960"/>
                  </a:ext>
                </a:extLst>
              </a:tr>
              <a:tr h="340681">
                <a:tc>
                  <a:txBody>
                    <a:bodyPr/>
                    <a:lstStyle/>
                    <a:p>
                      <a:pPr>
                        <a:lnSpc>
                          <a:spcPct val="107000"/>
                        </a:lnSpc>
                      </a:pPr>
                      <a:r>
                        <a:rPr lang="en-GB" sz="1400">
                          <a:solidFill>
                            <a:srgbClr val="000000"/>
                          </a:solidFill>
                          <a:effectLst/>
                        </a:rPr>
                        <a:t>EMP</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gn="r">
                        <a:lnSpc>
                          <a:spcPct val="107000"/>
                        </a:lnSpc>
                      </a:pPr>
                      <a:r>
                        <a:rPr lang="en-GB" sz="1400">
                          <a:solidFill>
                            <a:srgbClr val="92D050"/>
                          </a:solidFill>
                          <a:effectLst/>
                        </a:rPr>
                        <a:t>0.301</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gn="r">
                        <a:lnSpc>
                          <a:spcPct val="107000"/>
                        </a:lnSpc>
                      </a:pPr>
                      <a:r>
                        <a:rPr lang="en-GB" sz="1400">
                          <a:solidFill>
                            <a:srgbClr val="92D050"/>
                          </a:solidFill>
                          <a:effectLst/>
                        </a:rPr>
                        <a:t>0.231</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gn="r">
                        <a:lnSpc>
                          <a:spcPct val="107000"/>
                        </a:lnSpc>
                      </a:pPr>
                      <a:r>
                        <a:rPr lang="en-GB" sz="1400" b="1">
                          <a:solidFill>
                            <a:srgbClr val="92D050"/>
                          </a:solidFill>
                          <a:effectLst/>
                        </a:rPr>
                        <a:t>0.176</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nSpc>
                          <a:spcPct val="107000"/>
                        </a:lnSpc>
                      </a:pPr>
                      <a:r>
                        <a:rPr lang="en-GB" sz="1400">
                          <a:solidFill>
                            <a:srgbClr val="92D050"/>
                          </a:solidFill>
                          <a:effectLst/>
                        </a:rPr>
                        <a:t> </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nSpc>
                          <a:spcPct val="107000"/>
                        </a:lnSpc>
                      </a:pPr>
                      <a:r>
                        <a:rPr lang="en-GB" sz="1400">
                          <a:solidFill>
                            <a:srgbClr val="92D050"/>
                          </a:solidFill>
                          <a:effectLst/>
                        </a:rPr>
                        <a:t> </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nSpc>
                          <a:spcPct val="107000"/>
                        </a:lnSpc>
                      </a:pPr>
                      <a:r>
                        <a:rPr lang="en-GB" sz="1400">
                          <a:solidFill>
                            <a:srgbClr val="92D050"/>
                          </a:solidFill>
                          <a:effectLst/>
                        </a:rPr>
                        <a:t> </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nSpc>
                          <a:spcPct val="107000"/>
                        </a:lnSpc>
                      </a:pPr>
                      <a:r>
                        <a:rPr lang="en-GB" sz="1400">
                          <a:solidFill>
                            <a:srgbClr val="92D050"/>
                          </a:solidFill>
                          <a:effectLst/>
                        </a:rPr>
                        <a:t> </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nSpc>
                          <a:spcPct val="107000"/>
                        </a:lnSpc>
                      </a:pPr>
                      <a:r>
                        <a:rPr lang="en-GB" sz="1400">
                          <a:solidFill>
                            <a:srgbClr val="92D050"/>
                          </a:solidFill>
                          <a:effectLst/>
                        </a:rPr>
                        <a:t> </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nSpc>
                          <a:spcPct val="107000"/>
                        </a:lnSpc>
                      </a:pPr>
                      <a:r>
                        <a:rPr lang="en-GB" sz="1400">
                          <a:solidFill>
                            <a:srgbClr val="92D050"/>
                          </a:solidFill>
                          <a:effectLst/>
                        </a:rPr>
                        <a:t> </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nSpc>
                          <a:spcPct val="107000"/>
                        </a:lnSpc>
                      </a:pPr>
                      <a:r>
                        <a:rPr lang="en-GB" sz="1400">
                          <a:solidFill>
                            <a:srgbClr val="92D050"/>
                          </a:solidFill>
                          <a:effectLst/>
                        </a:rPr>
                        <a:t> </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nSpc>
                          <a:spcPct val="107000"/>
                        </a:lnSpc>
                      </a:pPr>
                      <a:r>
                        <a:rPr lang="en-GB" sz="1400">
                          <a:solidFill>
                            <a:srgbClr val="92D050"/>
                          </a:solidFill>
                          <a:effectLst/>
                        </a:rPr>
                        <a:t> </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extLst>
                  <a:ext uri="{0D108BD9-81ED-4DB2-BD59-A6C34878D82A}">
                    <a16:rowId xmlns:a16="http://schemas.microsoft.com/office/drawing/2014/main" val="2388718540"/>
                  </a:ext>
                </a:extLst>
              </a:tr>
              <a:tr h="340681">
                <a:tc>
                  <a:txBody>
                    <a:bodyPr/>
                    <a:lstStyle/>
                    <a:p>
                      <a:pPr>
                        <a:lnSpc>
                          <a:spcPct val="107000"/>
                        </a:lnSpc>
                      </a:pPr>
                      <a:r>
                        <a:rPr lang="en-GB" sz="1400">
                          <a:solidFill>
                            <a:srgbClr val="000000"/>
                          </a:solidFill>
                          <a:effectLst/>
                        </a:rPr>
                        <a:t>FG</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gn="r">
                        <a:lnSpc>
                          <a:spcPct val="107000"/>
                        </a:lnSpc>
                      </a:pPr>
                      <a:r>
                        <a:rPr lang="en-GB" sz="1400">
                          <a:solidFill>
                            <a:srgbClr val="92D050"/>
                          </a:solidFill>
                          <a:effectLst/>
                        </a:rPr>
                        <a:t>0.154</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gn="r">
                        <a:lnSpc>
                          <a:spcPct val="107000"/>
                        </a:lnSpc>
                      </a:pPr>
                      <a:r>
                        <a:rPr lang="en-GB" sz="1400">
                          <a:solidFill>
                            <a:srgbClr val="92D050"/>
                          </a:solidFill>
                          <a:effectLst/>
                        </a:rPr>
                        <a:t>0.135</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gn="r">
                        <a:lnSpc>
                          <a:spcPct val="107000"/>
                        </a:lnSpc>
                      </a:pPr>
                      <a:r>
                        <a:rPr lang="en-GB" sz="1400">
                          <a:solidFill>
                            <a:srgbClr val="92D050"/>
                          </a:solidFill>
                          <a:effectLst/>
                        </a:rPr>
                        <a:t>0.201</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gn="r">
                        <a:lnSpc>
                          <a:spcPct val="107000"/>
                        </a:lnSpc>
                      </a:pPr>
                      <a:r>
                        <a:rPr lang="en-GB" sz="1400" b="1">
                          <a:solidFill>
                            <a:srgbClr val="92D050"/>
                          </a:solidFill>
                          <a:effectLst/>
                        </a:rPr>
                        <a:t>0.302</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nSpc>
                          <a:spcPct val="107000"/>
                        </a:lnSpc>
                      </a:pPr>
                      <a:r>
                        <a:rPr lang="en-GB" sz="1400">
                          <a:solidFill>
                            <a:srgbClr val="92D050"/>
                          </a:solidFill>
                          <a:effectLst/>
                        </a:rPr>
                        <a:t> </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nSpc>
                          <a:spcPct val="107000"/>
                        </a:lnSpc>
                      </a:pPr>
                      <a:r>
                        <a:rPr lang="en-GB" sz="1400">
                          <a:solidFill>
                            <a:srgbClr val="92D050"/>
                          </a:solidFill>
                          <a:effectLst/>
                        </a:rPr>
                        <a:t> </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nSpc>
                          <a:spcPct val="107000"/>
                        </a:lnSpc>
                      </a:pPr>
                      <a:r>
                        <a:rPr lang="en-GB" sz="1400">
                          <a:solidFill>
                            <a:srgbClr val="92D050"/>
                          </a:solidFill>
                          <a:effectLst/>
                        </a:rPr>
                        <a:t> </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nSpc>
                          <a:spcPct val="107000"/>
                        </a:lnSpc>
                      </a:pPr>
                      <a:r>
                        <a:rPr lang="en-GB" sz="1400">
                          <a:solidFill>
                            <a:srgbClr val="92D050"/>
                          </a:solidFill>
                          <a:effectLst/>
                        </a:rPr>
                        <a:t> </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nSpc>
                          <a:spcPct val="107000"/>
                        </a:lnSpc>
                      </a:pPr>
                      <a:r>
                        <a:rPr lang="en-GB" sz="1400" dirty="0">
                          <a:solidFill>
                            <a:srgbClr val="92D050"/>
                          </a:solidFill>
                          <a:effectLst/>
                        </a:rPr>
                        <a:t> </a:t>
                      </a:r>
                      <a:endParaRPr lang="en-IN" sz="14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nSpc>
                          <a:spcPct val="107000"/>
                        </a:lnSpc>
                      </a:pPr>
                      <a:r>
                        <a:rPr lang="en-GB" sz="1400">
                          <a:solidFill>
                            <a:srgbClr val="92D050"/>
                          </a:solidFill>
                          <a:effectLst/>
                        </a:rPr>
                        <a:t> </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nSpc>
                          <a:spcPct val="107000"/>
                        </a:lnSpc>
                      </a:pPr>
                      <a:r>
                        <a:rPr lang="en-GB" sz="1400">
                          <a:solidFill>
                            <a:srgbClr val="92D050"/>
                          </a:solidFill>
                          <a:effectLst/>
                        </a:rPr>
                        <a:t> </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extLst>
                  <a:ext uri="{0D108BD9-81ED-4DB2-BD59-A6C34878D82A}">
                    <a16:rowId xmlns:a16="http://schemas.microsoft.com/office/drawing/2014/main" val="2759216474"/>
                  </a:ext>
                </a:extLst>
              </a:tr>
              <a:tr h="340681">
                <a:tc>
                  <a:txBody>
                    <a:bodyPr/>
                    <a:lstStyle/>
                    <a:p>
                      <a:pPr>
                        <a:lnSpc>
                          <a:spcPct val="107000"/>
                        </a:lnSpc>
                      </a:pPr>
                      <a:r>
                        <a:rPr lang="en-GB" sz="1400">
                          <a:solidFill>
                            <a:srgbClr val="000000"/>
                          </a:solidFill>
                          <a:effectLst/>
                        </a:rPr>
                        <a:t>HUM</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gn="r">
                        <a:lnSpc>
                          <a:spcPct val="107000"/>
                        </a:lnSpc>
                      </a:pPr>
                      <a:r>
                        <a:rPr lang="en-GB" sz="1400">
                          <a:solidFill>
                            <a:srgbClr val="92D050"/>
                          </a:solidFill>
                          <a:effectLst/>
                        </a:rPr>
                        <a:t>0.186</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gn="r">
                        <a:lnSpc>
                          <a:spcPct val="107000"/>
                        </a:lnSpc>
                      </a:pPr>
                      <a:r>
                        <a:rPr lang="en-GB" sz="1400">
                          <a:solidFill>
                            <a:srgbClr val="92D050"/>
                          </a:solidFill>
                          <a:effectLst/>
                        </a:rPr>
                        <a:t>0.399</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gn="r">
                        <a:lnSpc>
                          <a:spcPct val="107000"/>
                        </a:lnSpc>
                      </a:pPr>
                      <a:r>
                        <a:rPr lang="en-GB" sz="1400">
                          <a:solidFill>
                            <a:srgbClr val="92D050"/>
                          </a:solidFill>
                          <a:effectLst/>
                        </a:rPr>
                        <a:t>0.197</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gn="r">
                        <a:lnSpc>
                          <a:spcPct val="107000"/>
                        </a:lnSpc>
                      </a:pPr>
                      <a:r>
                        <a:rPr lang="en-GB" sz="1400">
                          <a:solidFill>
                            <a:srgbClr val="92D050"/>
                          </a:solidFill>
                          <a:effectLst/>
                        </a:rPr>
                        <a:t>0.104</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gn="r">
                        <a:lnSpc>
                          <a:spcPct val="107000"/>
                        </a:lnSpc>
                      </a:pPr>
                      <a:r>
                        <a:rPr lang="en-GB" sz="1400" b="1">
                          <a:solidFill>
                            <a:srgbClr val="92D050"/>
                          </a:solidFill>
                          <a:effectLst/>
                        </a:rPr>
                        <a:t>0.144</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nSpc>
                          <a:spcPct val="107000"/>
                        </a:lnSpc>
                      </a:pPr>
                      <a:r>
                        <a:rPr lang="en-GB" sz="1400" dirty="0">
                          <a:solidFill>
                            <a:srgbClr val="92D050"/>
                          </a:solidFill>
                          <a:effectLst/>
                        </a:rPr>
                        <a:t> </a:t>
                      </a:r>
                      <a:endParaRPr lang="en-IN" sz="14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nSpc>
                          <a:spcPct val="107000"/>
                        </a:lnSpc>
                      </a:pPr>
                      <a:r>
                        <a:rPr lang="en-GB" sz="1400">
                          <a:solidFill>
                            <a:srgbClr val="92D050"/>
                          </a:solidFill>
                          <a:effectLst/>
                        </a:rPr>
                        <a:t> </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nSpc>
                          <a:spcPct val="107000"/>
                        </a:lnSpc>
                      </a:pPr>
                      <a:r>
                        <a:rPr lang="en-GB" sz="1400">
                          <a:solidFill>
                            <a:srgbClr val="92D050"/>
                          </a:solidFill>
                          <a:effectLst/>
                        </a:rPr>
                        <a:t> </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nSpc>
                          <a:spcPct val="107000"/>
                        </a:lnSpc>
                      </a:pPr>
                      <a:r>
                        <a:rPr lang="en-GB" sz="1400">
                          <a:solidFill>
                            <a:srgbClr val="92D050"/>
                          </a:solidFill>
                          <a:effectLst/>
                        </a:rPr>
                        <a:t> </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nSpc>
                          <a:spcPct val="107000"/>
                        </a:lnSpc>
                      </a:pPr>
                      <a:r>
                        <a:rPr lang="en-GB" sz="1400">
                          <a:solidFill>
                            <a:srgbClr val="92D050"/>
                          </a:solidFill>
                          <a:effectLst/>
                        </a:rPr>
                        <a:t> </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nSpc>
                          <a:spcPct val="107000"/>
                        </a:lnSpc>
                      </a:pPr>
                      <a:r>
                        <a:rPr lang="en-GB" sz="1400">
                          <a:solidFill>
                            <a:srgbClr val="92D050"/>
                          </a:solidFill>
                          <a:effectLst/>
                        </a:rPr>
                        <a:t> </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extLst>
                  <a:ext uri="{0D108BD9-81ED-4DB2-BD59-A6C34878D82A}">
                    <a16:rowId xmlns:a16="http://schemas.microsoft.com/office/drawing/2014/main" val="1478780316"/>
                  </a:ext>
                </a:extLst>
              </a:tr>
              <a:tr h="340681">
                <a:tc>
                  <a:txBody>
                    <a:bodyPr/>
                    <a:lstStyle/>
                    <a:p>
                      <a:pPr>
                        <a:lnSpc>
                          <a:spcPct val="107000"/>
                        </a:lnSpc>
                      </a:pPr>
                      <a:r>
                        <a:rPr lang="en-GB" sz="1400">
                          <a:solidFill>
                            <a:srgbClr val="000000"/>
                          </a:solidFill>
                          <a:effectLst/>
                        </a:rPr>
                        <a:t>PMS</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gn="r">
                        <a:lnSpc>
                          <a:spcPct val="107000"/>
                        </a:lnSpc>
                      </a:pPr>
                      <a:r>
                        <a:rPr lang="en-GB" sz="1400">
                          <a:solidFill>
                            <a:srgbClr val="92D050"/>
                          </a:solidFill>
                          <a:effectLst/>
                        </a:rPr>
                        <a:t>0.502</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gn="r">
                        <a:lnSpc>
                          <a:spcPct val="107000"/>
                        </a:lnSpc>
                      </a:pPr>
                      <a:r>
                        <a:rPr lang="en-GB" sz="1400">
                          <a:solidFill>
                            <a:srgbClr val="92D050"/>
                          </a:solidFill>
                          <a:effectLst/>
                        </a:rPr>
                        <a:t>0.206</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gn="r">
                        <a:lnSpc>
                          <a:spcPct val="107000"/>
                        </a:lnSpc>
                      </a:pPr>
                      <a:r>
                        <a:rPr lang="en-GB" sz="1400">
                          <a:solidFill>
                            <a:srgbClr val="92D050"/>
                          </a:solidFill>
                          <a:effectLst/>
                        </a:rPr>
                        <a:t>0.131</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gn="r">
                        <a:lnSpc>
                          <a:spcPct val="107000"/>
                        </a:lnSpc>
                      </a:pPr>
                      <a:r>
                        <a:rPr lang="en-GB" sz="1400">
                          <a:solidFill>
                            <a:srgbClr val="92D050"/>
                          </a:solidFill>
                          <a:effectLst/>
                        </a:rPr>
                        <a:t>0.387</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gn="r">
                        <a:lnSpc>
                          <a:spcPct val="107000"/>
                        </a:lnSpc>
                      </a:pPr>
                      <a:r>
                        <a:rPr lang="en-GB" sz="1400">
                          <a:solidFill>
                            <a:srgbClr val="92D050"/>
                          </a:solidFill>
                          <a:effectLst/>
                        </a:rPr>
                        <a:t>0.479</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gn="r">
                        <a:lnSpc>
                          <a:spcPct val="107000"/>
                        </a:lnSpc>
                      </a:pPr>
                      <a:r>
                        <a:rPr lang="en-GB" sz="1400" b="1">
                          <a:solidFill>
                            <a:srgbClr val="92D050"/>
                          </a:solidFill>
                          <a:effectLst/>
                        </a:rPr>
                        <a:t>0.353</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nSpc>
                          <a:spcPct val="107000"/>
                        </a:lnSpc>
                      </a:pPr>
                      <a:r>
                        <a:rPr lang="en-GB" sz="1400">
                          <a:solidFill>
                            <a:srgbClr val="92D050"/>
                          </a:solidFill>
                          <a:effectLst/>
                        </a:rPr>
                        <a:t> </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nSpc>
                          <a:spcPct val="107000"/>
                        </a:lnSpc>
                      </a:pPr>
                      <a:r>
                        <a:rPr lang="en-GB" sz="1400">
                          <a:solidFill>
                            <a:srgbClr val="92D050"/>
                          </a:solidFill>
                          <a:effectLst/>
                        </a:rPr>
                        <a:t> </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nSpc>
                          <a:spcPct val="107000"/>
                        </a:lnSpc>
                      </a:pPr>
                      <a:r>
                        <a:rPr lang="en-GB" sz="1400">
                          <a:solidFill>
                            <a:srgbClr val="92D050"/>
                          </a:solidFill>
                          <a:effectLst/>
                        </a:rPr>
                        <a:t> </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nSpc>
                          <a:spcPct val="107000"/>
                        </a:lnSpc>
                      </a:pPr>
                      <a:r>
                        <a:rPr lang="en-GB" sz="1400">
                          <a:solidFill>
                            <a:srgbClr val="92D050"/>
                          </a:solidFill>
                          <a:effectLst/>
                        </a:rPr>
                        <a:t> </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nSpc>
                          <a:spcPct val="107000"/>
                        </a:lnSpc>
                      </a:pPr>
                      <a:r>
                        <a:rPr lang="en-GB" sz="1400">
                          <a:solidFill>
                            <a:srgbClr val="92D050"/>
                          </a:solidFill>
                          <a:effectLst/>
                        </a:rPr>
                        <a:t> </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extLst>
                  <a:ext uri="{0D108BD9-81ED-4DB2-BD59-A6C34878D82A}">
                    <a16:rowId xmlns:a16="http://schemas.microsoft.com/office/drawing/2014/main" val="1276066457"/>
                  </a:ext>
                </a:extLst>
              </a:tr>
              <a:tr h="340681">
                <a:tc>
                  <a:txBody>
                    <a:bodyPr/>
                    <a:lstStyle/>
                    <a:p>
                      <a:pPr>
                        <a:lnSpc>
                          <a:spcPct val="107000"/>
                        </a:lnSpc>
                      </a:pPr>
                      <a:r>
                        <a:rPr lang="en-GB" sz="1400">
                          <a:solidFill>
                            <a:srgbClr val="000000"/>
                          </a:solidFill>
                          <a:effectLst/>
                        </a:rPr>
                        <a:t>PS</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gn="r">
                        <a:lnSpc>
                          <a:spcPct val="107000"/>
                        </a:lnSpc>
                      </a:pPr>
                      <a:r>
                        <a:rPr lang="en-GB" sz="1400">
                          <a:solidFill>
                            <a:srgbClr val="92D050"/>
                          </a:solidFill>
                          <a:effectLst/>
                        </a:rPr>
                        <a:t>0.266</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gn="r">
                        <a:lnSpc>
                          <a:spcPct val="107000"/>
                        </a:lnSpc>
                      </a:pPr>
                      <a:r>
                        <a:rPr lang="en-GB" sz="1400">
                          <a:solidFill>
                            <a:srgbClr val="92D050"/>
                          </a:solidFill>
                          <a:effectLst/>
                        </a:rPr>
                        <a:t>0.31</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gn="r">
                        <a:lnSpc>
                          <a:spcPct val="107000"/>
                        </a:lnSpc>
                      </a:pPr>
                      <a:r>
                        <a:rPr lang="en-GB" sz="1400">
                          <a:solidFill>
                            <a:srgbClr val="92D050"/>
                          </a:solidFill>
                          <a:effectLst/>
                        </a:rPr>
                        <a:t>0.311</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gn="r">
                        <a:lnSpc>
                          <a:spcPct val="107000"/>
                        </a:lnSpc>
                      </a:pPr>
                      <a:r>
                        <a:rPr lang="en-GB" sz="1400">
                          <a:solidFill>
                            <a:srgbClr val="92D050"/>
                          </a:solidFill>
                          <a:effectLst/>
                        </a:rPr>
                        <a:t>0.548</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gn="r">
                        <a:lnSpc>
                          <a:spcPct val="107000"/>
                        </a:lnSpc>
                      </a:pPr>
                      <a:r>
                        <a:rPr lang="en-GB" sz="1400">
                          <a:solidFill>
                            <a:srgbClr val="92D050"/>
                          </a:solidFill>
                          <a:effectLst/>
                        </a:rPr>
                        <a:t>0.554</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gn="r">
                        <a:lnSpc>
                          <a:spcPct val="107000"/>
                        </a:lnSpc>
                      </a:pPr>
                      <a:r>
                        <a:rPr lang="en-GB" sz="1400">
                          <a:solidFill>
                            <a:srgbClr val="92D050"/>
                          </a:solidFill>
                          <a:effectLst/>
                        </a:rPr>
                        <a:t>0.229</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gn="r">
                        <a:lnSpc>
                          <a:spcPct val="107000"/>
                        </a:lnSpc>
                      </a:pPr>
                      <a:r>
                        <a:rPr lang="en-GB" sz="1400" b="1">
                          <a:solidFill>
                            <a:srgbClr val="92D050"/>
                          </a:solidFill>
                          <a:effectLst/>
                        </a:rPr>
                        <a:t>0.624</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nSpc>
                          <a:spcPct val="107000"/>
                        </a:lnSpc>
                      </a:pPr>
                      <a:r>
                        <a:rPr lang="en-GB" sz="1400">
                          <a:solidFill>
                            <a:srgbClr val="92D050"/>
                          </a:solidFill>
                          <a:effectLst/>
                        </a:rPr>
                        <a:t> </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nSpc>
                          <a:spcPct val="107000"/>
                        </a:lnSpc>
                      </a:pPr>
                      <a:r>
                        <a:rPr lang="en-GB" sz="1400">
                          <a:solidFill>
                            <a:srgbClr val="92D050"/>
                          </a:solidFill>
                          <a:effectLst/>
                        </a:rPr>
                        <a:t> </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nSpc>
                          <a:spcPct val="107000"/>
                        </a:lnSpc>
                      </a:pPr>
                      <a:r>
                        <a:rPr lang="en-GB" sz="1400">
                          <a:solidFill>
                            <a:srgbClr val="92D050"/>
                          </a:solidFill>
                          <a:effectLst/>
                        </a:rPr>
                        <a:t> </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nSpc>
                          <a:spcPct val="107000"/>
                        </a:lnSpc>
                      </a:pPr>
                      <a:r>
                        <a:rPr lang="en-GB" sz="1400">
                          <a:solidFill>
                            <a:srgbClr val="92D050"/>
                          </a:solidFill>
                          <a:effectLst/>
                        </a:rPr>
                        <a:t> </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extLst>
                  <a:ext uri="{0D108BD9-81ED-4DB2-BD59-A6C34878D82A}">
                    <a16:rowId xmlns:a16="http://schemas.microsoft.com/office/drawing/2014/main" val="2423715726"/>
                  </a:ext>
                </a:extLst>
              </a:tr>
              <a:tr h="340681">
                <a:tc>
                  <a:txBody>
                    <a:bodyPr/>
                    <a:lstStyle/>
                    <a:p>
                      <a:pPr>
                        <a:lnSpc>
                          <a:spcPct val="107000"/>
                        </a:lnSpc>
                      </a:pPr>
                      <a:r>
                        <a:rPr lang="en-GB" sz="1400">
                          <a:solidFill>
                            <a:srgbClr val="000000"/>
                          </a:solidFill>
                          <a:effectLst/>
                        </a:rPr>
                        <a:t>RS</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gn="r">
                        <a:lnSpc>
                          <a:spcPct val="107000"/>
                        </a:lnSpc>
                      </a:pPr>
                      <a:r>
                        <a:rPr lang="en-GB" sz="1400">
                          <a:solidFill>
                            <a:srgbClr val="92D050"/>
                          </a:solidFill>
                          <a:effectLst/>
                        </a:rPr>
                        <a:t>0.404</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gn="r">
                        <a:lnSpc>
                          <a:spcPct val="107000"/>
                        </a:lnSpc>
                      </a:pPr>
                      <a:r>
                        <a:rPr lang="en-GB" sz="1400">
                          <a:solidFill>
                            <a:srgbClr val="92D050"/>
                          </a:solidFill>
                          <a:effectLst/>
                        </a:rPr>
                        <a:t>0.278</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gn="r">
                        <a:lnSpc>
                          <a:spcPct val="107000"/>
                        </a:lnSpc>
                      </a:pPr>
                      <a:r>
                        <a:rPr lang="en-GB" sz="1400">
                          <a:solidFill>
                            <a:srgbClr val="92D050"/>
                          </a:solidFill>
                          <a:effectLst/>
                        </a:rPr>
                        <a:t>0.329</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gn="r">
                        <a:lnSpc>
                          <a:spcPct val="107000"/>
                        </a:lnSpc>
                      </a:pPr>
                      <a:r>
                        <a:rPr lang="en-GB" sz="1400">
                          <a:solidFill>
                            <a:srgbClr val="92D050"/>
                          </a:solidFill>
                          <a:effectLst/>
                        </a:rPr>
                        <a:t>0.382</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gn="r">
                        <a:lnSpc>
                          <a:spcPct val="107000"/>
                        </a:lnSpc>
                      </a:pPr>
                      <a:r>
                        <a:rPr lang="en-GB" sz="1400">
                          <a:solidFill>
                            <a:srgbClr val="92D050"/>
                          </a:solidFill>
                          <a:effectLst/>
                        </a:rPr>
                        <a:t>0.498</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gn="r">
                        <a:lnSpc>
                          <a:spcPct val="107000"/>
                        </a:lnSpc>
                      </a:pPr>
                      <a:r>
                        <a:rPr lang="en-GB" sz="1400">
                          <a:solidFill>
                            <a:srgbClr val="92D050"/>
                          </a:solidFill>
                          <a:effectLst/>
                        </a:rPr>
                        <a:t>0.441</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gn="r">
                        <a:lnSpc>
                          <a:spcPct val="107000"/>
                        </a:lnSpc>
                      </a:pPr>
                      <a:r>
                        <a:rPr lang="en-GB" sz="1400">
                          <a:solidFill>
                            <a:srgbClr val="92D050"/>
                          </a:solidFill>
                          <a:effectLst/>
                        </a:rPr>
                        <a:t>0.805</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gn="r">
                        <a:lnSpc>
                          <a:spcPct val="107000"/>
                        </a:lnSpc>
                      </a:pPr>
                      <a:r>
                        <a:rPr lang="en-GB" sz="1400" b="1">
                          <a:solidFill>
                            <a:srgbClr val="92D050"/>
                          </a:solidFill>
                          <a:effectLst/>
                        </a:rPr>
                        <a:t>0.886</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nSpc>
                          <a:spcPct val="107000"/>
                        </a:lnSpc>
                      </a:pPr>
                      <a:r>
                        <a:rPr lang="en-GB" sz="1400">
                          <a:solidFill>
                            <a:srgbClr val="92D050"/>
                          </a:solidFill>
                          <a:effectLst/>
                        </a:rPr>
                        <a:t> </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nSpc>
                          <a:spcPct val="107000"/>
                        </a:lnSpc>
                      </a:pPr>
                      <a:r>
                        <a:rPr lang="en-GB" sz="1400">
                          <a:solidFill>
                            <a:srgbClr val="92D050"/>
                          </a:solidFill>
                          <a:effectLst/>
                        </a:rPr>
                        <a:t> </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nSpc>
                          <a:spcPct val="107000"/>
                        </a:lnSpc>
                      </a:pPr>
                      <a:r>
                        <a:rPr lang="en-GB" sz="1400">
                          <a:solidFill>
                            <a:srgbClr val="92D050"/>
                          </a:solidFill>
                          <a:effectLst/>
                        </a:rPr>
                        <a:t> </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extLst>
                  <a:ext uri="{0D108BD9-81ED-4DB2-BD59-A6C34878D82A}">
                    <a16:rowId xmlns:a16="http://schemas.microsoft.com/office/drawing/2014/main" val="265388779"/>
                  </a:ext>
                </a:extLst>
              </a:tr>
              <a:tr h="340681">
                <a:tc>
                  <a:txBody>
                    <a:bodyPr/>
                    <a:lstStyle/>
                    <a:p>
                      <a:pPr>
                        <a:lnSpc>
                          <a:spcPct val="107000"/>
                        </a:lnSpc>
                      </a:pPr>
                      <a:r>
                        <a:rPr lang="en-GB" sz="1400">
                          <a:solidFill>
                            <a:srgbClr val="000000"/>
                          </a:solidFill>
                          <a:effectLst/>
                        </a:rPr>
                        <a:t>SB</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gn="r">
                        <a:lnSpc>
                          <a:spcPct val="107000"/>
                        </a:lnSpc>
                      </a:pPr>
                      <a:r>
                        <a:rPr lang="en-GB" sz="1400">
                          <a:solidFill>
                            <a:srgbClr val="92D050"/>
                          </a:solidFill>
                          <a:effectLst/>
                        </a:rPr>
                        <a:t>0.474</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gn="r">
                        <a:lnSpc>
                          <a:spcPct val="107000"/>
                        </a:lnSpc>
                      </a:pPr>
                      <a:r>
                        <a:rPr lang="en-GB" sz="1400">
                          <a:solidFill>
                            <a:srgbClr val="92D050"/>
                          </a:solidFill>
                          <a:effectLst/>
                        </a:rPr>
                        <a:t>0.416</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gn="r">
                        <a:lnSpc>
                          <a:spcPct val="107000"/>
                        </a:lnSpc>
                      </a:pPr>
                      <a:r>
                        <a:rPr lang="en-GB" sz="1400">
                          <a:solidFill>
                            <a:srgbClr val="92D050"/>
                          </a:solidFill>
                          <a:effectLst/>
                        </a:rPr>
                        <a:t>0.202</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gn="r">
                        <a:lnSpc>
                          <a:spcPct val="107000"/>
                        </a:lnSpc>
                      </a:pPr>
                      <a:r>
                        <a:rPr lang="en-GB" sz="1400">
                          <a:solidFill>
                            <a:srgbClr val="92D050"/>
                          </a:solidFill>
                          <a:effectLst/>
                        </a:rPr>
                        <a:t>0.226</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gn="r">
                        <a:lnSpc>
                          <a:spcPct val="107000"/>
                        </a:lnSpc>
                      </a:pPr>
                      <a:r>
                        <a:rPr lang="en-GB" sz="1400">
                          <a:solidFill>
                            <a:srgbClr val="92D050"/>
                          </a:solidFill>
                          <a:effectLst/>
                        </a:rPr>
                        <a:t>0.243</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gn="r">
                        <a:lnSpc>
                          <a:spcPct val="107000"/>
                        </a:lnSpc>
                      </a:pPr>
                      <a:r>
                        <a:rPr lang="en-GB" sz="1400">
                          <a:solidFill>
                            <a:srgbClr val="92D050"/>
                          </a:solidFill>
                          <a:effectLst/>
                        </a:rPr>
                        <a:t>0.416</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gn="r">
                        <a:lnSpc>
                          <a:spcPct val="107000"/>
                        </a:lnSpc>
                      </a:pPr>
                      <a:r>
                        <a:rPr lang="en-GB" sz="1400">
                          <a:solidFill>
                            <a:srgbClr val="92D050"/>
                          </a:solidFill>
                          <a:effectLst/>
                        </a:rPr>
                        <a:t>0.427</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gn="r">
                        <a:lnSpc>
                          <a:spcPct val="107000"/>
                        </a:lnSpc>
                      </a:pPr>
                      <a:r>
                        <a:rPr lang="en-GB" sz="1400">
                          <a:solidFill>
                            <a:srgbClr val="92D050"/>
                          </a:solidFill>
                          <a:effectLst/>
                        </a:rPr>
                        <a:t>0.488</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gn="r">
                        <a:lnSpc>
                          <a:spcPct val="107000"/>
                        </a:lnSpc>
                      </a:pPr>
                      <a:r>
                        <a:rPr lang="en-GB" sz="1400" b="1">
                          <a:solidFill>
                            <a:srgbClr val="92D050"/>
                          </a:solidFill>
                          <a:effectLst/>
                        </a:rPr>
                        <a:t>0.623</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nSpc>
                          <a:spcPct val="107000"/>
                        </a:lnSpc>
                      </a:pPr>
                      <a:r>
                        <a:rPr lang="en-GB" sz="1400">
                          <a:solidFill>
                            <a:srgbClr val="92D050"/>
                          </a:solidFill>
                          <a:effectLst/>
                        </a:rPr>
                        <a:t> </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nSpc>
                          <a:spcPct val="107000"/>
                        </a:lnSpc>
                      </a:pPr>
                      <a:r>
                        <a:rPr lang="en-GB" sz="1400">
                          <a:solidFill>
                            <a:srgbClr val="92D050"/>
                          </a:solidFill>
                          <a:effectLst/>
                        </a:rPr>
                        <a:t> </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extLst>
                  <a:ext uri="{0D108BD9-81ED-4DB2-BD59-A6C34878D82A}">
                    <a16:rowId xmlns:a16="http://schemas.microsoft.com/office/drawing/2014/main" val="2324792221"/>
                  </a:ext>
                </a:extLst>
              </a:tr>
              <a:tr h="340681">
                <a:tc>
                  <a:txBody>
                    <a:bodyPr/>
                    <a:lstStyle/>
                    <a:p>
                      <a:pPr>
                        <a:lnSpc>
                          <a:spcPct val="107000"/>
                        </a:lnSpc>
                      </a:pPr>
                      <a:r>
                        <a:rPr lang="en-GB" sz="1400">
                          <a:solidFill>
                            <a:srgbClr val="000000"/>
                          </a:solidFill>
                          <a:effectLst/>
                        </a:rPr>
                        <a:t>STW</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gn="r">
                        <a:lnSpc>
                          <a:spcPct val="107000"/>
                        </a:lnSpc>
                      </a:pPr>
                      <a:r>
                        <a:rPr lang="en-GB" sz="1400">
                          <a:solidFill>
                            <a:srgbClr val="92D050"/>
                          </a:solidFill>
                          <a:effectLst/>
                        </a:rPr>
                        <a:t>0.259</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gn="r">
                        <a:lnSpc>
                          <a:spcPct val="107000"/>
                        </a:lnSpc>
                      </a:pPr>
                      <a:r>
                        <a:rPr lang="en-GB" sz="1400">
                          <a:solidFill>
                            <a:srgbClr val="92D050"/>
                          </a:solidFill>
                          <a:effectLst/>
                        </a:rPr>
                        <a:t>0.146</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gn="r">
                        <a:lnSpc>
                          <a:spcPct val="107000"/>
                        </a:lnSpc>
                      </a:pPr>
                      <a:r>
                        <a:rPr lang="en-GB" sz="1400">
                          <a:solidFill>
                            <a:srgbClr val="92D050"/>
                          </a:solidFill>
                          <a:effectLst/>
                        </a:rPr>
                        <a:t>0.197</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gn="r">
                        <a:lnSpc>
                          <a:spcPct val="107000"/>
                        </a:lnSpc>
                      </a:pPr>
                      <a:r>
                        <a:rPr lang="en-GB" sz="1400">
                          <a:solidFill>
                            <a:srgbClr val="92D050"/>
                          </a:solidFill>
                          <a:effectLst/>
                        </a:rPr>
                        <a:t>0.556</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gn="r">
                        <a:lnSpc>
                          <a:spcPct val="107000"/>
                        </a:lnSpc>
                      </a:pPr>
                      <a:r>
                        <a:rPr lang="en-GB" sz="1400">
                          <a:solidFill>
                            <a:srgbClr val="92D050"/>
                          </a:solidFill>
                          <a:effectLst/>
                        </a:rPr>
                        <a:t>0.389</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gn="r">
                        <a:lnSpc>
                          <a:spcPct val="107000"/>
                        </a:lnSpc>
                      </a:pPr>
                      <a:r>
                        <a:rPr lang="en-GB" sz="1400">
                          <a:solidFill>
                            <a:srgbClr val="92D050"/>
                          </a:solidFill>
                          <a:effectLst/>
                        </a:rPr>
                        <a:t>0.148</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gn="r">
                        <a:lnSpc>
                          <a:spcPct val="107000"/>
                        </a:lnSpc>
                      </a:pPr>
                      <a:r>
                        <a:rPr lang="en-GB" sz="1400">
                          <a:solidFill>
                            <a:srgbClr val="92D050"/>
                          </a:solidFill>
                          <a:effectLst/>
                        </a:rPr>
                        <a:t>0.587</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gn="r">
                        <a:lnSpc>
                          <a:spcPct val="107000"/>
                        </a:lnSpc>
                      </a:pPr>
                      <a:r>
                        <a:rPr lang="en-GB" sz="1400">
                          <a:solidFill>
                            <a:srgbClr val="92D050"/>
                          </a:solidFill>
                          <a:effectLst/>
                        </a:rPr>
                        <a:t>0.332</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gn="r">
                        <a:lnSpc>
                          <a:spcPct val="107000"/>
                        </a:lnSpc>
                      </a:pPr>
                      <a:r>
                        <a:rPr lang="en-GB" sz="1400">
                          <a:solidFill>
                            <a:srgbClr val="92D050"/>
                          </a:solidFill>
                          <a:effectLst/>
                        </a:rPr>
                        <a:t>0.467</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gn="r">
                        <a:lnSpc>
                          <a:spcPct val="107000"/>
                        </a:lnSpc>
                      </a:pPr>
                      <a:r>
                        <a:rPr lang="en-GB" sz="1400" b="1">
                          <a:solidFill>
                            <a:srgbClr val="92D050"/>
                          </a:solidFill>
                          <a:effectLst/>
                        </a:rPr>
                        <a:t>0.254</a:t>
                      </a:r>
                      <a:endParaRPr lang="en-IN" sz="140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tc>
                  <a:txBody>
                    <a:bodyPr/>
                    <a:lstStyle/>
                    <a:p>
                      <a:pPr>
                        <a:lnSpc>
                          <a:spcPct val="107000"/>
                        </a:lnSpc>
                      </a:pPr>
                      <a:r>
                        <a:rPr lang="en-GB" sz="1400" dirty="0">
                          <a:solidFill>
                            <a:srgbClr val="92D050"/>
                          </a:solidFill>
                          <a:effectLst/>
                        </a:rPr>
                        <a:t> </a:t>
                      </a:r>
                      <a:endParaRPr lang="en-IN" sz="14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48650" marR="48650" marT="0" marB="0" anchor="b"/>
                </a:tc>
                <a:extLst>
                  <a:ext uri="{0D108BD9-81ED-4DB2-BD59-A6C34878D82A}">
                    <a16:rowId xmlns:a16="http://schemas.microsoft.com/office/drawing/2014/main" val="321384649"/>
                  </a:ext>
                </a:extLst>
              </a:tr>
            </a:tbl>
          </a:graphicData>
        </a:graphic>
      </p:graphicFrame>
    </p:spTree>
    <p:extLst>
      <p:ext uri="{BB962C8B-B14F-4D97-AF65-F5344CB8AC3E}">
        <p14:creationId xmlns:p14="http://schemas.microsoft.com/office/powerpoint/2010/main" val="4260859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Google Shape;101;p14">
            <a:extLst>
              <a:ext uri="{FF2B5EF4-FFF2-40B4-BE49-F238E27FC236}">
                <a16:creationId xmlns:a16="http://schemas.microsoft.com/office/drawing/2014/main" id="{9059B1E6-064A-CE80-32DE-BE805654419B}"/>
              </a:ext>
            </a:extLst>
          </p:cNvPr>
          <p:cNvCxnSpPr>
            <a:cxnSpLocks/>
          </p:cNvCxnSpPr>
          <p:nvPr/>
        </p:nvCxnSpPr>
        <p:spPr>
          <a:xfrm>
            <a:off x="0" y="386419"/>
            <a:ext cx="636783" cy="0"/>
          </a:xfrm>
          <a:prstGeom prst="straightConnector1">
            <a:avLst/>
          </a:prstGeom>
          <a:noFill/>
          <a:ln w="9525" cap="flat" cmpd="sng">
            <a:solidFill>
              <a:srgbClr val="CCCCCC"/>
            </a:solidFill>
            <a:prstDash val="solid"/>
            <a:round/>
            <a:headEnd type="none" w="med" len="med"/>
            <a:tailEnd type="none" w="med" len="med"/>
          </a:ln>
        </p:spPr>
      </p:cxnSp>
      <p:sp>
        <p:nvSpPr>
          <p:cNvPr id="9" name="Google Shape;139;p18">
            <a:extLst>
              <a:ext uri="{FF2B5EF4-FFF2-40B4-BE49-F238E27FC236}">
                <a16:creationId xmlns:a16="http://schemas.microsoft.com/office/drawing/2014/main" id="{FCAD6869-7EA4-C69D-9A26-8C62D57288B6}"/>
              </a:ext>
            </a:extLst>
          </p:cNvPr>
          <p:cNvSpPr/>
          <p:nvPr/>
        </p:nvSpPr>
        <p:spPr>
          <a:xfrm>
            <a:off x="171021" y="179735"/>
            <a:ext cx="413368" cy="413368"/>
          </a:xfrm>
          <a:prstGeom prst="ellipse">
            <a:avLst/>
          </a:prstGeom>
          <a:solidFill>
            <a:srgbClr val="FFCD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3" name="Google Shape;126;p17">
            <a:extLst>
              <a:ext uri="{FF2B5EF4-FFF2-40B4-BE49-F238E27FC236}">
                <a16:creationId xmlns:a16="http://schemas.microsoft.com/office/drawing/2014/main" id="{5E9D427A-6FB2-395A-C0C8-1D77AD28F12D}"/>
              </a:ext>
            </a:extLst>
          </p:cNvPr>
          <p:cNvGrpSpPr/>
          <p:nvPr/>
        </p:nvGrpSpPr>
        <p:grpSpPr>
          <a:xfrm>
            <a:off x="285838" y="263649"/>
            <a:ext cx="214625" cy="214625"/>
            <a:chOff x="2594050" y="1631825"/>
            <a:chExt cx="439625" cy="439625"/>
          </a:xfrm>
        </p:grpSpPr>
        <p:sp>
          <p:nvSpPr>
            <p:cNvPr id="4" name="Google Shape;127;p17">
              <a:extLst>
                <a:ext uri="{FF2B5EF4-FFF2-40B4-BE49-F238E27FC236}">
                  <a16:creationId xmlns:a16="http://schemas.microsoft.com/office/drawing/2014/main" id="{82BEC883-4A02-8C50-A79A-4714FB4D0CC2}"/>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28;p17">
              <a:extLst>
                <a:ext uri="{FF2B5EF4-FFF2-40B4-BE49-F238E27FC236}">
                  <a16:creationId xmlns:a16="http://schemas.microsoft.com/office/drawing/2014/main" id="{9CC4B2E4-E1B2-A392-1315-2A16D9E20E1B}"/>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29;p17">
              <a:extLst>
                <a:ext uri="{FF2B5EF4-FFF2-40B4-BE49-F238E27FC236}">
                  <a16:creationId xmlns:a16="http://schemas.microsoft.com/office/drawing/2014/main" id="{6ECD2B85-5585-F54C-83A7-45A4C0C7F803}"/>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30;p17">
              <a:extLst>
                <a:ext uri="{FF2B5EF4-FFF2-40B4-BE49-F238E27FC236}">
                  <a16:creationId xmlns:a16="http://schemas.microsoft.com/office/drawing/2014/main" id="{CF949163-C009-975C-A267-556AF9DB7818}"/>
                </a:ext>
              </a:extLst>
            </p:cNvPr>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 name="Google Shape;104;p14">
            <a:extLst>
              <a:ext uri="{FF2B5EF4-FFF2-40B4-BE49-F238E27FC236}">
                <a16:creationId xmlns:a16="http://schemas.microsoft.com/office/drawing/2014/main" id="{138BC7B2-778A-2503-2FB4-B3DB027FEFDD}"/>
              </a:ext>
            </a:extLst>
          </p:cNvPr>
          <p:cNvCxnSpPr>
            <a:cxnSpLocks/>
          </p:cNvCxnSpPr>
          <p:nvPr/>
        </p:nvCxnSpPr>
        <p:spPr>
          <a:xfrm flipV="1">
            <a:off x="3572000" y="355291"/>
            <a:ext cx="5572000" cy="31128"/>
          </a:xfrm>
          <a:prstGeom prst="straightConnector1">
            <a:avLst/>
          </a:prstGeom>
          <a:noFill/>
          <a:ln w="9525" cap="flat" cmpd="sng">
            <a:solidFill>
              <a:srgbClr val="CCCCCC"/>
            </a:solidFill>
            <a:prstDash val="solid"/>
            <a:round/>
            <a:headEnd type="none" w="med" len="med"/>
            <a:tailEnd type="none" w="med" len="med"/>
          </a:ln>
        </p:spPr>
      </p:cxnSp>
      <p:sp>
        <p:nvSpPr>
          <p:cNvPr id="20" name="Title 1">
            <a:extLst>
              <a:ext uri="{FF2B5EF4-FFF2-40B4-BE49-F238E27FC236}">
                <a16:creationId xmlns:a16="http://schemas.microsoft.com/office/drawing/2014/main" id="{1B9FD411-D35C-ABCC-A81D-31A2181C30BF}"/>
              </a:ext>
            </a:extLst>
          </p:cNvPr>
          <p:cNvSpPr>
            <a:spLocks noGrp="1"/>
          </p:cNvSpPr>
          <p:nvPr>
            <p:ph type="title"/>
          </p:nvPr>
        </p:nvSpPr>
        <p:spPr>
          <a:xfrm>
            <a:off x="562597" y="191532"/>
            <a:ext cx="3009403" cy="389774"/>
          </a:xfrm>
        </p:spPr>
        <p:txBody>
          <a:bodyPr>
            <a:normAutofit fontScale="90000"/>
          </a:bodyPr>
          <a:lstStyle/>
          <a:p>
            <a:r>
              <a:rPr lang="en-US" dirty="0"/>
              <a:t>Analysis &amp; Results</a:t>
            </a:r>
          </a:p>
        </p:txBody>
      </p:sp>
      <p:graphicFrame>
        <p:nvGraphicFramePr>
          <p:cNvPr id="2" name="Table 1">
            <a:extLst>
              <a:ext uri="{FF2B5EF4-FFF2-40B4-BE49-F238E27FC236}">
                <a16:creationId xmlns:a16="http://schemas.microsoft.com/office/drawing/2014/main" id="{AFFF1436-3CC4-CC9E-AC8D-D180042BD5C7}"/>
              </a:ext>
            </a:extLst>
          </p:cNvPr>
          <p:cNvGraphicFramePr>
            <a:graphicFrameLocks noGrp="1"/>
          </p:cNvGraphicFramePr>
          <p:nvPr>
            <p:extLst>
              <p:ext uri="{D42A27DB-BD31-4B8C-83A1-F6EECF244321}">
                <p14:modId xmlns:p14="http://schemas.microsoft.com/office/powerpoint/2010/main" val="1228042336"/>
              </p:ext>
            </p:extLst>
          </p:nvPr>
        </p:nvGraphicFramePr>
        <p:xfrm>
          <a:off x="2976529" y="575247"/>
          <a:ext cx="2869324" cy="4521709"/>
        </p:xfrm>
        <a:graphic>
          <a:graphicData uri="http://schemas.openxmlformats.org/drawingml/2006/table">
            <a:tbl>
              <a:tblPr firstRow="1" firstCol="1" bandRow="1">
                <a:tableStyleId>{775DCB02-9BB8-47FD-8907-85C794F793BA}</a:tableStyleId>
              </a:tblPr>
              <a:tblGrid>
                <a:gridCol w="1434662">
                  <a:extLst>
                    <a:ext uri="{9D8B030D-6E8A-4147-A177-3AD203B41FA5}">
                      <a16:colId xmlns:a16="http://schemas.microsoft.com/office/drawing/2014/main" val="3581125890"/>
                    </a:ext>
                  </a:extLst>
                </a:gridCol>
                <a:gridCol w="1434662">
                  <a:extLst>
                    <a:ext uri="{9D8B030D-6E8A-4147-A177-3AD203B41FA5}">
                      <a16:colId xmlns:a16="http://schemas.microsoft.com/office/drawing/2014/main" val="61546127"/>
                    </a:ext>
                  </a:extLst>
                </a:gridCol>
              </a:tblGrid>
              <a:tr h="155921">
                <a:tc>
                  <a:txBody>
                    <a:bodyPr/>
                    <a:lstStyle/>
                    <a:p>
                      <a:pPr algn="ctr">
                        <a:lnSpc>
                          <a:spcPct val="107000"/>
                        </a:lnSpc>
                      </a:pPr>
                      <a:r>
                        <a:rPr lang="en-GB" sz="700" dirty="0">
                          <a:solidFill>
                            <a:schemeClr val="tx1"/>
                          </a:solidFill>
                          <a:effectLst/>
                        </a:rPr>
                        <a:t> Item</a:t>
                      </a:r>
                      <a:endParaRPr lang="en-IN" sz="700" dirty="0">
                        <a:solidFill>
                          <a:schemeClr val="tx1"/>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37967" marR="37967" marT="0" marB="0" anchor="ctr"/>
                </a:tc>
                <a:tc>
                  <a:txBody>
                    <a:bodyPr/>
                    <a:lstStyle/>
                    <a:p>
                      <a:pPr algn="ctr">
                        <a:lnSpc>
                          <a:spcPct val="107000"/>
                        </a:lnSpc>
                      </a:pPr>
                      <a:r>
                        <a:rPr lang="en-GB" sz="700" dirty="0">
                          <a:solidFill>
                            <a:schemeClr val="tx1"/>
                          </a:solidFill>
                          <a:effectLst/>
                        </a:rPr>
                        <a:t>VIF</a:t>
                      </a:r>
                      <a:endParaRPr lang="en-IN" sz="700" dirty="0">
                        <a:solidFill>
                          <a:schemeClr val="tx1"/>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37967" marR="37967" marT="0" marB="0" anchor="ctr"/>
                </a:tc>
                <a:extLst>
                  <a:ext uri="{0D108BD9-81ED-4DB2-BD59-A6C34878D82A}">
                    <a16:rowId xmlns:a16="http://schemas.microsoft.com/office/drawing/2014/main" val="119311237"/>
                  </a:ext>
                </a:extLst>
              </a:tr>
              <a:tr h="155921">
                <a:tc>
                  <a:txBody>
                    <a:bodyPr/>
                    <a:lstStyle/>
                    <a:p>
                      <a:pPr algn="ctr">
                        <a:lnSpc>
                          <a:spcPct val="107000"/>
                        </a:lnSpc>
                      </a:pPr>
                      <a:r>
                        <a:rPr lang="en-GB" sz="700" dirty="0">
                          <a:effectLst/>
                        </a:rPr>
                        <a:t>ACC1</a:t>
                      </a:r>
                      <a:endParaRPr lang="en-IN" sz="7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37967" marR="37967" marT="0" marB="0" anchor="ctr"/>
                </a:tc>
                <a:tc>
                  <a:txBody>
                    <a:bodyPr/>
                    <a:lstStyle/>
                    <a:p>
                      <a:pPr algn="ctr">
                        <a:lnSpc>
                          <a:spcPct val="107000"/>
                        </a:lnSpc>
                      </a:pPr>
                      <a:r>
                        <a:rPr lang="en-GB" sz="700" dirty="0">
                          <a:solidFill>
                            <a:srgbClr val="00B050"/>
                          </a:solidFill>
                          <a:effectLst/>
                        </a:rPr>
                        <a:t>1.569</a:t>
                      </a:r>
                      <a:endParaRPr lang="en-IN" sz="700" dirty="0">
                        <a:solidFill>
                          <a:srgbClr val="00B050"/>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37967" marR="37967" marT="0" marB="0" anchor="ctr"/>
                </a:tc>
                <a:extLst>
                  <a:ext uri="{0D108BD9-81ED-4DB2-BD59-A6C34878D82A}">
                    <a16:rowId xmlns:a16="http://schemas.microsoft.com/office/drawing/2014/main" val="3788764704"/>
                  </a:ext>
                </a:extLst>
              </a:tr>
              <a:tr h="155921">
                <a:tc>
                  <a:txBody>
                    <a:bodyPr/>
                    <a:lstStyle/>
                    <a:p>
                      <a:pPr algn="ctr">
                        <a:lnSpc>
                          <a:spcPct val="107000"/>
                        </a:lnSpc>
                      </a:pPr>
                      <a:r>
                        <a:rPr lang="en-GB" sz="700" dirty="0">
                          <a:effectLst/>
                        </a:rPr>
                        <a:t>ACC2</a:t>
                      </a:r>
                      <a:endParaRPr lang="en-IN" sz="7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37967" marR="37967" marT="0" marB="0" anchor="ctr"/>
                </a:tc>
                <a:tc>
                  <a:txBody>
                    <a:bodyPr/>
                    <a:lstStyle/>
                    <a:p>
                      <a:pPr algn="ctr">
                        <a:lnSpc>
                          <a:spcPct val="107000"/>
                        </a:lnSpc>
                      </a:pPr>
                      <a:r>
                        <a:rPr lang="en-GB" sz="700" dirty="0">
                          <a:solidFill>
                            <a:srgbClr val="00B050"/>
                          </a:solidFill>
                          <a:effectLst/>
                        </a:rPr>
                        <a:t>2.079</a:t>
                      </a:r>
                      <a:endParaRPr lang="en-IN" sz="700" dirty="0">
                        <a:solidFill>
                          <a:srgbClr val="00B050"/>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37967" marR="37967" marT="0" marB="0" anchor="ctr"/>
                </a:tc>
                <a:extLst>
                  <a:ext uri="{0D108BD9-81ED-4DB2-BD59-A6C34878D82A}">
                    <a16:rowId xmlns:a16="http://schemas.microsoft.com/office/drawing/2014/main" val="3578096519"/>
                  </a:ext>
                </a:extLst>
              </a:tr>
              <a:tr h="155921">
                <a:tc>
                  <a:txBody>
                    <a:bodyPr/>
                    <a:lstStyle/>
                    <a:p>
                      <a:pPr algn="ctr">
                        <a:lnSpc>
                          <a:spcPct val="107000"/>
                        </a:lnSpc>
                      </a:pPr>
                      <a:r>
                        <a:rPr lang="en-GB" sz="700" dirty="0">
                          <a:effectLst/>
                        </a:rPr>
                        <a:t>ACC3</a:t>
                      </a:r>
                      <a:endParaRPr lang="en-IN" sz="7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37967" marR="37967" marT="0" marB="0" anchor="ctr"/>
                </a:tc>
                <a:tc>
                  <a:txBody>
                    <a:bodyPr/>
                    <a:lstStyle/>
                    <a:p>
                      <a:pPr algn="ctr">
                        <a:lnSpc>
                          <a:spcPct val="107000"/>
                        </a:lnSpc>
                      </a:pPr>
                      <a:r>
                        <a:rPr lang="en-GB" sz="700">
                          <a:solidFill>
                            <a:srgbClr val="00B050"/>
                          </a:solidFill>
                          <a:effectLst/>
                        </a:rPr>
                        <a:t>2.276</a:t>
                      </a:r>
                      <a:endParaRPr lang="en-IN" sz="700">
                        <a:solidFill>
                          <a:srgbClr val="00B050"/>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37967" marR="37967" marT="0" marB="0" anchor="ctr"/>
                </a:tc>
                <a:extLst>
                  <a:ext uri="{0D108BD9-81ED-4DB2-BD59-A6C34878D82A}">
                    <a16:rowId xmlns:a16="http://schemas.microsoft.com/office/drawing/2014/main" val="2192057065"/>
                  </a:ext>
                </a:extLst>
              </a:tr>
              <a:tr h="155921">
                <a:tc>
                  <a:txBody>
                    <a:bodyPr/>
                    <a:lstStyle/>
                    <a:p>
                      <a:pPr algn="ctr">
                        <a:lnSpc>
                          <a:spcPct val="107000"/>
                        </a:lnSpc>
                      </a:pPr>
                      <a:r>
                        <a:rPr lang="en-GB" sz="700" dirty="0">
                          <a:effectLst/>
                        </a:rPr>
                        <a:t>AU1</a:t>
                      </a:r>
                      <a:endParaRPr lang="en-IN" sz="7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37967" marR="37967" marT="0" marB="0" anchor="ctr"/>
                </a:tc>
                <a:tc>
                  <a:txBody>
                    <a:bodyPr/>
                    <a:lstStyle/>
                    <a:p>
                      <a:pPr algn="ctr">
                        <a:lnSpc>
                          <a:spcPct val="107000"/>
                        </a:lnSpc>
                      </a:pPr>
                      <a:r>
                        <a:rPr lang="en-GB" sz="700">
                          <a:solidFill>
                            <a:srgbClr val="00B050"/>
                          </a:solidFill>
                          <a:effectLst/>
                        </a:rPr>
                        <a:t>1.679</a:t>
                      </a:r>
                      <a:endParaRPr lang="en-IN" sz="700">
                        <a:solidFill>
                          <a:srgbClr val="00B050"/>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37967" marR="37967" marT="0" marB="0" anchor="ctr"/>
                </a:tc>
                <a:extLst>
                  <a:ext uri="{0D108BD9-81ED-4DB2-BD59-A6C34878D82A}">
                    <a16:rowId xmlns:a16="http://schemas.microsoft.com/office/drawing/2014/main" val="3187338727"/>
                  </a:ext>
                </a:extLst>
              </a:tr>
              <a:tr h="155921">
                <a:tc>
                  <a:txBody>
                    <a:bodyPr/>
                    <a:lstStyle/>
                    <a:p>
                      <a:pPr algn="ctr">
                        <a:lnSpc>
                          <a:spcPct val="107000"/>
                        </a:lnSpc>
                      </a:pPr>
                      <a:r>
                        <a:rPr lang="en-GB" sz="700" dirty="0">
                          <a:effectLst/>
                        </a:rPr>
                        <a:t>AU3</a:t>
                      </a:r>
                      <a:endParaRPr lang="en-IN" sz="7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37967" marR="37967" marT="0" marB="0" anchor="ctr"/>
                </a:tc>
                <a:tc>
                  <a:txBody>
                    <a:bodyPr/>
                    <a:lstStyle/>
                    <a:p>
                      <a:pPr algn="ctr">
                        <a:lnSpc>
                          <a:spcPct val="107000"/>
                        </a:lnSpc>
                      </a:pPr>
                      <a:r>
                        <a:rPr lang="en-GB" sz="700">
                          <a:solidFill>
                            <a:srgbClr val="00B050"/>
                          </a:solidFill>
                          <a:effectLst/>
                        </a:rPr>
                        <a:t>1.679</a:t>
                      </a:r>
                      <a:endParaRPr lang="en-IN" sz="700">
                        <a:solidFill>
                          <a:srgbClr val="00B050"/>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37967" marR="37967" marT="0" marB="0" anchor="ctr"/>
                </a:tc>
                <a:extLst>
                  <a:ext uri="{0D108BD9-81ED-4DB2-BD59-A6C34878D82A}">
                    <a16:rowId xmlns:a16="http://schemas.microsoft.com/office/drawing/2014/main" val="1615523447"/>
                  </a:ext>
                </a:extLst>
              </a:tr>
              <a:tr h="155921">
                <a:tc>
                  <a:txBody>
                    <a:bodyPr/>
                    <a:lstStyle/>
                    <a:p>
                      <a:pPr algn="ctr">
                        <a:lnSpc>
                          <a:spcPct val="107000"/>
                        </a:lnSpc>
                      </a:pPr>
                      <a:r>
                        <a:rPr lang="en-GB" sz="700" dirty="0">
                          <a:effectLst/>
                        </a:rPr>
                        <a:t>CR1</a:t>
                      </a:r>
                      <a:endParaRPr lang="en-IN" sz="7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37967" marR="37967" marT="0" marB="0" anchor="ctr"/>
                </a:tc>
                <a:tc>
                  <a:txBody>
                    <a:bodyPr/>
                    <a:lstStyle/>
                    <a:p>
                      <a:pPr algn="ctr">
                        <a:lnSpc>
                          <a:spcPct val="107000"/>
                        </a:lnSpc>
                      </a:pPr>
                      <a:r>
                        <a:rPr lang="en-GB" sz="700">
                          <a:solidFill>
                            <a:srgbClr val="00B050"/>
                          </a:solidFill>
                          <a:effectLst/>
                        </a:rPr>
                        <a:t>1.516</a:t>
                      </a:r>
                      <a:endParaRPr lang="en-IN" sz="700">
                        <a:solidFill>
                          <a:srgbClr val="00B050"/>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37967" marR="37967" marT="0" marB="0" anchor="ctr"/>
                </a:tc>
                <a:extLst>
                  <a:ext uri="{0D108BD9-81ED-4DB2-BD59-A6C34878D82A}">
                    <a16:rowId xmlns:a16="http://schemas.microsoft.com/office/drawing/2014/main" val="1825164233"/>
                  </a:ext>
                </a:extLst>
              </a:tr>
              <a:tr h="155921">
                <a:tc>
                  <a:txBody>
                    <a:bodyPr/>
                    <a:lstStyle/>
                    <a:p>
                      <a:pPr algn="ctr">
                        <a:lnSpc>
                          <a:spcPct val="107000"/>
                        </a:lnSpc>
                      </a:pPr>
                      <a:r>
                        <a:rPr lang="en-GB" sz="700">
                          <a:effectLst/>
                        </a:rPr>
                        <a:t>CR2</a:t>
                      </a:r>
                      <a:endParaRPr lang="en-IN" sz="700">
                        <a:effectLst/>
                        <a:latin typeface="Times New Roman" panose="02020603050405020304" pitchFamily="18" charset="0"/>
                        <a:ea typeface="Times New Roman" panose="02020603050405020304" pitchFamily="18" charset="0"/>
                        <a:cs typeface="Latha" panose="020B0604020202020204" pitchFamily="34" charset="0"/>
                      </a:endParaRPr>
                    </a:p>
                  </a:txBody>
                  <a:tcPr marL="37967" marR="37967" marT="0" marB="0" anchor="ctr"/>
                </a:tc>
                <a:tc>
                  <a:txBody>
                    <a:bodyPr/>
                    <a:lstStyle/>
                    <a:p>
                      <a:pPr algn="ctr">
                        <a:lnSpc>
                          <a:spcPct val="107000"/>
                        </a:lnSpc>
                      </a:pPr>
                      <a:r>
                        <a:rPr lang="en-GB" sz="700">
                          <a:solidFill>
                            <a:srgbClr val="00B050"/>
                          </a:solidFill>
                          <a:effectLst/>
                        </a:rPr>
                        <a:t>1.516</a:t>
                      </a:r>
                      <a:endParaRPr lang="en-IN" sz="700">
                        <a:solidFill>
                          <a:srgbClr val="00B050"/>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37967" marR="37967" marT="0" marB="0" anchor="ctr"/>
                </a:tc>
                <a:extLst>
                  <a:ext uri="{0D108BD9-81ED-4DB2-BD59-A6C34878D82A}">
                    <a16:rowId xmlns:a16="http://schemas.microsoft.com/office/drawing/2014/main" val="3843619804"/>
                  </a:ext>
                </a:extLst>
              </a:tr>
              <a:tr h="155921">
                <a:tc>
                  <a:txBody>
                    <a:bodyPr/>
                    <a:lstStyle/>
                    <a:p>
                      <a:pPr algn="ctr">
                        <a:lnSpc>
                          <a:spcPct val="107000"/>
                        </a:lnSpc>
                      </a:pPr>
                      <a:r>
                        <a:rPr lang="en-GB" sz="700">
                          <a:effectLst/>
                        </a:rPr>
                        <a:t>EMP3</a:t>
                      </a:r>
                      <a:endParaRPr lang="en-IN" sz="700">
                        <a:effectLst/>
                        <a:latin typeface="Times New Roman" panose="02020603050405020304" pitchFamily="18" charset="0"/>
                        <a:ea typeface="Times New Roman" panose="02020603050405020304" pitchFamily="18" charset="0"/>
                        <a:cs typeface="Latha" panose="020B0604020202020204" pitchFamily="34" charset="0"/>
                      </a:endParaRPr>
                    </a:p>
                  </a:txBody>
                  <a:tcPr marL="37967" marR="37967" marT="0" marB="0" anchor="ctr"/>
                </a:tc>
                <a:tc>
                  <a:txBody>
                    <a:bodyPr/>
                    <a:lstStyle/>
                    <a:p>
                      <a:pPr algn="ctr">
                        <a:lnSpc>
                          <a:spcPct val="107000"/>
                        </a:lnSpc>
                      </a:pPr>
                      <a:r>
                        <a:rPr lang="en-GB" sz="700" dirty="0">
                          <a:solidFill>
                            <a:srgbClr val="00B050"/>
                          </a:solidFill>
                          <a:effectLst/>
                        </a:rPr>
                        <a:t>1.912</a:t>
                      </a:r>
                      <a:endParaRPr lang="en-IN" sz="700" dirty="0">
                        <a:solidFill>
                          <a:srgbClr val="00B050"/>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37967" marR="37967" marT="0" marB="0" anchor="ctr"/>
                </a:tc>
                <a:extLst>
                  <a:ext uri="{0D108BD9-81ED-4DB2-BD59-A6C34878D82A}">
                    <a16:rowId xmlns:a16="http://schemas.microsoft.com/office/drawing/2014/main" val="292852167"/>
                  </a:ext>
                </a:extLst>
              </a:tr>
              <a:tr h="155921">
                <a:tc>
                  <a:txBody>
                    <a:bodyPr/>
                    <a:lstStyle/>
                    <a:p>
                      <a:pPr algn="ctr">
                        <a:lnSpc>
                          <a:spcPct val="107000"/>
                        </a:lnSpc>
                      </a:pPr>
                      <a:r>
                        <a:rPr lang="en-GB" sz="700">
                          <a:effectLst/>
                        </a:rPr>
                        <a:t>EMP4</a:t>
                      </a:r>
                      <a:endParaRPr lang="en-IN" sz="700">
                        <a:effectLst/>
                        <a:latin typeface="Times New Roman" panose="02020603050405020304" pitchFamily="18" charset="0"/>
                        <a:ea typeface="Times New Roman" panose="02020603050405020304" pitchFamily="18" charset="0"/>
                        <a:cs typeface="Latha" panose="020B0604020202020204" pitchFamily="34" charset="0"/>
                      </a:endParaRPr>
                    </a:p>
                  </a:txBody>
                  <a:tcPr marL="37967" marR="37967" marT="0" marB="0" anchor="ctr"/>
                </a:tc>
                <a:tc>
                  <a:txBody>
                    <a:bodyPr/>
                    <a:lstStyle/>
                    <a:p>
                      <a:pPr algn="ctr">
                        <a:lnSpc>
                          <a:spcPct val="107000"/>
                        </a:lnSpc>
                      </a:pPr>
                      <a:r>
                        <a:rPr lang="en-GB" sz="700" dirty="0">
                          <a:solidFill>
                            <a:srgbClr val="00B050"/>
                          </a:solidFill>
                          <a:effectLst/>
                        </a:rPr>
                        <a:t>1.839</a:t>
                      </a:r>
                      <a:endParaRPr lang="en-IN" sz="700" dirty="0">
                        <a:solidFill>
                          <a:srgbClr val="00B050"/>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37967" marR="37967" marT="0" marB="0" anchor="ctr"/>
                </a:tc>
                <a:extLst>
                  <a:ext uri="{0D108BD9-81ED-4DB2-BD59-A6C34878D82A}">
                    <a16:rowId xmlns:a16="http://schemas.microsoft.com/office/drawing/2014/main" val="2832972391"/>
                  </a:ext>
                </a:extLst>
              </a:tr>
              <a:tr h="155921">
                <a:tc>
                  <a:txBody>
                    <a:bodyPr/>
                    <a:lstStyle/>
                    <a:p>
                      <a:pPr algn="ctr">
                        <a:lnSpc>
                          <a:spcPct val="107000"/>
                        </a:lnSpc>
                      </a:pPr>
                      <a:r>
                        <a:rPr lang="en-GB" sz="700">
                          <a:effectLst/>
                        </a:rPr>
                        <a:t>EMP5</a:t>
                      </a:r>
                      <a:endParaRPr lang="en-IN" sz="700">
                        <a:effectLst/>
                        <a:latin typeface="Times New Roman" panose="02020603050405020304" pitchFamily="18" charset="0"/>
                        <a:ea typeface="Times New Roman" panose="02020603050405020304" pitchFamily="18" charset="0"/>
                        <a:cs typeface="Latha" panose="020B0604020202020204" pitchFamily="34" charset="0"/>
                      </a:endParaRPr>
                    </a:p>
                  </a:txBody>
                  <a:tcPr marL="37967" marR="37967" marT="0" marB="0" anchor="ctr"/>
                </a:tc>
                <a:tc>
                  <a:txBody>
                    <a:bodyPr/>
                    <a:lstStyle/>
                    <a:p>
                      <a:pPr algn="ctr">
                        <a:lnSpc>
                          <a:spcPct val="107000"/>
                        </a:lnSpc>
                      </a:pPr>
                      <a:r>
                        <a:rPr lang="en-GB" sz="700">
                          <a:solidFill>
                            <a:srgbClr val="00B050"/>
                          </a:solidFill>
                          <a:effectLst/>
                        </a:rPr>
                        <a:t>1.363</a:t>
                      </a:r>
                      <a:endParaRPr lang="en-IN" sz="700">
                        <a:solidFill>
                          <a:srgbClr val="00B050"/>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37967" marR="37967" marT="0" marB="0" anchor="ctr"/>
                </a:tc>
                <a:extLst>
                  <a:ext uri="{0D108BD9-81ED-4DB2-BD59-A6C34878D82A}">
                    <a16:rowId xmlns:a16="http://schemas.microsoft.com/office/drawing/2014/main" val="426423907"/>
                  </a:ext>
                </a:extLst>
              </a:tr>
              <a:tr h="155921">
                <a:tc>
                  <a:txBody>
                    <a:bodyPr/>
                    <a:lstStyle/>
                    <a:p>
                      <a:pPr algn="ctr">
                        <a:lnSpc>
                          <a:spcPct val="107000"/>
                        </a:lnSpc>
                      </a:pPr>
                      <a:r>
                        <a:rPr lang="en-GB" sz="700">
                          <a:effectLst/>
                        </a:rPr>
                        <a:t>FG1</a:t>
                      </a:r>
                      <a:endParaRPr lang="en-IN" sz="700">
                        <a:effectLst/>
                        <a:latin typeface="Times New Roman" panose="02020603050405020304" pitchFamily="18" charset="0"/>
                        <a:ea typeface="Times New Roman" panose="02020603050405020304" pitchFamily="18" charset="0"/>
                        <a:cs typeface="Latha" panose="020B0604020202020204" pitchFamily="34" charset="0"/>
                      </a:endParaRPr>
                    </a:p>
                  </a:txBody>
                  <a:tcPr marL="37967" marR="37967" marT="0" marB="0" anchor="ctr"/>
                </a:tc>
                <a:tc>
                  <a:txBody>
                    <a:bodyPr/>
                    <a:lstStyle/>
                    <a:p>
                      <a:pPr algn="ctr">
                        <a:lnSpc>
                          <a:spcPct val="107000"/>
                        </a:lnSpc>
                      </a:pPr>
                      <a:r>
                        <a:rPr lang="en-GB" sz="700">
                          <a:solidFill>
                            <a:srgbClr val="00B050"/>
                          </a:solidFill>
                          <a:effectLst/>
                        </a:rPr>
                        <a:t>1.927</a:t>
                      </a:r>
                      <a:endParaRPr lang="en-IN" sz="700">
                        <a:solidFill>
                          <a:srgbClr val="00B050"/>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37967" marR="37967" marT="0" marB="0" anchor="ctr"/>
                </a:tc>
                <a:extLst>
                  <a:ext uri="{0D108BD9-81ED-4DB2-BD59-A6C34878D82A}">
                    <a16:rowId xmlns:a16="http://schemas.microsoft.com/office/drawing/2014/main" val="2420109097"/>
                  </a:ext>
                </a:extLst>
              </a:tr>
              <a:tr h="155921">
                <a:tc>
                  <a:txBody>
                    <a:bodyPr/>
                    <a:lstStyle/>
                    <a:p>
                      <a:pPr algn="ctr">
                        <a:lnSpc>
                          <a:spcPct val="107000"/>
                        </a:lnSpc>
                      </a:pPr>
                      <a:r>
                        <a:rPr lang="en-GB" sz="700">
                          <a:effectLst/>
                        </a:rPr>
                        <a:t>FG2</a:t>
                      </a:r>
                      <a:endParaRPr lang="en-IN" sz="700">
                        <a:effectLst/>
                        <a:latin typeface="Times New Roman" panose="02020603050405020304" pitchFamily="18" charset="0"/>
                        <a:ea typeface="Times New Roman" panose="02020603050405020304" pitchFamily="18" charset="0"/>
                        <a:cs typeface="Latha" panose="020B0604020202020204" pitchFamily="34" charset="0"/>
                      </a:endParaRPr>
                    </a:p>
                  </a:txBody>
                  <a:tcPr marL="37967" marR="37967" marT="0" marB="0" anchor="ctr"/>
                </a:tc>
                <a:tc>
                  <a:txBody>
                    <a:bodyPr/>
                    <a:lstStyle/>
                    <a:p>
                      <a:pPr algn="ctr">
                        <a:lnSpc>
                          <a:spcPct val="107000"/>
                        </a:lnSpc>
                      </a:pPr>
                      <a:r>
                        <a:rPr lang="en-GB" sz="700">
                          <a:solidFill>
                            <a:srgbClr val="00B050"/>
                          </a:solidFill>
                          <a:effectLst/>
                        </a:rPr>
                        <a:t>2.273</a:t>
                      </a:r>
                      <a:endParaRPr lang="en-IN" sz="700">
                        <a:solidFill>
                          <a:srgbClr val="00B050"/>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37967" marR="37967" marT="0" marB="0" anchor="ctr"/>
                </a:tc>
                <a:extLst>
                  <a:ext uri="{0D108BD9-81ED-4DB2-BD59-A6C34878D82A}">
                    <a16:rowId xmlns:a16="http://schemas.microsoft.com/office/drawing/2014/main" val="2365623399"/>
                  </a:ext>
                </a:extLst>
              </a:tr>
              <a:tr h="155921">
                <a:tc>
                  <a:txBody>
                    <a:bodyPr/>
                    <a:lstStyle/>
                    <a:p>
                      <a:pPr algn="ctr">
                        <a:lnSpc>
                          <a:spcPct val="107000"/>
                        </a:lnSpc>
                      </a:pPr>
                      <a:r>
                        <a:rPr lang="en-GB" sz="700">
                          <a:effectLst/>
                        </a:rPr>
                        <a:t>FG3</a:t>
                      </a:r>
                      <a:endParaRPr lang="en-IN" sz="700">
                        <a:effectLst/>
                        <a:latin typeface="Times New Roman" panose="02020603050405020304" pitchFamily="18" charset="0"/>
                        <a:ea typeface="Times New Roman" panose="02020603050405020304" pitchFamily="18" charset="0"/>
                        <a:cs typeface="Latha" panose="020B0604020202020204" pitchFamily="34" charset="0"/>
                      </a:endParaRPr>
                    </a:p>
                  </a:txBody>
                  <a:tcPr marL="37967" marR="37967" marT="0" marB="0" anchor="ctr"/>
                </a:tc>
                <a:tc>
                  <a:txBody>
                    <a:bodyPr/>
                    <a:lstStyle/>
                    <a:p>
                      <a:pPr algn="ctr">
                        <a:lnSpc>
                          <a:spcPct val="107000"/>
                        </a:lnSpc>
                      </a:pPr>
                      <a:r>
                        <a:rPr lang="en-GB" sz="700">
                          <a:solidFill>
                            <a:srgbClr val="00B050"/>
                          </a:solidFill>
                          <a:effectLst/>
                        </a:rPr>
                        <a:t>1.938</a:t>
                      </a:r>
                      <a:endParaRPr lang="en-IN" sz="700">
                        <a:solidFill>
                          <a:srgbClr val="00B050"/>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37967" marR="37967" marT="0" marB="0" anchor="ctr"/>
                </a:tc>
                <a:extLst>
                  <a:ext uri="{0D108BD9-81ED-4DB2-BD59-A6C34878D82A}">
                    <a16:rowId xmlns:a16="http://schemas.microsoft.com/office/drawing/2014/main" val="1489325090"/>
                  </a:ext>
                </a:extLst>
              </a:tr>
              <a:tr h="155921">
                <a:tc>
                  <a:txBody>
                    <a:bodyPr/>
                    <a:lstStyle/>
                    <a:p>
                      <a:pPr algn="ctr">
                        <a:lnSpc>
                          <a:spcPct val="107000"/>
                        </a:lnSpc>
                      </a:pPr>
                      <a:r>
                        <a:rPr lang="en-GB" sz="700">
                          <a:effectLst/>
                        </a:rPr>
                        <a:t>HUM1</a:t>
                      </a:r>
                      <a:endParaRPr lang="en-IN" sz="700">
                        <a:effectLst/>
                        <a:latin typeface="Times New Roman" panose="02020603050405020304" pitchFamily="18" charset="0"/>
                        <a:ea typeface="Times New Roman" panose="02020603050405020304" pitchFamily="18" charset="0"/>
                        <a:cs typeface="Latha" panose="020B0604020202020204" pitchFamily="34" charset="0"/>
                      </a:endParaRPr>
                    </a:p>
                  </a:txBody>
                  <a:tcPr marL="37967" marR="37967" marT="0" marB="0" anchor="ctr"/>
                </a:tc>
                <a:tc>
                  <a:txBody>
                    <a:bodyPr/>
                    <a:lstStyle/>
                    <a:p>
                      <a:pPr algn="ctr">
                        <a:lnSpc>
                          <a:spcPct val="107000"/>
                        </a:lnSpc>
                      </a:pPr>
                      <a:r>
                        <a:rPr lang="en-GB" sz="700" dirty="0">
                          <a:solidFill>
                            <a:srgbClr val="00B050"/>
                          </a:solidFill>
                          <a:effectLst/>
                        </a:rPr>
                        <a:t>3.082</a:t>
                      </a:r>
                      <a:endParaRPr lang="en-IN" sz="700" dirty="0">
                        <a:solidFill>
                          <a:srgbClr val="00B050"/>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37967" marR="37967" marT="0" marB="0" anchor="ctr"/>
                </a:tc>
                <a:extLst>
                  <a:ext uri="{0D108BD9-81ED-4DB2-BD59-A6C34878D82A}">
                    <a16:rowId xmlns:a16="http://schemas.microsoft.com/office/drawing/2014/main" val="2762054265"/>
                  </a:ext>
                </a:extLst>
              </a:tr>
              <a:tr h="155921">
                <a:tc>
                  <a:txBody>
                    <a:bodyPr/>
                    <a:lstStyle/>
                    <a:p>
                      <a:pPr algn="ctr">
                        <a:lnSpc>
                          <a:spcPct val="107000"/>
                        </a:lnSpc>
                      </a:pPr>
                      <a:r>
                        <a:rPr lang="en-GB" sz="700">
                          <a:effectLst/>
                        </a:rPr>
                        <a:t>HUM2</a:t>
                      </a:r>
                      <a:endParaRPr lang="en-IN" sz="700">
                        <a:effectLst/>
                        <a:latin typeface="Times New Roman" panose="02020603050405020304" pitchFamily="18" charset="0"/>
                        <a:ea typeface="Times New Roman" panose="02020603050405020304" pitchFamily="18" charset="0"/>
                        <a:cs typeface="Latha" panose="020B0604020202020204" pitchFamily="34" charset="0"/>
                      </a:endParaRPr>
                    </a:p>
                  </a:txBody>
                  <a:tcPr marL="37967" marR="37967" marT="0" marB="0" anchor="ctr"/>
                </a:tc>
                <a:tc>
                  <a:txBody>
                    <a:bodyPr/>
                    <a:lstStyle/>
                    <a:p>
                      <a:pPr algn="ctr">
                        <a:lnSpc>
                          <a:spcPct val="107000"/>
                        </a:lnSpc>
                      </a:pPr>
                      <a:r>
                        <a:rPr lang="en-GB" sz="700">
                          <a:solidFill>
                            <a:srgbClr val="00B050"/>
                          </a:solidFill>
                          <a:effectLst/>
                        </a:rPr>
                        <a:t>4.581</a:t>
                      </a:r>
                      <a:endParaRPr lang="en-IN" sz="700">
                        <a:solidFill>
                          <a:srgbClr val="00B050"/>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37967" marR="37967" marT="0" marB="0" anchor="ctr"/>
                </a:tc>
                <a:extLst>
                  <a:ext uri="{0D108BD9-81ED-4DB2-BD59-A6C34878D82A}">
                    <a16:rowId xmlns:a16="http://schemas.microsoft.com/office/drawing/2014/main" val="977362487"/>
                  </a:ext>
                </a:extLst>
              </a:tr>
              <a:tr h="155921">
                <a:tc>
                  <a:txBody>
                    <a:bodyPr/>
                    <a:lstStyle/>
                    <a:p>
                      <a:pPr algn="ctr">
                        <a:lnSpc>
                          <a:spcPct val="107000"/>
                        </a:lnSpc>
                      </a:pPr>
                      <a:r>
                        <a:rPr lang="en-GB" sz="700">
                          <a:effectLst/>
                        </a:rPr>
                        <a:t>HUM3</a:t>
                      </a:r>
                      <a:endParaRPr lang="en-IN" sz="700">
                        <a:effectLst/>
                        <a:latin typeface="Times New Roman" panose="02020603050405020304" pitchFamily="18" charset="0"/>
                        <a:ea typeface="Times New Roman" panose="02020603050405020304" pitchFamily="18" charset="0"/>
                        <a:cs typeface="Latha" panose="020B0604020202020204" pitchFamily="34" charset="0"/>
                      </a:endParaRPr>
                    </a:p>
                  </a:txBody>
                  <a:tcPr marL="37967" marR="37967" marT="0" marB="0" anchor="ctr"/>
                </a:tc>
                <a:tc>
                  <a:txBody>
                    <a:bodyPr/>
                    <a:lstStyle/>
                    <a:p>
                      <a:pPr algn="ctr">
                        <a:lnSpc>
                          <a:spcPct val="107000"/>
                        </a:lnSpc>
                      </a:pPr>
                      <a:r>
                        <a:rPr lang="en-GB" sz="700" dirty="0">
                          <a:solidFill>
                            <a:srgbClr val="00B050"/>
                          </a:solidFill>
                          <a:effectLst/>
                        </a:rPr>
                        <a:t>1.469</a:t>
                      </a:r>
                      <a:endParaRPr lang="en-IN" sz="700" dirty="0">
                        <a:solidFill>
                          <a:srgbClr val="00B050"/>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37967" marR="37967" marT="0" marB="0" anchor="ctr"/>
                </a:tc>
                <a:extLst>
                  <a:ext uri="{0D108BD9-81ED-4DB2-BD59-A6C34878D82A}">
                    <a16:rowId xmlns:a16="http://schemas.microsoft.com/office/drawing/2014/main" val="2125289207"/>
                  </a:ext>
                </a:extLst>
              </a:tr>
              <a:tr h="155921">
                <a:tc>
                  <a:txBody>
                    <a:bodyPr/>
                    <a:lstStyle/>
                    <a:p>
                      <a:pPr algn="ctr">
                        <a:lnSpc>
                          <a:spcPct val="107000"/>
                        </a:lnSpc>
                      </a:pPr>
                      <a:r>
                        <a:rPr lang="en-GB" sz="700">
                          <a:effectLst/>
                        </a:rPr>
                        <a:t>HUM5</a:t>
                      </a:r>
                      <a:endParaRPr lang="en-IN" sz="700">
                        <a:effectLst/>
                        <a:latin typeface="Times New Roman" panose="02020603050405020304" pitchFamily="18" charset="0"/>
                        <a:ea typeface="Times New Roman" panose="02020603050405020304" pitchFamily="18" charset="0"/>
                        <a:cs typeface="Latha" panose="020B0604020202020204" pitchFamily="34" charset="0"/>
                      </a:endParaRPr>
                    </a:p>
                  </a:txBody>
                  <a:tcPr marL="37967" marR="37967" marT="0" marB="0" anchor="ctr"/>
                </a:tc>
                <a:tc>
                  <a:txBody>
                    <a:bodyPr/>
                    <a:lstStyle/>
                    <a:p>
                      <a:pPr algn="ctr">
                        <a:lnSpc>
                          <a:spcPct val="107000"/>
                        </a:lnSpc>
                      </a:pPr>
                      <a:r>
                        <a:rPr lang="en-GB" sz="700">
                          <a:solidFill>
                            <a:srgbClr val="00B050"/>
                          </a:solidFill>
                          <a:effectLst/>
                        </a:rPr>
                        <a:t>3.744</a:t>
                      </a:r>
                      <a:endParaRPr lang="en-IN" sz="700">
                        <a:solidFill>
                          <a:srgbClr val="00B050"/>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37967" marR="37967" marT="0" marB="0" anchor="ctr"/>
                </a:tc>
                <a:extLst>
                  <a:ext uri="{0D108BD9-81ED-4DB2-BD59-A6C34878D82A}">
                    <a16:rowId xmlns:a16="http://schemas.microsoft.com/office/drawing/2014/main" val="425272858"/>
                  </a:ext>
                </a:extLst>
              </a:tr>
              <a:tr h="155921">
                <a:tc>
                  <a:txBody>
                    <a:bodyPr/>
                    <a:lstStyle/>
                    <a:p>
                      <a:pPr algn="ctr">
                        <a:lnSpc>
                          <a:spcPct val="107000"/>
                        </a:lnSpc>
                      </a:pPr>
                      <a:r>
                        <a:rPr lang="en-GB" sz="700">
                          <a:effectLst/>
                        </a:rPr>
                        <a:t>SB1</a:t>
                      </a:r>
                      <a:endParaRPr lang="en-IN" sz="700">
                        <a:effectLst/>
                        <a:latin typeface="Times New Roman" panose="02020603050405020304" pitchFamily="18" charset="0"/>
                        <a:ea typeface="Times New Roman" panose="02020603050405020304" pitchFamily="18" charset="0"/>
                        <a:cs typeface="Latha" panose="020B0604020202020204" pitchFamily="34" charset="0"/>
                      </a:endParaRPr>
                    </a:p>
                  </a:txBody>
                  <a:tcPr marL="37967" marR="37967" marT="0" marB="0" anchor="ctr"/>
                </a:tc>
                <a:tc>
                  <a:txBody>
                    <a:bodyPr/>
                    <a:lstStyle/>
                    <a:p>
                      <a:pPr algn="ctr">
                        <a:lnSpc>
                          <a:spcPct val="107000"/>
                        </a:lnSpc>
                      </a:pPr>
                      <a:r>
                        <a:rPr lang="en-GB" sz="700" dirty="0">
                          <a:solidFill>
                            <a:srgbClr val="00B050"/>
                          </a:solidFill>
                          <a:effectLst/>
                        </a:rPr>
                        <a:t>1.743</a:t>
                      </a:r>
                      <a:endParaRPr lang="en-IN" sz="700" dirty="0">
                        <a:solidFill>
                          <a:srgbClr val="00B050"/>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37967" marR="37967" marT="0" marB="0" anchor="ctr"/>
                </a:tc>
                <a:extLst>
                  <a:ext uri="{0D108BD9-81ED-4DB2-BD59-A6C34878D82A}">
                    <a16:rowId xmlns:a16="http://schemas.microsoft.com/office/drawing/2014/main" val="1755450210"/>
                  </a:ext>
                </a:extLst>
              </a:tr>
              <a:tr h="155921">
                <a:tc>
                  <a:txBody>
                    <a:bodyPr/>
                    <a:lstStyle/>
                    <a:p>
                      <a:pPr algn="ctr">
                        <a:lnSpc>
                          <a:spcPct val="107000"/>
                        </a:lnSpc>
                      </a:pPr>
                      <a:r>
                        <a:rPr lang="en-GB" sz="700">
                          <a:effectLst/>
                        </a:rPr>
                        <a:t>SB2</a:t>
                      </a:r>
                      <a:endParaRPr lang="en-IN" sz="700">
                        <a:effectLst/>
                        <a:latin typeface="Times New Roman" panose="02020603050405020304" pitchFamily="18" charset="0"/>
                        <a:ea typeface="Times New Roman" panose="02020603050405020304" pitchFamily="18" charset="0"/>
                        <a:cs typeface="Latha" panose="020B0604020202020204" pitchFamily="34" charset="0"/>
                      </a:endParaRPr>
                    </a:p>
                  </a:txBody>
                  <a:tcPr marL="37967" marR="37967" marT="0" marB="0" anchor="ctr"/>
                </a:tc>
                <a:tc>
                  <a:txBody>
                    <a:bodyPr/>
                    <a:lstStyle/>
                    <a:p>
                      <a:pPr algn="ctr">
                        <a:lnSpc>
                          <a:spcPct val="107000"/>
                        </a:lnSpc>
                      </a:pPr>
                      <a:r>
                        <a:rPr lang="en-GB" sz="700" dirty="0">
                          <a:solidFill>
                            <a:srgbClr val="00B050"/>
                          </a:solidFill>
                          <a:effectLst/>
                        </a:rPr>
                        <a:t>1.55</a:t>
                      </a:r>
                      <a:endParaRPr lang="en-IN" sz="700" dirty="0">
                        <a:solidFill>
                          <a:srgbClr val="00B050"/>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37967" marR="37967" marT="0" marB="0" anchor="ctr"/>
                </a:tc>
                <a:extLst>
                  <a:ext uri="{0D108BD9-81ED-4DB2-BD59-A6C34878D82A}">
                    <a16:rowId xmlns:a16="http://schemas.microsoft.com/office/drawing/2014/main" val="1822629360"/>
                  </a:ext>
                </a:extLst>
              </a:tr>
              <a:tr h="155921">
                <a:tc>
                  <a:txBody>
                    <a:bodyPr/>
                    <a:lstStyle/>
                    <a:p>
                      <a:pPr algn="ctr">
                        <a:lnSpc>
                          <a:spcPct val="107000"/>
                        </a:lnSpc>
                      </a:pPr>
                      <a:r>
                        <a:rPr lang="en-GB" sz="700">
                          <a:effectLst/>
                        </a:rPr>
                        <a:t>SB3</a:t>
                      </a:r>
                      <a:endParaRPr lang="en-IN" sz="700">
                        <a:effectLst/>
                        <a:latin typeface="Times New Roman" panose="02020603050405020304" pitchFamily="18" charset="0"/>
                        <a:ea typeface="Times New Roman" panose="02020603050405020304" pitchFamily="18" charset="0"/>
                        <a:cs typeface="Latha" panose="020B0604020202020204" pitchFamily="34" charset="0"/>
                      </a:endParaRPr>
                    </a:p>
                  </a:txBody>
                  <a:tcPr marL="37967" marR="37967" marT="0" marB="0" anchor="ctr"/>
                </a:tc>
                <a:tc>
                  <a:txBody>
                    <a:bodyPr/>
                    <a:lstStyle/>
                    <a:p>
                      <a:pPr algn="ctr">
                        <a:lnSpc>
                          <a:spcPct val="107000"/>
                        </a:lnSpc>
                      </a:pPr>
                      <a:r>
                        <a:rPr lang="en-GB" sz="700" dirty="0">
                          <a:solidFill>
                            <a:srgbClr val="00B050"/>
                          </a:solidFill>
                          <a:effectLst/>
                        </a:rPr>
                        <a:t>2.072</a:t>
                      </a:r>
                      <a:endParaRPr lang="en-IN" sz="700" dirty="0">
                        <a:solidFill>
                          <a:srgbClr val="00B050"/>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37967" marR="37967" marT="0" marB="0" anchor="ctr"/>
                </a:tc>
                <a:extLst>
                  <a:ext uri="{0D108BD9-81ED-4DB2-BD59-A6C34878D82A}">
                    <a16:rowId xmlns:a16="http://schemas.microsoft.com/office/drawing/2014/main" val="3043538580"/>
                  </a:ext>
                </a:extLst>
              </a:tr>
              <a:tr h="155921">
                <a:tc>
                  <a:txBody>
                    <a:bodyPr/>
                    <a:lstStyle/>
                    <a:p>
                      <a:pPr algn="ctr">
                        <a:lnSpc>
                          <a:spcPct val="107000"/>
                        </a:lnSpc>
                      </a:pPr>
                      <a:r>
                        <a:rPr lang="en-GB" sz="700">
                          <a:effectLst/>
                        </a:rPr>
                        <a:t>STW2</a:t>
                      </a:r>
                      <a:endParaRPr lang="en-IN" sz="700">
                        <a:effectLst/>
                        <a:latin typeface="Times New Roman" panose="02020603050405020304" pitchFamily="18" charset="0"/>
                        <a:ea typeface="Times New Roman" panose="02020603050405020304" pitchFamily="18" charset="0"/>
                        <a:cs typeface="Latha" panose="020B0604020202020204" pitchFamily="34" charset="0"/>
                      </a:endParaRPr>
                    </a:p>
                  </a:txBody>
                  <a:tcPr marL="37967" marR="37967" marT="0" marB="0" anchor="ctr"/>
                </a:tc>
                <a:tc>
                  <a:txBody>
                    <a:bodyPr/>
                    <a:lstStyle/>
                    <a:p>
                      <a:pPr algn="ctr">
                        <a:lnSpc>
                          <a:spcPct val="107000"/>
                        </a:lnSpc>
                      </a:pPr>
                      <a:r>
                        <a:rPr lang="en-GB" sz="700" dirty="0">
                          <a:solidFill>
                            <a:srgbClr val="00B050"/>
                          </a:solidFill>
                          <a:effectLst/>
                        </a:rPr>
                        <a:t>1.588</a:t>
                      </a:r>
                      <a:endParaRPr lang="en-IN" sz="700" dirty="0">
                        <a:solidFill>
                          <a:srgbClr val="00B050"/>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37967" marR="37967" marT="0" marB="0" anchor="ctr"/>
                </a:tc>
                <a:extLst>
                  <a:ext uri="{0D108BD9-81ED-4DB2-BD59-A6C34878D82A}">
                    <a16:rowId xmlns:a16="http://schemas.microsoft.com/office/drawing/2014/main" val="1874475099"/>
                  </a:ext>
                </a:extLst>
              </a:tr>
              <a:tr h="155921">
                <a:tc>
                  <a:txBody>
                    <a:bodyPr/>
                    <a:lstStyle/>
                    <a:p>
                      <a:pPr algn="ctr">
                        <a:lnSpc>
                          <a:spcPct val="107000"/>
                        </a:lnSpc>
                      </a:pPr>
                      <a:r>
                        <a:rPr lang="en-GB" sz="700">
                          <a:effectLst/>
                        </a:rPr>
                        <a:t>STW3</a:t>
                      </a:r>
                      <a:endParaRPr lang="en-IN" sz="700">
                        <a:effectLst/>
                        <a:latin typeface="Times New Roman" panose="02020603050405020304" pitchFamily="18" charset="0"/>
                        <a:ea typeface="Times New Roman" panose="02020603050405020304" pitchFamily="18" charset="0"/>
                        <a:cs typeface="Latha" panose="020B0604020202020204" pitchFamily="34" charset="0"/>
                      </a:endParaRPr>
                    </a:p>
                  </a:txBody>
                  <a:tcPr marL="37967" marR="37967" marT="0" marB="0" anchor="ctr"/>
                </a:tc>
                <a:tc>
                  <a:txBody>
                    <a:bodyPr/>
                    <a:lstStyle/>
                    <a:p>
                      <a:pPr algn="ctr">
                        <a:lnSpc>
                          <a:spcPct val="107000"/>
                        </a:lnSpc>
                      </a:pPr>
                      <a:r>
                        <a:rPr lang="en-GB" sz="700" dirty="0">
                          <a:solidFill>
                            <a:srgbClr val="00B050"/>
                          </a:solidFill>
                          <a:effectLst/>
                        </a:rPr>
                        <a:t>1.588</a:t>
                      </a:r>
                      <a:endParaRPr lang="en-IN" sz="700" dirty="0">
                        <a:solidFill>
                          <a:srgbClr val="00B050"/>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37967" marR="37967" marT="0" marB="0" anchor="ctr"/>
                </a:tc>
                <a:extLst>
                  <a:ext uri="{0D108BD9-81ED-4DB2-BD59-A6C34878D82A}">
                    <a16:rowId xmlns:a16="http://schemas.microsoft.com/office/drawing/2014/main" val="2716758199"/>
                  </a:ext>
                </a:extLst>
              </a:tr>
              <a:tr h="155921">
                <a:tc>
                  <a:txBody>
                    <a:bodyPr/>
                    <a:lstStyle/>
                    <a:p>
                      <a:pPr algn="ctr">
                        <a:lnSpc>
                          <a:spcPct val="107000"/>
                        </a:lnSpc>
                      </a:pPr>
                      <a:r>
                        <a:rPr lang="en-GB" sz="700">
                          <a:effectLst/>
                        </a:rPr>
                        <a:t>PMS1</a:t>
                      </a:r>
                      <a:endParaRPr lang="en-IN" sz="700">
                        <a:effectLst/>
                        <a:latin typeface="Times New Roman" panose="02020603050405020304" pitchFamily="18" charset="0"/>
                        <a:ea typeface="Times New Roman" panose="02020603050405020304" pitchFamily="18" charset="0"/>
                        <a:cs typeface="Latha" panose="020B0604020202020204" pitchFamily="34" charset="0"/>
                      </a:endParaRPr>
                    </a:p>
                  </a:txBody>
                  <a:tcPr marL="37967" marR="37967" marT="0" marB="0" anchor="ctr"/>
                </a:tc>
                <a:tc>
                  <a:txBody>
                    <a:bodyPr/>
                    <a:lstStyle/>
                    <a:p>
                      <a:pPr algn="ctr">
                        <a:lnSpc>
                          <a:spcPct val="107000"/>
                        </a:lnSpc>
                      </a:pPr>
                      <a:r>
                        <a:rPr lang="en-GB" sz="700" dirty="0">
                          <a:solidFill>
                            <a:srgbClr val="00B050"/>
                          </a:solidFill>
                          <a:effectLst/>
                        </a:rPr>
                        <a:t>2.346</a:t>
                      </a:r>
                      <a:endParaRPr lang="en-IN" sz="700" dirty="0">
                        <a:solidFill>
                          <a:srgbClr val="00B050"/>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37967" marR="37967" marT="0" marB="0" anchor="ctr"/>
                </a:tc>
                <a:extLst>
                  <a:ext uri="{0D108BD9-81ED-4DB2-BD59-A6C34878D82A}">
                    <a16:rowId xmlns:a16="http://schemas.microsoft.com/office/drawing/2014/main" val="2559667191"/>
                  </a:ext>
                </a:extLst>
              </a:tr>
              <a:tr h="155921">
                <a:tc>
                  <a:txBody>
                    <a:bodyPr/>
                    <a:lstStyle/>
                    <a:p>
                      <a:pPr algn="ctr">
                        <a:lnSpc>
                          <a:spcPct val="107000"/>
                        </a:lnSpc>
                      </a:pPr>
                      <a:r>
                        <a:rPr lang="en-GB" sz="700">
                          <a:effectLst/>
                        </a:rPr>
                        <a:t>PMS2</a:t>
                      </a:r>
                      <a:endParaRPr lang="en-IN" sz="700">
                        <a:effectLst/>
                        <a:latin typeface="Times New Roman" panose="02020603050405020304" pitchFamily="18" charset="0"/>
                        <a:ea typeface="Times New Roman" panose="02020603050405020304" pitchFamily="18" charset="0"/>
                        <a:cs typeface="Latha" panose="020B0604020202020204" pitchFamily="34" charset="0"/>
                      </a:endParaRPr>
                    </a:p>
                  </a:txBody>
                  <a:tcPr marL="37967" marR="37967" marT="0" marB="0" anchor="ctr"/>
                </a:tc>
                <a:tc>
                  <a:txBody>
                    <a:bodyPr/>
                    <a:lstStyle/>
                    <a:p>
                      <a:pPr algn="ctr">
                        <a:lnSpc>
                          <a:spcPct val="107000"/>
                        </a:lnSpc>
                      </a:pPr>
                      <a:r>
                        <a:rPr lang="en-GB" sz="700" dirty="0">
                          <a:solidFill>
                            <a:srgbClr val="00B050"/>
                          </a:solidFill>
                          <a:effectLst/>
                        </a:rPr>
                        <a:t>2.346</a:t>
                      </a:r>
                      <a:endParaRPr lang="en-IN" sz="700" dirty="0">
                        <a:solidFill>
                          <a:srgbClr val="00B050"/>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37967" marR="37967" marT="0" marB="0" anchor="ctr"/>
                </a:tc>
                <a:extLst>
                  <a:ext uri="{0D108BD9-81ED-4DB2-BD59-A6C34878D82A}">
                    <a16:rowId xmlns:a16="http://schemas.microsoft.com/office/drawing/2014/main" val="831696267"/>
                  </a:ext>
                </a:extLst>
              </a:tr>
              <a:tr h="155921">
                <a:tc>
                  <a:txBody>
                    <a:bodyPr/>
                    <a:lstStyle/>
                    <a:p>
                      <a:pPr algn="ctr">
                        <a:lnSpc>
                          <a:spcPct val="107000"/>
                        </a:lnSpc>
                      </a:pPr>
                      <a:r>
                        <a:rPr lang="en-GB" sz="700">
                          <a:effectLst/>
                        </a:rPr>
                        <a:t>PS1</a:t>
                      </a:r>
                      <a:endParaRPr lang="en-IN" sz="700">
                        <a:effectLst/>
                        <a:latin typeface="Times New Roman" panose="02020603050405020304" pitchFamily="18" charset="0"/>
                        <a:ea typeface="Times New Roman" panose="02020603050405020304" pitchFamily="18" charset="0"/>
                        <a:cs typeface="Latha" panose="020B0604020202020204" pitchFamily="34" charset="0"/>
                      </a:endParaRPr>
                    </a:p>
                  </a:txBody>
                  <a:tcPr marL="37967" marR="37967" marT="0" marB="0" anchor="ctr"/>
                </a:tc>
                <a:tc>
                  <a:txBody>
                    <a:bodyPr/>
                    <a:lstStyle/>
                    <a:p>
                      <a:pPr algn="ctr">
                        <a:lnSpc>
                          <a:spcPct val="107000"/>
                        </a:lnSpc>
                      </a:pPr>
                      <a:r>
                        <a:rPr lang="en-GB" sz="700" dirty="0">
                          <a:solidFill>
                            <a:srgbClr val="00B050"/>
                          </a:solidFill>
                          <a:effectLst/>
                        </a:rPr>
                        <a:t>1.946</a:t>
                      </a:r>
                      <a:endParaRPr lang="en-IN" sz="700" dirty="0">
                        <a:solidFill>
                          <a:srgbClr val="00B050"/>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37967" marR="37967" marT="0" marB="0" anchor="ctr"/>
                </a:tc>
                <a:extLst>
                  <a:ext uri="{0D108BD9-81ED-4DB2-BD59-A6C34878D82A}">
                    <a16:rowId xmlns:a16="http://schemas.microsoft.com/office/drawing/2014/main" val="1003508216"/>
                  </a:ext>
                </a:extLst>
              </a:tr>
              <a:tr h="155921">
                <a:tc>
                  <a:txBody>
                    <a:bodyPr/>
                    <a:lstStyle/>
                    <a:p>
                      <a:pPr algn="ctr">
                        <a:lnSpc>
                          <a:spcPct val="107000"/>
                        </a:lnSpc>
                      </a:pPr>
                      <a:r>
                        <a:rPr lang="en-GB" sz="700">
                          <a:effectLst/>
                        </a:rPr>
                        <a:t>PS2</a:t>
                      </a:r>
                      <a:endParaRPr lang="en-IN" sz="700">
                        <a:effectLst/>
                        <a:latin typeface="Times New Roman" panose="02020603050405020304" pitchFamily="18" charset="0"/>
                        <a:ea typeface="Times New Roman" panose="02020603050405020304" pitchFamily="18" charset="0"/>
                        <a:cs typeface="Latha" panose="020B0604020202020204" pitchFamily="34" charset="0"/>
                      </a:endParaRPr>
                    </a:p>
                  </a:txBody>
                  <a:tcPr marL="37967" marR="37967" marT="0" marB="0" anchor="ctr"/>
                </a:tc>
                <a:tc>
                  <a:txBody>
                    <a:bodyPr/>
                    <a:lstStyle/>
                    <a:p>
                      <a:pPr algn="ctr">
                        <a:lnSpc>
                          <a:spcPct val="107000"/>
                        </a:lnSpc>
                      </a:pPr>
                      <a:r>
                        <a:rPr lang="en-GB" sz="700" dirty="0">
                          <a:solidFill>
                            <a:srgbClr val="00B050"/>
                          </a:solidFill>
                          <a:effectLst/>
                        </a:rPr>
                        <a:t>1.946</a:t>
                      </a:r>
                      <a:endParaRPr lang="en-IN" sz="700" dirty="0">
                        <a:solidFill>
                          <a:srgbClr val="00B050"/>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37967" marR="37967" marT="0" marB="0" anchor="ctr"/>
                </a:tc>
                <a:extLst>
                  <a:ext uri="{0D108BD9-81ED-4DB2-BD59-A6C34878D82A}">
                    <a16:rowId xmlns:a16="http://schemas.microsoft.com/office/drawing/2014/main" val="1945810272"/>
                  </a:ext>
                </a:extLst>
              </a:tr>
              <a:tr h="155921">
                <a:tc>
                  <a:txBody>
                    <a:bodyPr/>
                    <a:lstStyle/>
                    <a:p>
                      <a:pPr algn="ctr">
                        <a:lnSpc>
                          <a:spcPct val="107000"/>
                        </a:lnSpc>
                      </a:pPr>
                      <a:r>
                        <a:rPr lang="en-GB" sz="700">
                          <a:effectLst/>
                        </a:rPr>
                        <a:t>RS1</a:t>
                      </a:r>
                      <a:endParaRPr lang="en-IN" sz="700">
                        <a:effectLst/>
                        <a:latin typeface="Times New Roman" panose="02020603050405020304" pitchFamily="18" charset="0"/>
                        <a:ea typeface="Times New Roman" panose="02020603050405020304" pitchFamily="18" charset="0"/>
                        <a:cs typeface="Latha" panose="020B0604020202020204" pitchFamily="34" charset="0"/>
                      </a:endParaRPr>
                    </a:p>
                  </a:txBody>
                  <a:tcPr marL="37967" marR="37967" marT="0" marB="0" anchor="ctr"/>
                </a:tc>
                <a:tc>
                  <a:txBody>
                    <a:bodyPr/>
                    <a:lstStyle/>
                    <a:p>
                      <a:pPr algn="ctr">
                        <a:lnSpc>
                          <a:spcPct val="107000"/>
                        </a:lnSpc>
                      </a:pPr>
                      <a:r>
                        <a:rPr lang="en-GB" sz="700" dirty="0">
                          <a:solidFill>
                            <a:srgbClr val="00B050"/>
                          </a:solidFill>
                          <a:effectLst/>
                        </a:rPr>
                        <a:t>1.432</a:t>
                      </a:r>
                      <a:endParaRPr lang="en-IN" sz="700" dirty="0">
                        <a:solidFill>
                          <a:srgbClr val="00B050"/>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37967" marR="37967" marT="0" marB="0" anchor="ctr"/>
                </a:tc>
                <a:extLst>
                  <a:ext uri="{0D108BD9-81ED-4DB2-BD59-A6C34878D82A}">
                    <a16:rowId xmlns:a16="http://schemas.microsoft.com/office/drawing/2014/main" val="1163961118"/>
                  </a:ext>
                </a:extLst>
              </a:tr>
              <a:tr h="155921">
                <a:tc>
                  <a:txBody>
                    <a:bodyPr/>
                    <a:lstStyle/>
                    <a:p>
                      <a:pPr algn="ctr">
                        <a:lnSpc>
                          <a:spcPct val="107000"/>
                        </a:lnSpc>
                      </a:pPr>
                      <a:r>
                        <a:rPr lang="en-GB" sz="700">
                          <a:effectLst/>
                        </a:rPr>
                        <a:t>RS2</a:t>
                      </a:r>
                      <a:endParaRPr lang="en-IN" sz="700">
                        <a:effectLst/>
                        <a:latin typeface="Times New Roman" panose="02020603050405020304" pitchFamily="18" charset="0"/>
                        <a:ea typeface="Times New Roman" panose="02020603050405020304" pitchFamily="18" charset="0"/>
                        <a:cs typeface="Latha" panose="020B0604020202020204" pitchFamily="34" charset="0"/>
                      </a:endParaRPr>
                    </a:p>
                  </a:txBody>
                  <a:tcPr marL="37967" marR="37967" marT="0" marB="0" anchor="ctr"/>
                </a:tc>
                <a:tc>
                  <a:txBody>
                    <a:bodyPr/>
                    <a:lstStyle/>
                    <a:p>
                      <a:pPr algn="ctr">
                        <a:lnSpc>
                          <a:spcPct val="107000"/>
                        </a:lnSpc>
                      </a:pPr>
                      <a:r>
                        <a:rPr lang="en-GB" sz="700" dirty="0">
                          <a:solidFill>
                            <a:srgbClr val="00B050"/>
                          </a:solidFill>
                          <a:effectLst/>
                        </a:rPr>
                        <a:t>1.432</a:t>
                      </a:r>
                      <a:endParaRPr lang="en-IN" sz="700" dirty="0">
                        <a:solidFill>
                          <a:srgbClr val="00B050"/>
                        </a:solidFill>
                        <a:effectLst/>
                        <a:latin typeface="Times New Roman" panose="02020603050405020304" pitchFamily="18" charset="0"/>
                        <a:ea typeface="Times New Roman" panose="02020603050405020304" pitchFamily="18" charset="0"/>
                        <a:cs typeface="Latha" panose="020B0604020202020204" pitchFamily="34" charset="0"/>
                      </a:endParaRPr>
                    </a:p>
                  </a:txBody>
                  <a:tcPr marL="37967" marR="37967" marT="0" marB="0" anchor="ctr"/>
                </a:tc>
                <a:extLst>
                  <a:ext uri="{0D108BD9-81ED-4DB2-BD59-A6C34878D82A}">
                    <a16:rowId xmlns:a16="http://schemas.microsoft.com/office/drawing/2014/main" val="2374457900"/>
                  </a:ext>
                </a:extLst>
              </a:tr>
            </a:tbl>
          </a:graphicData>
        </a:graphic>
      </p:graphicFrame>
    </p:spTree>
    <p:extLst>
      <p:ext uri="{BB962C8B-B14F-4D97-AF65-F5344CB8AC3E}">
        <p14:creationId xmlns:p14="http://schemas.microsoft.com/office/powerpoint/2010/main" val="36043136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Google Shape;101;p14">
            <a:extLst>
              <a:ext uri="{FF2B5EF4-FFF2-40B4-BE49-F238E27FC236}">
                <a16:creationId xmlns:a16="http://schemas.microsoft.com/office/drawing/2014/main" id="{9059B1E6-064A-CE80-32DE-BE805654419B}"/>
              </a:ext>
            </a:extLst>
          </p:cNvPr>
          <p:cNvCxnSpPr>
            <a:cxnSpLocks/>
          </p:cNvCxnSpPr>
          <p:nvPr/>
        </p:nvCxnSpPr>
        <p:spPr>
          <a:xfrm>
            <a:off x="0" y="386419"/>
            <a:ext cx="636783" cy="0"/>
          </a:xfrm>
          <a:prstGeom prst="straightConnector1">
            <a:avLst/>
          </a:prstGeom>
          <a:noFill/>
          <a:ln w="9525" cap="flat" cmpd="sng">
            <a:solidFill>
              <a:srgbClr val="CCCCCC"/>
            </a:solidFill>
            <a:prstDash val="solid"/>
            <a:round/>
            <a:headEnd type="none" w="med" len="med"/>
            <a:tailEnd type="none" w="med" len="med"/>
          </a:ln>
        </p:spPr>
      </p:cxnSp>
      <p:sp>
        <p:nvSpPr>
          <p:cNvPr id="9" name="Google Shape;139;p18">
            <a:extLst>
              <a:ext uri="{FF2B5EF4-FFF2-40B4-BE49-F238E27FC236}">
                <a16:creationId xmlns:a16="http://schemas.microsoft.com/office/drawing/2014/main" id="{FCAD6869-7EA4-C69D-9A26-8C62D57288B6}"/>
              </a:ext>
            </a:extLst>
          </p:cNvPr>
          <p:cNvSpPr/>
          <p:nvPr/>
        </p:nvSpPr>
        <p:spPr>
          <a:xfrm>
            <a:off x="171021" y="179735"/>
            <a:ext cx="413368" cy="413368"/>
          </a:xfrm>
          <a:prstGeom prst="ellipse">
            <a:avLst/>
          </a:prstGeom>
          <a:solidFill>
            <a:srgbClr val="FFCD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3" name="Google Shape;126;p17">
            <a:extLst>
              <a:ext uri="{FF2B5EF4-FFF2-40B4-BE49-F238E27FC236}">
                <a16:creationId xmlns:a16="http://schemas.microsoft.com/office/drawing/2014/main" id="{5E9D427A-6FB2-395A-C0C8-1D77AD28F12D}"/>
              </a:ext>
            </a:extLst>
          </p:cNvPr>
          <p:cNvGrpSpPr/>
          <p:nvPr/>
        </p:nvGrpSpPr>
        <p:grpSpPr>
          <a:xfrm>
            <a:off x="285838" y="263649"/>
            <a:ext cx="214625" cy="214625"/>
            <a:chOff x="2594050" y="1631825"/>
            <a:chExt cx="439625" cy="439625"/>
          </a:xfrm>
        </p:grpSpPr>
        <p:sp>
          <p:nvSpPr>
            <p:cNvPr id="4" name="Google Shape;127;p17">
              <a:extLst>
                <a:ext uri="{FF2B5EF4-FFF2-40B4-BE49-F238E27FC236}">
                  <a16:creationId xmlns:a16="http://schemas.microsoft.com/office/drawing/2014/main" id="{82BEC883-4A02-8C50-A79A-4714FB4D0CC2}"/>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28;p17">
              <a:extLst>
                <a:ext uri="{FF2B5EF4-FFF2-40B4-BE49-F238E27FC236}">
                  <a16:creationId xmlns:a16="http://schemas.microsoft.com/office/drawing/2014/main" id="{9CC4B2E4-E1B2-A392-1315-2A16D9E20E1B}"/>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29;p17">
              <a:extLst>
                <a:ext uri="{FF2B5EF4-FFF2-40B4-BE49-F238E27FC236}">
                  <a16:creationId xmlns:a16="http://schemas.microsoft.com/office/drawing/2014/main" id="{6ECD2B85-5585-F54C-83A7-45A4C0C7F803}"/>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30;p17">
              <a:extLst>
                <a:ext uri="{FF2B5EF4-FFF2-40B4-BE49-F238E27FC236}">
                  <a16:creationId xmlns:a16="http://schemas.microsoft.com/office/drawing/2014/main" id="{CF949163-C009-975C-A267-556AF9DB7818}"/>
                </a:ext>
              </a:extLst>
            </p:cNvPr>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 name="Google Shape;104;p14">
            <a:extLst>
              <a:ext uri="{FF2B5EF4-FFF2-40B4-BE49-F238E27FC236}">
                <a16:creationId xmlns:a16="http://schemas.microsoft.com/office/drawing/2014/main" id="{138BC7B2-778A-2503-2FB4-B3DB027FEFDD}"/>
              </a:ext>
            </a:extLst>
          </p:cNvPr>
          <p:cNvCxnSpPr>
            <a:cxnSpLocks/>
          </p:cNvCxnSpPr>
          <p:nvPr/>
        </p:nvCxnSpPr>
        <p:spPr>
          <a:xfrm flipV="1">
            <a:off x="3572000" y="355291"/>
            <a:ext cx="5572000" cy="31128"/>
          </a:xfrm>
          <a:prstGeom prst="straightConnector1">
            <a:avLst/>
          </a:prstGeom>
          <a:noFill/>
          <a:ln w="9525" cap="flat" cmpd="sng">
            <a:solidFill>
              <a:srgbClr val="CCCCCC"/>
            </a:solidFill>
            <a:prstDash val="solid"/>
            <a:round/>
            <a:headEnd type="none" w="med" len="med"/>
            <a:tailEnd type="none" w="med" len="med"/>
          </a:ln>
        </p:spPr>
      </p:cxnSp>
      <p:sp>
        <p:nvSpPr>
          <p:cNvPr id="20" name="Title 1">
            <a:extLst>
              <a:ext uri="{FF2B5EF4-FFF2-40B4-BE49-F238E27FC236}">
                <a16:creationId xmlns:a16="http://schemas.microsoft.com/office/drawing/2014/main" id="{1B9FD411-D35C-ABCC-A81D-31A2181C30BF}"/>
              </a:ext>
            </a:extLst>
          </p:cNvPr>
          <p:cNvSpPr>
            <a:spLocks noGrp="1"/>
          </p:cNvSpPr>
          <p:nvPr>
            <p:ph type="title"/>
          </p:nvPr>
        </p:nvSpPr>
        <p:spPr>
          <a:xfrm>
            <a:off x="562597" y="191532"/>
            <a:ext cx="3009403" cy="389774"/>
          </a:xfrm>
        </p:spPr>
        <p:txBody>
          <a:bodyPr>
            <a:normAutofit fontScale="90000"/>
          </a:bodyPr>
          <a:lstStyle/>
          <a:p>
            <a:r>
              <a:rPr lang="en-US" dirty="0"/>
              <a:t>Analysis &amp; Results</a:t>
            </a:r>
          </a:p>
        </p:txBody>
      </p:sp>
      <p:graphicFrame>
        <p:nvGraphicFramePr>
          <p:cNvPr id="23" name="Table 22">
            <a:extLst>
              <a:ext uri="{FF2B5EF4-FFF2-40B4-BE49-F238E27FC236}">
                <a16:creationId xmlns:a16="http://schemas.microsoft.com/office/drawing/2014/main" id="{2735B960-2392-F68C-242C-D22261BD5DF8}"/>
              </a:ext>
            </a:extLst>
          </p:cNvPr>
          <p:cNvGraphicFramePr>
            <a:graphicFrameLocks noGrp="1"/>
          </p:cNvGraphicFramePr>
          <p:nvPr/>
        </p:nvGraphicFramePr>
        <p:xfrm>
          <a:off x="709448" y="652441"/>
          <a:ext cx="7725103" cy="4301305"/>
        </p:xfrm>
        <a:graphic>
          <a:graphicData uri="http://schemas.openxmlformats.org/drawingml/2006/table">
            <a:tbl>
              <a:tblPr firstRow="1" firstCol="1" bandRow="1">
                <a:tableStyleId>{775DCB02-9BB8-47FD-8907-85C794F793BA}</a:tableStyleId>
              </a:tblPr>
              <a:tblGrid>
                <a:gridCol w="2875103">
                  <a:extLst>
                    <a:ext uri="{9D8B030D-6E8A-4147-A177-3AD203B41FA5}">
                      <a16:colId xmlns:a16="http://schemas.microsoft.com/office/drawing/2014/main" val="3530115816"/>
                    </a:ext>
                  </a:extLst>
                </a:gridCol>
                <a:gridCol w="2875103">
                  <a:extLst>
                    <a:ext uri="{9D8B030D-6E8A-4147-A177-3AD203B41FA5}">
                      <a16:colId xmlns:a16="http://schemas.microsoft.com/office/drawing/2014/main" val="3760385257"/>
                    </a:ext>
                  </a:extLst>
                </a:gridCol>
                <a:gridCol w="1974897">
                  <a:extLst>
                    <a:ext uri="{9D8B030D-6E8A-4147-A177-3AD203B41FA5}">
                      <a16:colId xmlns:a16="http://schemas.microsoft.com/office/drawing/2014/main" val="15391733"/>
                    </a:ext>
                  </a:extLst>
                </a:gridCol>
              </a:tblGrid>
              <a:tr h="207575">
                <a:tc>
                  <a:txBody>
                    <a:bodyPr/>
                    <a:lstStyle/>
                    <a:p>
                      <a:pPr marL="0" algn="ctr" defTabSz="685800" rtl="0" eaLnBrk="1" fontAlgn="t" latinLnBrk="0" hangingPunct="1">
                        <a:lnSpc>
                          <a:spcPct val="107000"/>
                        </a:lnSpc>
                      </a:pPr>
                      <a:r>
                        <a:rPr lang="en-GB" sz="1200" kern="1200" dirty="0">
                          <a:solidFill>
                            <a:schemeClr val="dk1"/>
                          </a:solidFill>
                          <a:effectLst/>
                          <a:latin typeface="+mn-lt"/>
                          <a:ea typeface="+mn-ea"/>
                          <a:cs typeface="+mn-cs"/>
                        </a:rPr>
                        <a:t>Independent Variable</a:t>
                      </a:r>
                      <a:endParaRPr lang="en-IN" sz="1200" kern="1200" dirty="0">
                        <a:solidFill>
                          <a:schemeClr val="dk1"/>
                        </a:solidFill>
                        <a:effectLst/>
                        <a:latin typeface="+mn-lt"/>
                        <a:ea typeface="+mn-ea"/>
                        <a:cs typeface="+mn-cs"/>
                      </a:endParaRPr>
                    </a:p>
                  </a:txBody>
                  <a:tcPr marL="42246" marR="42246" marT="0" marB="0" anchor="b">
                    <a:lnB w="12700" cap="flat" cmpd="sng" algn="ctr">
                      <a:solidFill>
                        <a:schemeClr val="tx1"/>
                      </a:solidFill>
                      <a:prstDash val="solid"/>
                      <a:round/>
                      <a:headEnd type="none" w="med" len="med"/>
                      <a:tailEnd type="none" w="med" len="med"/>
                    </a:lnB>
                  </a:tcPr>
                </a:tc>
                <a:tc>
                  <a:txBody>
                    <a:bodyPr/>
                    <a:lstStyle/>
                    <a:p>
                      <a:pPr marL="0" algn="ctr" defTabSz="685800" rtl="0" eaLnBrk="1" fontAlgn="t" latinLnBrk="0" hangingPunct="1">
                        <a:lnSpc>
                          <a:spcPct val="107000"/>
                        </a:lnSpc>
                      </a:pPr>
                      <a:r>
                        <a:rPr lang="en-GB" sz="1200" kern="1200" dirty="0">
                          <a:solidFill>
                            <a:schemeClr val="dk1"/>
                          </a:solidFill>
                          <a:effectLst/>
                          <a:latin typeface="+mn-lt"/>
                          <a:ea typeface="+mn-ea"/>
                          <a:cs typeface="+mn-cs"/>
                        </a:rPr>
                        <a:t>Dependent Variable</a:t>
                      </a:r>
                      <a:endParaRPr lang="en-IN" sz="1200" kern="1200" dirty="0">
                        <a:solidFill>
                          <a:schemeClr val="dk1"/>
                        </a:solidFill>
                        <a:effectLst/>
                        <a:latin typeface="+mn-lt"/>
                        <a:ea typeface="+mn-ea"/>
                        <a:cs typeface="+mn-cs"/>
                      </a:endParaRPr>
                    </a:p>
                  </a:txBody>
                  <a:tcPr marL="42246" marR="42246" marT="0" marB="0" anchor="b">
                    <a:lnB w="12700" cap="flat" cmpd="sng" algn="ctr">
                      <a:solidFill>
                        <a:schemeClr val="tx1"/>
                      </a:solidFill>
                      <a:prstDash val="solid"/>
                      <a:round/>
                      <a:headEnd type="none" w="med" len="med"/>
                      <a:tailEnd type="none" w="med" len="med"/>
                    </a:lnB>
                  </a:tcPr>
                </a:tc>
                <a:tc>
                  <a:txBody>
                    <a:bodyPr/>
                    <a:lstStyle/>
                    <a:p>
                      <a:pPr marL="0" algn="ctr" defTabSz="685800" rtl="0" eaLnBrk="1" fontAlgn="t" latinLnBrk="0" hangingPunct="1">
                        <a:lnSpc>
                          <a:spcPct val="107000"/>
                        </a:lnSpc>
                      </a:pPr>
                      <a:r>
                        <a:rPr lang="en-GB" sz="1200" kern="1200" dirty="0">
                          <a:solidFill>
                            <a:schemeClr val="dk1"/>
                          </a:solidFill>
                          <a:effectLst/>
                          <a:latin typeface="+mn-lt"/>
                          <a:ea typeface="+mn-ea"/>
                          <a:cs typeface="+mn-cs"/>
                        </a:rPr>
                        <a:t>Significance</a:t>
                      </a:r>
                      <a:endParaRPr lang="en-IN" sz="1200" kern="1200" dirty="0">
                        <a:solidFill>
                          <a:schemeClr val="dk1"/>
                        </a:solidFill>
                        <a:effectLst/>
                        <a:latin typeface="+mn-lt"/>
                        <a:ea typeface="+mn-ea"/>
                        <a:cs typeface="+mn-cs"/>
                      </a:endParaRPr>
                    </a:p>
                  </a:txBody>
                  <a:tcPr marL="42246" marR="42246" marT="0"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8701901"/>
                  </a:ext>
                </a:extLst>
              </a:tr>
              <a:tr h="160222">
                <a:tc rowSpan="3">
                  <a:txBody>
                    <a:bodyPr/>
                    <a:lstStyle/>
                    <a:p>
                      <a:pPr algn="ctr">
                        <a:lnSpc>
                          <a:spcPct val="107000"/>
                        </a:lnSpc>
                      </a:pPr>
                      <a:r>
                        <a:rPr lang="en-GB" sz="1100" dirty="0">
                          <a:effectLst/>
                        </a:rPr>
                        <a:t>Accountability</a:t>
                      </a:r>
                      <a:endParaRPr lang="en-IN" sz="1100" dirty="0">
                        <a:effectLst/>
                        <a:latin typeface="Calibri" panose="020F0502020204030204" pitchFamily="34" charset="0"/>
                        <a:ea typeface="Times New Roman" panose="02020603050405020304" pitchFamily="18" charset="0"/>
                        <a:cs typeface="Calibri" panose="020F0502020204030204" pitchFamily="34" charset="0"/>
                      </a:endParaRPr>
                    </a:p>
                  </a:txBody>
                  <a:tcPr marL="42246" marR="42246"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pPr>
                      <a:r>
                        <a:rPr lang="en-GB" sz="1000" dirty="0">
                          <a:effectLst/>
                        </a:rPr>
                        <a:t>Project Management success</a:t>
                      </a:r>
                      <a:endParaRPr lang="en-IN" sz="1000" dirty="0">
                        <a:effectLst/>
                        <a:latin typeface="Calibri" panose="020F0502020204030204" pitchFamily="34" charset="0"/>
                        <a:ea typeface="Times New Roman" panose="02020603050405020304" pitchFamily="18" charset="0"/>
                        <a:cs typeface="Calibri" panose="020F0502020204030204" pitchFamily="34" charset="0"/>
                      </a:endParaRPr>
                    </a:p>
                  </a:txBody>
                  <a:tcPr marL="42246" marR="42246" marT="0" marB="0" anchor="ctr">
                    <a:lnT w="12700" cap="flat" cmpd="sng" algn="ctr">
                      <a:solidFill>
                        <a:schemeClr val="tx1"/>
                      </a:solidFill>
                      <a:prstDash val="solid"/>
                      <a:round/>
                      <a:headEnd type="none" w="med" len="med"/>
                      <a:tailEnd type="none" w="med" len="med"/>
                    </a:lnT>
                  </a:tcPr>
                </a:tc>
                <a:tc>
                  <a:txBody>
                    <a:bodyPr/>
                    <a:lstStyle/>
                    <a:p>
                      <a:pPr algn="ctr">
                        <a:lnSpc>
                          <a:spcPct val="107000"/>
                        </a:lnSpc>
                      </a:pPr>
                      <a:r>
                        <a:rPr lang="en-GB" sz="1100" dirty="0">
                          <a:solidFill>
                            <a:srgbClr val="000000"/>
                          </a:solidFill>
                          <a:effectLst/>
                          <a:latin typeface="Calibri" panose="020F0502020204030204" pitchFamily="34" charset="0"/>
                          <a:ea typeface="Times New Roman" panose="02020603050405020304" pitchFamily="18" charset="0"/>
                          <a:cs typeface="Latha" panose="020B0604020202020204" pitchFamily="34" charset="0"/>
                        </a:rPr>
                        <a:t>0.019</a:t>
                      </a:r>
                      <a:endParaRPr lang="en-IN" sz="11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ctr">
                    <a:lnT w="12700" cap="flat" cmpd="sng" algn="ctr">
                      <a:solidFill>
                        <a:schemeClr val="tx1"/>
                      </a:solidFill>
                      <a:prstDash val="solid"/>
                      <a:round/>
                      <a:headEnd type="none" w="med" len="med"/>
                      <a:tailEnd type="none" w="med" len="med"/>
                    </a:lnT>
                    <a:solidFill>
                      <a:srgbClr val="00B050">
                        <a:alpha val="40000"/>
                      </a:srgbClr>
                    </a:solidFill>
                  </a:tcPr>
                </a:tc>
                <a:extLst>
                  <a:ext uri="{0D108BD9-81ED-4DB2-BD59-A6C34878D82A}">
                    <a16:rowId xmlns:a16="http://schemas.microsoft.com/office/drawing/2014/main" val="3911866629"/>
                  </a:ext>
                </a:extLst>
              </a:tr>
              <a:tr h="160222">
                <a:tc vMerge="1">
                  <a:txBody>
                    <a:bodyPr/>
                    <a:lstStyle/>
                    <a:p>
                      <a:endParaRPr lang="en-US"/>
                    </a:p>
                  </a:txBody>
                  <a:tcPr/>
                </a:tc>
                <a:tc>
                  <a:txBody>
                    <a:bodyPr/>
                    <a:lstStyle/>
                    <a:p>
                      <a:pPr algn="ctr">
                        <a:lnSpc>
                          <a:spcPct val="107000"/>
                        </a:lnSpc>
                      </a:pPr>
                      <a:r>
                        <a:rPr lang="en-GB" sz="1000" dirty="0">
                          <a:effectLst/>
                        </a:rPr>
                        <a:t>Perception success</a:t>
                      </a:r>
                      <a:endParaRPr lang="en-IN" sz="1000" dirty="0">
                        <a:effectLst/>
                        <a:latin typeface="Calibri" panose="020F0502020204030204" pitchFamily="34" charset="0"/>
                        <a:ea typeface="Times New Roman" panose="02020603050405020304" pitchFamily="18" charset="0"/>
                        <a:cs typeface="Calibri" panose="020F0502020204030204" pitchFamily="34" charset="0"/>
                      </a:endParaRPr>
                    </a:p>
                  </a:txBody>
                  <a:tcPr marL="42246" marR="42246" marT="0" marB="0" anchor="ctr"/>
                </a:tc>
                <a:tc>
                  <a:txBody>
                    <a:bodyPr/>
                    <a:lstStyle/>
                    <a:p>
                      <a:pPr algn="ctr">
                        <a:lnSpc>
                          <a:spcPct val="107000"/>
                        </a:lnSpc>
                      </a:pPr>
                      <a:r>
                        <a:rPr lang="en-GB" sz="1100" dirty="0">
                          <a:solidFill>
                            <a:srgbClr val="FF0000"/>
                          </a:solidFill>
                          <a:effectLst/>
                          <a:latin typeface="Calibri" panose="020F0502020204030204" pitchFamily="34" charset="0"/>
                          <a:ea typeface="Times New Roman" panose="02020603050405020304" pitchFamily="18" charset="0"/>
                          <a:cs typeface="Latha" panose="020B0604020202020204" pitchFamily="34" charset="0"/>
                        </a:rPr>
                        <a:t>0.665</a:t>
                      </a:r>
                      <a:endParaRPr lang="en-IN" sz="11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ctr"/>
                </a:tc>
                <a:extLst>
                  <a:ext uri="{0D108BD9-81ED-4DB2-BD59-A6C34878D82A}">
                    <a16:rowId xmlns:a16="http://schemas.microsoft.com/office/drawing/2014/main" val="1316993983"/>
                  </a:ext>
                </a:extLst>
              </a:tr>
              <a:tr h="160222">
                <a:tc vMerge="1">
                  <a:txBody>
                    <a:bodyPr/>
                    <a:lstStyle/>
                    <a:p>
                      <a:endParaRPr lang="en-US"/>
                    </a:p>
                  </a:txBody>
                  <a:tcPr/>
                </a:tc>
                <a:tc>
                  <a:txBody>
                    <a:bodyPr/>
                    <a:lstStyle/>
                    <a:p>
                      <a:pPr algn="ctr">
                        <a:lnSpc>
                          <a:spcPct val="107000"/>
                        </a:lnSpc>
                      </a:pPr>
                      <a:r>
                        <a:rPr lang="en-GB" sz="1000" dirty="0">
                          <a:effectLst/>
                        </a:rPr>
                        <a:t>Result Success</a:t>
                      </a:r>
                      <a:endParaRPr lang="en-IN" sz="1000" dirty="0">
                        <a:effectLst/>
                        <a:latin typeface="Calibri" panose="020F0502020204030204" pitchFamily="34" charset="0"/>
                        <a:ea typeface="Times New Roman" panose="02020603050405020304" pitchFamily="18" charset="0"/>
                        <a:cs typeface="Calibri" panose="020F0502020204030204" pitchFamily="34" charset="0"/>
                      </a:endParaRPr>
                    </a:p>
                  </a:txBody>
                  <a:tcPr marL="42246" marR="42246" marT="0" marB="0" anchor="ctr">
                    <a:lnB w="12700" cap="flat" cmpd="sng" algn="ctr">
                      <a:solidFill>
                        <a:schemeClr val="tx1"/>
                      </a:solidFill>
                      <a:prstDash val="solid"/>
                      <a:round/>
                      <a:headEnd type="none" w="med" len="med"/>
                      <a:tailEnd type="none" w="med" len="med"/>
                    </a:lnB>
                  </a:tcPr>
                </a:tc>
                <a:tc>
                  <a:txBody>
                    <a:bodyPr/>
                    <a:lstStyle/>
                    <a:p>
                      <a:pPr algn="ctr">
                        <a:lnSpc>
                          <a:spcPct val="107000"/>
                        </a:lnSpc>
                      </a:pPr>
                      <a:r>
                        <a:rPr lang="en-GB" sz="1100" dirty="0">
                          <a:solidFill>
                            <a:srgbClr val="FF0000"/>
                          </a:solidFill>
                          <a:effectLst/>
                          <a:latin typeface="Calibri" panose="020F0502020204030204" pitchFamily="34" charset="0"/>
                          <a:ea typeface="Times New Roman" panose="02020603050405020304" pitchFamily="18" charset="0"/>
                          <a:cs typeface="Latha" panose="020B0604020202020204" pitchFamily="34" charset="0"/>
                        </a:rPr>
                        <a:t>0.789</a:t>
                      </a:r>
                      <a:endParaRPr lang="en-IN" sz="11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04276815"/>
                  </a:ext>
                </a:extLst>
              </a:tr>
              <a:tr h="160222">
                <a:tc rowSpan="3">
                  <a:txBody>
                    <a:bodyPr/>
                    <a:lstStyle/>
                    <a:p>
                      <a:pPr algn="ctr">
                        <a:lnSpc>
                          <a:spcPct val="107000"/>
                        </a:lnSpc>
                      </a:pPr>
                      <a:r>
                        <a:rPr lang="en-GB" sz="1100" dirty="0">
                          <a:effectLst/>
                        </a:rPr>
                        <a:t>Authenticity</a:t>
                      </a:r>
                      <a:endParaRPr lang="en-IN" sz="1100" dirty="0">
                        <a:effectLst/>
                        <a:latin typeface="Calibri" panose="020F0502020204030204" pitchFamily="34" charset="0"/>
                        <a:ea typeface="Times New Roman" panose="02020603050405020304" pitchFamily="18" charset="0"/>
                        <a:cs typeface="Calibri" panose="020F0502020204030204" pitchFamily="34" charset="0"/>
                      </a:endParaRPr>
                    </a:p>
                  </a:txBody>
                  <a:tcPr marL="42246" marR="42246"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pPr>
                      <a:r>
                        <a:rPr lang="en-GB" sz="1000" dirty="0">
                          <a:effectLst/>
                        </a:rPr>
                        <a:t>Project Management success</a:t>
                      </a:r>
                      <a:endParaRPr lang="en-IN" sz="1000" dirty="0">
                        <a:effectLst/>
                        <a:latin typeface="Calibri" panose="020F0502020204030204" pitchFamily="34" charset="0"/>
                        <a:ea typeface="Times New Roman" panose="02020603050405020304" pitchFamily="18" charset="0"/>
                        <a:cs typeface="Calibri" panose="020F0502020204030204" pitchFamily="34" charset="0"/>
                      </a:endParaRPr>
                    </a:p>
                  </a:txBody>
                  <a:tcPr marL="42246" marR="42246" marT="0" marB="0" anchor="ctr">
                    <a:lnT w="12700" cap="flat" cmpd="sng" algn="ctr">
                      <a:solidFill>
                        <a:schemeClr val="tx1"/>
                      </a:solidFill>
                      <a:prstDash val="solid"/>
                      <a:round/>
                      <a:headEnd type="none" w="med" len="med"/>
                      <a:tailEnd type="none" w="med" len="med"/>
                    </a:lnT>
                  </a:tcPr>
                </a:tc>
                <a:tc>
                  <a:txBody>
                    <a:bodyPr/>
                    <a:lstStyle/>
                    <a:p>
                      <a:pPr algn="ctr">
                        <a:lnSpc>
                          <a:spcPct val="107000"/>
                        </a:lnSpc>
                      </a:pPr>
                      <a:r>
                        <a:rPr lang="en-GB" sz="1100" dirty="0">
                          <a:solidFill>
                            <a:srgbClr val="FF0000"/>
                          </a:solidFill>
                          <a:effectLst/>
                          <a:latin typeface="Calibri" panose="020F0502020204030204" pitchFamily="34" charset="0"/>
                          <a:ea typeface="Times New Roman" panose="02020603050405020304" pitchFamily="18" charset="0"/>
                          <a:cs typeface="Latha" panose="020B0604020202020204" pitchFamily="34" charset="0"/>
                        </a:rPr>
                        <a:t>0.461</a:t>
                      </a:r>
                      <a:endParaRPr lang="en-IN" sz="11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666248424"/>
                  </a:ext>
                </a:extLst>
              </a:tr>
              <a:tr h="160222">
                <a:tc vMerge="1">
                  <a:txBody>
                    <a:bodyPr/>
                    <a:lstStyle/>
                    <a:p>
                      <a:endParaRPr lang="en-US"/>
                    </a:p>
                  </a:txBody>
                  <a:tcPr/>
                </a:tc>
                <a:tc>
                  <a:txBody>
                    <a:bodyPr/>
                    <a:lstStyle/>
                    <a:p>
                      <a:pPr algn="ctr">
                        <a:lnSpc>
                          <a:spcPct val="107000"/>
                        </a:lnSpc>
                      </a:pPr>
                      <a:r>
                        <a:rPr lang="en-GB" sz="1000">
                          <a:effectLst/>
                        </a:rPr>
                        <a:t>Perception success</a:t>
                      </a:r>
                      <a:endParaRPr lang="en-IN" sz="1000">
                        <a:effectLst/>
                        <a:latin typeface="Calibri" panose="020F0502020204030204" pitchFamily="34" charset="0"/>
                        <a:ea typeface="Times New Roman" panose="02020603050405020304" pitchFamily="18" charset="0"/>
                        <a:cs typeface="Calibri" panose="020F0502020204030204" pitchFamily="34" charset="0"/>
                      </a:endParaRPr>
                    </a:p>
                  </a:txBody>
                  <a:tcPr marL="42246" marR="42246" marT="0" marB="0" anchor="ctr"/>
                </a:tc>
                <a:tc>
                  <a:txBody>
                    <a:bodyPr/>
                    <a:lstStyle/>
                    <a:p>
                      <a:pPr algn="ctr">
                        <a:lnSpc>
                          <a:spcPct val="107000"/>
                        </a:lnSpc>
                      </a:pPr>
                      <a:r>
                        <a:rPr lang="en-GB" sz="1100">
                          <a:solidFill>
                            <a:srgbClr val="FF0000"/>
                          </a:solidFill>
                          <a:effectLst/>
                          <a:latin typeface="Calibri" panose="020F0502020204030204" pitchFamily="34" charset="0"/>
                          <a:ea typeface="Times New Roman" panose="02020603050405020304" pitchFamily="18" charset="0"/>
                          <a:cs typeface="Latha" panose="020B0604020202020204" pitchFamily="34" charset="0"/>
                        </a:rPr>
                        <a:t>0.086</a:t>
                      </a:r>
                      <a:endParaRPr lang="en-IN" sz="110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ctr"/>
                </a:tc>
                <a:extLst>
                  <a:ext uri="{0D108BD9-81ED-4DB2-BD59-A6C34878D82A}">
                    <a16:rowId xmlns:a16="http://schemas.microsoft.com/office/drawing/2014/main" val="2016749487"/>
                  </a:ext>
                </a:extLst>
              </a:tr>
              <a:tr h="160222">
                <a:tc vMerge="1">
                  <a:txBody>
                    <a:bodyPr/>
                    <a:lstStyle/>
                    <a:p>
                      <a:endParaRPr lang="en-US"/>
                    </a:p>
                  </a:txBody>
                  <a:tcPr/>
                </a:tc>
                <a:tc>
                  <a:txBody>
                    <a:bodyPr/>
                    <a:lstStyle/>
                    <a:p>
                      <a:pPr algn="ctr">
                        <a:lnSpc>
                          <a:spcPct val="107000"/>
                        </a:lnSpc>
                      </a:pPr>
                      <a:r>
                        <a:rPr lang="en-GB" sz="1000" dirty="0">
                          <a:effectLst/>
                        </a:rPr>
                        <a:t>Result Success</a:t>
                      </a:r>
                      <a:endParaRPr lang="en-IN" sz="1000" dirty="0">
                        <a:effectLst/>
                        <a:latin typeface="Calibri" panose="020F0502020204030204" pitchFamily="34" charset="0"/>
                        <a:ea typeface="Times New Roman" panose="02020603050405020304" pitchFamily="18" charset="0"/>
                        <a:cs typeface="Calibri" panose="020F0502020204030204" pitchFamily="34" charset="0"/>
                      </a:endParaRPr>
                    </a:p>
                  </a:txBody>
                  <a:tcPr marL="42246" marR="42246" marT="0" marB="0" anchor="ctr">
                    <a:lnB w="12700" cap="flat" cmpd="sng" algn="ctr">
                      <a:solidFill>
                        <a:schemeClr val="tx1"/>
                      </a:solidFill>
                      <a:prstDash val="solid"/>
                      <a:round/>
                      <a:headEnd type="none" w="med" len="med"/>
                      <a:tailEnd type="none" w="med" len="med"/>
                    </a:lnB>
                  </a:tcPr>
                </a:tc>
                <a:tc>
                  <a:txBody>
                    <a:bodyPr/>
                    <a:lstStyle/>
                    <a:p>
                      <a:pPr algn="ctr">
                        <a:lnSpc>
                          <a:spcPct val="107000"/>
                        </a:lnSpc>
                      </a:pPr>
                      <a:r>
                        <a:rPr lang="en-GB" sz="1100" dirty="0">
                          <a:solidFill>
                            <a:srgbClr val="FF0000"/>
                          </a:solidFill>
                          <a:effectLst/>
                          <a:latin typeface="Calibri" panose="020F0502020204030204" pitchFamily="34" charset="0"/>
                          <a:ea typeface="Times New Roman" panose="02020603050405020304" pitchFamily="18" charset="0"/>
                          <a:cs typeface="Latha" panose="020B0604020202020204" pitchFamily="34" charset="0"/>
                        </a:rPr>
                        <a:t>0.561</a:t>
                      </a:r>
                      <a:endParaRPr lang="en-IN" sz="11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088582"/>
                  </a:ext>
                </a:extLst>
              </a:tr>
              <a:tr h="160222">
                <a:tc rowSpan="3">
                  <a:txBody>
                    <a:bodyPr/>
                    <a:lstStyle/>
                    <a:p>
                      <a:pPr algn="ctr">
                        <a:lnSpc>
                          <a:spcPct val="107000"/>
                        </a:lnSpc>
                      </a:pPr>
                      <a:r>
                        <a:rPr lang="en-GB" sz="1100">
                          <a:effectLst/>
                        </a:rPr>
                        <a:t>Courage</a:t>
                      </a:r>
                      <a:endParaRPr lang="en-IN" sz="1100">
                        <a:effectLst/>
                        <a:latin typeface="Calibri" panose="020F0502020204030204" pitchFamily="34" charset="0"/>
                        <a:ea typeface="Times New Roman" panose="02020603050405020304" pitchFamily="18" charset="0"/>
                        <a:cs typeface="Calibri" panose="020F0502020204030204" pitchFamily="34" charset="0"/>
                      </a:endParaRPr>
                    </a:p>
                  </a:txBody>
                  <a:tcPr marL="42246" marR="42246"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pPr>
                      <a:r>
                        <a:rPr lang="en-GB" sz="1000">
                          <a:effectLst/>
                        </a:rPr>
                        <a:t>Project Management success</a:t>
                      </a:r>
                      <a:endParaRPr lang="en-IN" sz="1000">
                        <a:effectLst/>
                        <a:latin typeface="Calibri" panose="020F0502020204030204" pitchFamily="34" charset="0"/>
                        <a:ea typeface="Times New Roman" panose="02020603050405020304" pitchFamily="18" charset="0"/>
                        <a:cs typeface="Calibri" panose="020F0502020204030204" pitchFamily="34" charset="0"/>
                      </a:endParaRPr>
                    </a:p>
                  </a:txBody>
                  <a:tcPr marL="42246" marR="42246" marT="0" marB="0" anchor="ctr">
                    <a:lnT w="12700" cap="flat" cmpd="sng" algn="ctr">
                      <a:solidFill>
                        <a:schemeClr val="tx1"/>
                      </a:solidFill>
                      <a:prstDash val="solid"/>
                      <a:round/>
                      <a:headEnd type="none" w="med" len="med"/>
                      <a:tailEnd type="none" w="med" len="med"/>
                    </a:lnT>
                  </a:tcPr>
                </a:tc>
                <a:tc>
                  <a:txBody>
                    <a:bodyPr/>
                    <a:lstStyle/>
                    <a:p>
                      <a:pPr algn="ctr">
                        <a:lnSpc>
                          <a:spcPct val="107000"/>
                        </a:lnSpc>
                      </a:pPr>
                      <a:r>
                        <a:rPr lang="en-GB" sz="1100" dirty="0">
                          <a:solidFill>
                            <a:srgbClr val="FF0000"/>
                          </a:solidFill>
                          <a:effectLst/>
                          <a:latin typeface="Calibri" panose="020F0502020204030204" pitchFamily="34" charset="0"/>
                          <a:ea typeface="Times New Roman" panose="02020603050405020304" pitchFamily="18" charset="0"/>
                          <a:cs typeface="Latha" panose="020B0604020202020204" pitchFamily="34" charset="0"/>
                        </a:rPr>
                        <a:t>0.77</a:t>
                      </a:r>
                      <a:endParaRPr lang="en-IN" sz="11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141285633"/>
                  </a:ext>
                </a:extLst>
              </a:tr>
              <a:tr h="160222">
                <a:tc vMerge="1">
                  <a:txBody>
                    <a:bodyPr/>
                    <a:lstStyle/>
                    <a:p>
                      <a:endParaRPr lang="en-US"/>
                    </a:p>
                  </a:txBody>
                  <a:tcPr/>
                </a:tc>
                <a:tc>
                  <a:txBody>
                    <a:bodyPr/>
                    <a:lstStyle/>
                    <a:p>
                      <a:pPr algn="ctr">
                        <a:lnSpc>
                          <a:spcPct val="107000"/>
                        </a:lnSpc>
                      </a:pPr>
                      <a:r>
                        <a:rPr lang="en-GB" sz="1000">
                          <a:effectLst/>
                        </a:rPr>
                        <a:t>Perception success</a:t>
                      </a:r>
                      <a:endParaRPr lang="en-IN" sz="1000">
                        <a:effectLst/>
                        <a:latin typeface="Calibri" panose="020F0502020204030204" pitchFamily="34" charset="0"/>
                        <a:ea typeface="Times New Roman" panose="02020603050405020304" pitchFamily="18" charset="0"/>
                        <a:cs typeface="Calibri" panose="020F0502020204030204" pitchFamily="34" charset="0"/>
                      </a:endParaRPr>
                    </a:p>
                  </a:txBody>
                  <a:tcPr marL="42246" marR="42246" marT="0" marB="0" anchor="ctr"/>
                </a:tc>
                <a:tc>
                  <a:txBody>
                    <a:bodyPr/>
                    <a:lstStyle/>
                    <a:p>
                      <a:pPr marL="0" algn="ctr" defTabSz="685800" rtl="0" eaLnBrk="1" latinLnBrk="0" hangingPunct="1">
                        <a:lnSpc>
                          <a:spcPct val="107000"/>
                        </a:lnSpc>
                      </a:pPr>
                      <a:r>
                        <a:rPr lang="en-GB" sz="1100" kern="1200" dirty="0">
                          <a:solidFill>
                            <a:srgbClr val="000000"/>
                          </a:solidFill>
                          <a:effectLst/>
                          <a:latin typeface="Calibri" panose="020F0502020204030204" pitchFamily="34" charset="0"/>
                          <a:ea typeface="Times New Roman" panose="02020603050405020304" pitchFamily="18" charset="0"/>
                          <a:cs typeface="Latha" panose="020B0604020202020204" pitchFamily="34" charset="0"/>
                        </a:rPr>
                        <a:t>0.001</a:t>
                      </a:r>
                      <a:endParaRPr lang="en-IN" sz="1100" kern="1200" dirty="0">
                        <a:solidFill>
                          <a:srgbClr val="000000"/>
                        </a:solidFill>
                        <a:effectLst/>
                        <a:latin typeface="Calibri" panose="020F0502020204030204" pitchFamily="34" charset="0"/>
                        <a:ea typeface="Times New Roman" panose="02020603050405020304" pitchFamily="18" charset="0"/>
                        <a:cs typeface="Latha" panose="020B0604020202020204" pitchFamily="34" charset="0"/>
                      </a:endParaRPr>
                    </a:p>
                  </a:txBody>
                  <a:tcPr marL="68580" marR="68580" marT="0" marB="0" anchor="ctr">
                    <a:solidFill>
                      <a:srgbClr val="92D050"/>
                    </a:solidFill>
                  </a:tcPr>
                </a:tc>
                <a:extLst>
                  <a:ext uri="{0D108BD9-81ED-4DB2-BD59-A6C34878D82A}">
                    <a16:rowId xmlns:a16="http://schemas.microsoft.com/office/drawing/2014/main" val="2350335770"/>
                  </a:ext>
                </a:extLst>
              </a:tr>
              <a:tr h="160222">
                <a:tc vMerge="1">
                  <a:txBody>
                    <a:bodyPr/>
                    <a:lstStyle/>
                    <a:p>
                      <a:endParaRPr lang="en-US"/>
                    </a:p>
                  </a:txBody>
                  <a:tcPr/>
                </a:tc>
                <a:tc>
                  <a:txBody>
                    <a:bodyPr/>
                    <a:lstStyle/>
                    <a:p>
                      <a:pPr algn="ctr">
                        <a:lnSpc>
                          <a:spcPct val="107000"/>
                        </a:lnSpc>
                      </a:pPr>
                      <a:r>
                        <a:rPr lang="en-GB" sz="1000" dirty="0">
                          <a:effectLst/>
                        </a:rPr>
                        <a:t>Result Success</a:t>
                      </a:r>
                      <a:endParaRPr lang="en-IN" sz="1000" dirty="0">
                        <a:effectLst/>
                        <a:latin typeface="Calibri" panose="020F0502020204030204" pitchFamily="34" charset="0"/>
                        <a:ea typeface="Times New Roman" panose="02020603050405020304" pitchFamily="18" charset="0"/>
                        <a:cs typeface="Calibri" panose="020F0502020204030204" pitchFamily="34" charset="0"/>
                      </a:endParaRPr>
                    </a:p>
                  </a:txBody>
                  <a:tcPr marL="42246" marR="42246" marT="0" marB="0" anchor="ctr">
                    <a:lnB w="12700" cap="flat" cmpd="sng" algn="ctr">
                      <a:solidFill>
                        <a:schemeClr val="tx1"/>
                      </a:solidFill>
                      <a:prstDash val="solid"/>
                      <a:round/>
                      <a:headEnd type="none" w="med" len="med"/>
                      <a:tailEnd type="none" w="med" len="med"/>
                    </a:lnB>
                  </a:tcPr>
                </a:tc>
                <a:tc>
                  <a:txBody>
                    <a:bodyPr/>
                    <a:lstStyle/>
                    <a:p>
                      <a:pPr marL="0" algn="ctr" defTabSz="685800" rtl="0" eaLnBrk="1" latinLnBrk="0" hangingPunct="1">
                        <a:lnSpc>
                          <a:spcPct val="107000"/>
                        </a:lnSpc>
                      </a:pPr>
                      <a:r>
                        <a:rPr lang="en-GB" sz="1100" kern="1200" dirty="0">
                          <a:solidFill>
                            <a:srgbClr val="000000"/>
                          </a:solidFill>
                          <a:effectLst/>
                          <a:latin typeface="Calibri" panose="020F0502020204030204" pitchFamily="34" charset="0"/>
                          <a:ea typeface="Times New Roman" panose="02020603050405020304" pitchFamily="18" charset="0"/>
                          <a:cs typeface="Latha" panose="020B0604020202020204" pitchFamily="34" charset="0"/>
                        </a:rPr>
                        <a:t>0.022</a:t>
                      </a:r>
                      <a:endParaRPr lang="en-IN" sz="1100" kern="1200" dirty="0">
                        <a:solidFill>
                          <a:srgbClr val="000000"/>
                        </a:solidFill>
                        <a:effectLst/>
                        <a:latin typeface="Calibri" panose="020F0502020204030204" pitchFamily="34" charset="0"/>
                        <a:ea typeface="Times New Roman" panose="02020603050405020304" pitchFamily="18" charset="0"/>
                        <a:cs typeface="Latha" panose="020B0604020202020204" pitchFamily="34" charset="0"/>
                      </a:endParaRPr>
                    </a:p>
                  </a:txBody>
                  <a:tcPr marL="68580" marR="68580" marT="0" marB="0" anchor="ctr">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203276315"/>
                  </a:ext>
                </a:extLst>
              </a:tr>
              <a:tr h="160222">
                <a:tc rowSpan="3">
                  <a:txBody>
                    <a:bodyPr/>
                    <a:lstStyle/>
                    <a:p>
                      <a:pPr algn="ctr">
                        <a:lnSpc>
                          <a:spcPct val="107000"/>
                        </a:lnSpc>
                      </a:pPr>
                      <a:r>
                        <a:rPr lang="en-GB" sz="1100" dirty="0">
                          <a:effectLst/>
                        </a:rPr>
                        <a:t>Empowerment</a:t>
                      </a:r>
                      <a:endParaRPr lang="en-IN" sz="1100" dirty="0">
                        <a:effectLst/>
                        <a:latin typeface="Calibri" panose="020F0502020204030204" pitchFamily="34" charset="0"/>
                        <a:ea typeface="Times New Roman" panose="02020603050405020304" pitchFamily="18" charset="0"/>
                        <a:cs typeface="Calibri" panose="020F0502020204030204" pitchFamily="34" charset="0"/>
                      </a:endParaRPr>
                    </a:p>
                  </a:txBody>
                  <a:tcPr marL="42246" marR="42246"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pPr>
                      <a:r>
                        <a:rPr lang="en-GB" sz="1000">
                          <a:effectLst/>
                        </a:rPr>
                        <a:t>Project Management success</a:t>
                      </a:r>
                      <a:endParaRPr lang="en-IN" sz="1000">
                        <a:effectLst/>
                        <a:latin typeface="Calibri" panose="020F0502020204030204" pitchFamily="34" charset="0"/>
                        <a:ea typeface="Times New Roman" panose="02020603050405020304" pitchFamily="18" charset="0"/>
                        <a:cs typeface="Calibri" panose="020F0502020204030204" pitchFamily="34" charset="0"/>
                      </a:endParaRPr>
                    </a:p>
                  </a:txBody>
                  <a:tcPr marL="42246" marR="42246" marT="0" marB="0" anchor="ctr">
                    <a:lnT w="12700" cap="flat" cmpd="sng" algn="ctr">
                      <a:solidFill>
                        <a:schemeClr val="tx1"/>
                      </a:solidFill>
                      <a:prstDash val="solid"/>
                      <a:round/>
                      <a:headEnd type="none" w="med" len="med"/>
                      <a:tailEnd type="none" w="med" len="med"/>
                    </a:lnT>
                  </a:tcPr>
                </a:tc>
                <a:tc>
                  <a:txBody>
                    <a:bodyPr/>
                    <a:lstStyle/>
                    <a:p>
                      <a:pPr algn="ctr">
                        <a:lnSpc>
                          <a:spcPct val="107000"/>
                        </a:lnSpc>
                      </a:pPr>
                      <a:r>
                        <a:rPr lang="en-GB" sz="1100" dirty="0">
                          <a:solidFill>
                            <a:srgbClr val="FF0000"/>
                          </a:solidFill>
                          <a:effectLst/>
                          <a:latin typeface="Calibri" panose="020F0502020204030204" pitchFamily="34" charset="0"/>
                          <a:ea typeface="Times New Roman" panose="02020603050405020304" pitchFamily="18" charset="0"/>
                          <a:cs typeface="Latha" panose="020B0604020202020204" pitchFamily="34" charset="0"/>
                        </a:rPr>
                        <a:t>0.876</a:t>
                      </a:r>
                      <a:endParaRPr lang="en-IN" sz="11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42355355"/>
                  </a:ext>
                </a:extLst>
              </a:tr>
              <a:tr h="160222">
                <a:tc vMerge="1">
                  <a:txBody>
                    <a:bodyPr/>
                    <a:lstStyle/>
                    <a:p>
                      <a:endParaRPr lang="en-US"/>
                    </a:p>
                  </a:txBody>
                  <a:tcPr/>
                </a:tc>
                <a:tc>
                  <a:txBody>
                    <a:bodyPr/>
                    <a:lstStyle/>
                    <a:p>
                      <a:pPr algn="ctr">
                        <a:lnSpc>
                          <a:spcPct val="107000"/>
                        </a:lnSpc>
                      </a:pPr>
                      <a:r>
                        <a:rPr lang="en-GB" sz="1000" dirty="0">
                          <a:effectLst/>
                        </a:rPr>
                        <a:t>Perception success</a:t>
                      </a:r>
                      <a:endParaRPr lang="en-IN" sz="1000" dirty="0">
                        <a:effectLst/>
                        <a:latin typeface="Calibri" panose="020F0502020204030204" pitchFamily="34" charset="0"/>
                        <a:ea typeface="Times New Roman" panose="02020603050405020304" pitchFamily="18" charset="0"/>
                        <a:cs typeface="Calibri" panose="020F0502020204030204" pitchFamily="34" charset="0"/>
                      </a:endParaRPr>
                    </a:p>
                  </a:txBody>
                  <a:tcPr marL="42246" marR="42246" marT="0" marB="0" anchor="ctr"/>
                </a:tc>
                <a:tc>
                  <a:txBody>
                    <a:bodyPr/>
                    <a:lstStyle/>
                    <a:p>
                      <a:pPr algn="ctr">
                        <a:lnSpc>
                          <a:spcPct val="107000"/>
                        </a:lnSpc>
                      </a:pPr>
                      <a:r>
                        <a:rPr lang="en-GB" sz="1100" dirty="0">
                          <a:solidFill>
                            <a:srgbClr val="000000"/>
                          </a:solidFill>
                          <a:effectLst/>
                          <a:latin typeface="Calibri" panose="020F0502020204030204" pitchFamily="34" charset="0"/>
                          <a:ea typeface="Times New Roman" panose="02020603050405020304" pitchFamily="18" charset="0"/>
                          <a:cs typeface="Latha" panose="020B0604020202020204" pitchFamily="34" charset="0"/>
                        </a:rPr>
                        <a:t>0.008</a:t>
                      </a:r>
                      <a:endParaRPr lang="en-IN" sz="11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ctr">
                    <a:solidFill>
                      <a:srgbClr val="92D050">
                        <a:alpha val="40000"/>
                      </a:srgbClr>
                    </a:solidFill>
                  </a:tcPr>
                </a:tc>
                <a:extLst>
                  <a:ext uri="{0D108BD9-81ED-4DB2-BD59-A6C34878D82A}">
                    <a16:rowId xmlns:a16="http://schemas.microsoft.com/office/drawing/2014/main" val="1251236152"/>
                  </a:ext>
                </a:extLst>
              </a:tr>
              <a:tr h="160222">
                <a:tc vMerge="1">
                  <a:txBody>
                    <a:bodyPr/>
                    <a:lstStyle/>
                    <a:p>
                      <a:endParaRPr lang="en-US"/>
                    </a:p>
                  </a:txBody>
                  <a:tcPr/>
                </a:tc>
                <a:tc>
                  <a:txBody>
                    <a:bodyPr/>
                    <a:lstStyle/>
                    <a:p>
                      <a:pPr algn="ctr">
                        <a:lnSpc>
                          <a:spcPct val="107000"/>
                        </a:lnSpc>
                      </a:pPr>
                      <a:r>
                        <a:rPr lang="en-GB" sz="1000">
                          <a:effectLst/>
                        </a:rPr>
                        <a:t>Result Success</a:t>
                      </a:r>
                      <a:endParaRPr lang="en-IN" sz="1000">
                        <a:effectLst/>
                        <a:latin typeface="Calibri" panose="020F0502020204030204" pitchFamily="34" charset="0"/>
                        <a:ea typeface="Times New Roman" panose="02020603050405020304" pitchFamily="18" charset="0"/>
                        <a:cs typeface="Calibri" panose="020F0502020204030204" pitchFamily="34" charset="0"/>
                      </a:endParaRPr>
                    </a:p>
                  </a:txBody>
                  <a:tcPr marL="42246" marR="42246" marT="0" marB="0" anchor="ctr">
                    <a:lnB w="12700" cap="flat" cmpd="sng" algn="ctr">
                      <a:solidFill>
                        <a:schemeClr val="tx1"/>
                      </a:solidFill>
                      <a:prstDash val="solid"/>
                      <a:round/>
                      <a:headEnd type="none" w="med" len="med"/>
                      <a:tailEnd type="none" w="med" len="med"/>
                    </a:lnB>
                  </a:tcPr>
                </a:tc>
                <a:tc>
                  <a:txBody>
                    <a:bodyPr/>
                    <a:lstStyle/>
                    <a:p>
                      <a:pPr algn="ctr">
                        <a:lnSpc>
                          <a:spcPct val="107000"/>
                        </a:lnSpc>
                      </a:pPr>
                      <a:r>
                        <a:rPr lang="en-GB" sz="1100" dirty="0">
                          <a:solidFill>
                            <a:srgbClr val="FF0000"/>
                          </a:solidFill>
                          <a:effectLst/>
                          <a:latin typeface="Calibri" panose="020F0502020204030204" pitchFamily="34" charset="0"/>
                          <a:ea typeface="Times New Roman" panose="02020603050405020304" pitchFamily="18" charset="0"/>
                          <a:cs typeface="Latha" panose="020B0604020202020204" pitchFamily="34" charset="0"/>
                        </a:rPr>
                        <a:t>0.592</a:t>
                      </a:r>
                      <a:endParaRPr lang="en-IN" sz="11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2435469"/>
                  </a:ext>
                </a:extLst>
              </a:tr>
              <a:tr h="160222">
                <a:tc rowSpan="3">
                  <a:txBody>
                    <a:bodyPr/>
                    <a:lstStyle/>
                    <a:p>
                      <a:pPr algn="ctr">
                        <a:lnSpc>
                          <a:spcPct val="107000"/>
                        </a:lnSpc>
                      </a:pPr>
                      <a:r>
                        <a:rPr lang="en-GB" sz="1100" dirty="0">
                          <a:effectLst/>
                        </a:rPr>
                        <a:t>Forgiveness</a:t>
                      </a:r>
                      <a:endParaRPr lang="en-IN" sz="1100" dirty="0">
                        <a:effectLst/>
                        <a:latin typeface="Calibri" panose="020F0502020204030204" pitchFamily="34" charset="0"/>
                        <a:ea typeface="Times New Roman" panose="02020603050405020304" pitchFamily="18" charset="0"/>
                        <a:cs typeface="Calibri" panose="020F0502020204030204" pitchFamily="34" charset="0"/>
                      </a:endParaRPr>
                    </a:p>
                  </a:txBody>
                  <a:tcPr marL="42246" marR="42246"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pPr>
                      <a:r>
                        <a:rPr lang="en-GB" sz="1000" dirty="0">
                          <a:effectLst/>
                        </a:rPr>
                        <a:t>Project Management success</a:t>
                      </a:r>
                      <a:endParaRPr lang="en-IN" sz="1000" dirty="0">
                        <a:effectLst/>
                        <a:latin typeface="Calibri" panose="020F0502020204030204" pitchFamily="34" charset="0"/>
                        <a:ea typeface="Times New Roman" panose="02020603050405020304" pitchFamily="18" charset="0"/>
                        <a:cs typeface="Calibri" panose="020F0502020204030204" pitchFamily="34" charset="0"/>
                      </a:endParaRPr>
                    </a:p>
                  </a:txBody>
                  <a:tcPr marL="42246" marR="42246" marT="0" marB="0" anchor="ctr">
                    <a:lnT w="12700" cap="flat" cmpd="sng" algn="ctr">
                      <a:solidFill>
                        <a:schemeClr val="tx1"/>
                      </a:solidFill>
                      <a:prstDash val="solid"/>
                      <a:round/>
                      <a:headEnd type="none" w="med" len="med"/>
                      <a:tailEnd type="none" w="med" len="med"/>
                    </a:lnT>
                  </a:tcPr>
                </a:tc>
                <a:tc>
                  <a:txBody>
                    <a:bodyPr/>
                    <a:lstStyle/>
                    <a:p>
                      <a:pPr algn="ctr">
                        <a:lnSpc>
                          <a:spcPct val="107000"/>
                        </a:lnSpc>
                      </a:pPr>
                      <a:r>
                        <a:rPr lang="en-GB" sz="1100" dirty="0">
                          <a:solidFill>
                            <a:srgbClr val="000000"/>
                          </a:solidFill>
                          <a:effectLst/>
                          <a:latin typeface="Calibri" panose="020F0502020204030204" pitchFamily="34" charset="0"/>
                          <a:ea typeface="Times New Roman" panose="02020603050405020304" pitchFamily="18" charset="0"/>
                          <a:cs typeface="Latha" panose="020B0604020202020204" pitchFamily="34" charset="0"/>
                        </a:rPr>
                        <a:t>0.011</a:t>
                      </a:r>
                      <a:endParaRPr lang="en-IN" sz="11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ctr">
                    <a:lnT w="12700" cap="flat" cmpd="sng" algn="ctr">
                      <a:solidFill>
                        <a:schemeClr val="tx1"/>
                      </a:solidFill>
                      <a:prstDash val="solid"/>
                      <a:round/>
                      <a:headEnd type="none" w="med" len="med"/>
                      <a:tailEnd type="none" w="med" len="med"/>
                    </a:lnT>
                    <a:solidFill>
                      <a:srgbClr val="92D050"/>
                    </a:solidFill>
                  </a:tcPr>
                </a:tc>
                <a:extLst>
                  <a:ext uri="{0D108BD9-81ED-4DB2-BD59-A6C34878D82A}">
                    <a16:rowId xmlns:a16="http://schemas.microsoft.com/office/drawing/2014/main" val="798314465"/>
                  </a:ext>
                </a:extLst>
              </a:tr>
              <a:tr h="160222">
                <a:tc vMerge="1">
                  <a:txBody>
                    <a:bodyPr/>
                    <a:lstStyle/>
                    <a:p>
                      <a:endParaRPr lang="en-US"/>
                    </a:p>
                  </a:txBody>
                  <a:tcPr/>
                </a:tc>
                <a:tc>
                  <a:txBody>
                    <a:bodyPr/>
                    <a:lstStyle/>
                    <a:p>
                      <a:pPr algn="ctr">
                        <a:lnSpc>
                          <a:spcPct val="107000"/>
                        </a:lnSpc>
                      </a:pPr>
                      <a:r>
                        <a:rPr lang="en-GB" sz="1000" dirty="0">
                          <a:effectLst/>
                        </a:rPr>
                        <a:t>Perception success</a:t>
                      </a:r>
                      <a:endParaRPr lang="en-IN" sz="1000" dirty="0">
                        <a:effectLst/>
                        <a:latin typeface="Calibri" panose="020F0502020204030204" pitchFamily="34" charset="0"/>
                        <a:ea typeface="Times New Roman" panose="02020603050405020304" pitchFamily="18" charset="0"/>
                        <a:cs typeface="Calibri" panose="020F0502020204030204" pitchFamily="34" charset="0"/>
                      </a:endParaRPr>
                    </a:p>
                  </a:txBody>
                  <a:tcPr marL="42246" marR="42246" marT="0" marB="0" anchor="ctr"/>
                </a:tc>
                <a:tc>
                  <a:txBody>
                    <a:bodyPr/>
                    <a:lstStyle/>
                    <a:p>
                      <a:pPr algn="ctr">
                        <a:lnSpc>
                          <a:spcPct val="107000"/>
                        </a:lnSpc>
                      </a:pPr>
                      <a:r>
                        <a:rPr lang="en-GB" sz="1100" dirty="0">
                          <a:solidFill>
                            <a:srgbClr val="000000"/>
                          </a:solidFill>
                          <a:effectLst/>
                          <a:latin typeface="Calibri" panose="020F0502020204030204" pitchFamily="34" charset="0"/>
                          <a:ea typeface="Times New Roman" panose="02020603050405020304" pitchFamily="18" charset="0"/>
                          <a:cs typeface="Latha" panose="020B0604020202020204" pitchFamily="34" charset="0"/>
                        </a:rPr>
                        <a:t>0</a:t>
                      </a:r>
                      <a:endParaRPr lang="en-IN" sz="11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ctr">
                    <a:solidFill>
                      <a:srgbClr val="92D050"/>
                    </a:solidFill>
                  </a:tcPr>
                </a:tc>
                <a:extLst>
                  <a:ext uri="{0D108BD9-81ED-4DB2-BD59-A6C34878D82A}">
                    <a16:rowId xmlns:a16="http://schemas.microsoft.com/office/drawing/2014/main" val="4277127349"/>
                  </a:ext>
                </a:extLst>
              </a:tr>
              <a:tr h="160222">
                <a:tc vMerge="1">
                  <a:txBody>
                    <a:bodyPr/>
                    <a:lstStyle/>
                    <a:p>
                      <a:endParaRPr lang="en-US"/>
                    </a:p>
                  </a:txBody>
                  <a:tcPr/>
                </a:tc>
                <a:tc>
                  <a:txBody>
                    <a:bodyPr/>
                    <a:lstStyle/>
                    <a:p>
                      <a:pPr algn="ctr">
                        <a:lnSpc>
                          <a:spcPct val="107000"/>
                        </a:lnSpc>
                      </a:pPr>
                      <a:r>
                        <a:rPr lang="en-GB" sz="1000" dirty="0">
                          <a:effectLst/>
                        </a:rPr>
                        <a:t>Result Success</a:t>
                      </a:r>
                      <a:endParaRPr lang="en-IN" sz="1000" dirty="0">
                        <a:effectLst/>
                        <a:latin typeface="Calibri" panose="020F0502020204030204" pitchFamily="34" charset="0"/>
                        <a:ea typeface="Times New Roman" panose="02020603050405020304" pitchFamily="18" charset="0"/>
                        <a:cs typeface="Calibri" panose="020F0502020204030204" pitchFamily="34" charset="0"/>
                      </a:endParaRPr>
                    </a:p>
                  </a:txBody>
                  <a:tcPr marL="42246" marR="42246" marT="0" marB="0" anchor="ctr">
                    <a:lnB w="12700" cap="flat" cmpd="sng" algn="ctr">
                      <a:solidFill>
                        <a:schemeClr val="tx1"/>
                      </a:solidFill>
                      <a:prstDash val="solid"/>
                      <a:round/>
                      <a:headEnd type="none" w="med" len="med"/>
                      <a:tailEnd type="none" w="med" len="med"/>
                    </a:lnB>
                  </a:tcPr>
                </a:tc>
                <a:tc>
                  <a:txBody>
                    <a:bodyPr/>
                    <a:lstStyle/>
                    <a:p>
                      <a:pPr algn="ctr">
                        <a:lnSpc>
                          <a:spcPct val="107000"/>
                        </a:lnSpc>
                      </a:pPr>
                      <a:r>
                        <a:rPr lang="en-GB" sz="1100" dirty="0">
                          <a:solidFill>
                            <a:srgbClr val="000000"/>
                          </a:solidFill>
                          <a:effectLst/>
                          <a:latin typeface="Calibri" panose="020F0502020204030204" pitchFamily="34" charset="0"/>
                          <a:ea typeface="Times New Roman" panose="02020603050405020304" pitchFamily="18" charset="0"/>
                          <a:cs typeface="Latha" panose="020B0604020202020204" pitchFamily="34" charset="0"/>
                        </a:rPr>
                        <a:t>0</a:t>
                      </a:r>
                      <a:endParaRPr lang="en-IN" sz="11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ctr">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860231469"/>
                  </a:ext>
                </a:extLst>
              </a:tr>
              <a:tr h="160222">
                <a:tc rowSpan="3">
                  <a:txBody>
                    <a:bodyPr/>
                    <a:lstStyle/>
                    <a:p>
                      <a:pPr algn="ctr">
                        <a:lnSpc>
                          <a:spcPct val="107000"/>
                        </a:lnSpc>
                      </a:pPr>
                      <a:r>
                        <a:rPr lang="en-GB" sz="1100" dirty="0">
                          <a:effectLst/>
                        </a:rPr>
                        <a:t>Humility</a:t>
                      </a:r>
                      <a:endParaRPr lang="en-IN" sz="1100" dirty="0">
                        <a:effectLst/>
                        <a:latin typeface="Calibri" panose="020F0502020204030204" pitchFamily="34" charset="0"/>
                        <a:ea typeface="Times New Roman" panose="02020603050405020304" pitchFamily="18" charset="0"/>
                        <a:cs typeface="Calibri" panose="020F0502020204030204" pitchFamily="34" charset="0"/>
                      </a:endParaRPr>
                    </a:p>
                  </a:txBody>
                  <a:tcPr marL="42246" marR="42246"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pPr>
                      <a:r>
                        <a:rPr lang="en-GB" sz="1000" dirty="0">
                          <a:effectLst/>
                        </a:rPr>
                        <a:t>Project Management success</a:t>
                      </a:r>
                      <a:endParaRPr lang="en-IN" sz="1000" dirty="0">
                        <a:effectLst/>
                        <a:latin typeface="Calibri" panose="020F0502020204030204" pitchFamily="34" charset="0"/>
                        <a:ea typeface="Times New Roman" panose="02020603050405020304" pitchFamily="18" charset="0"/>
                        <a:cs typeface="Calibri" panose="020F0502020204030204" pitchFamily="34" charset="0"/>
                      </a:endParaRPr>
                    </a:p>
                  </a:txBody>
                  <a:tcPr marL="42246" marR="42246" marT="0" marB="0" anchor="ctr">
                    <a:lnT w="12700" cap="flat" cmpd="sng" algn="ctr">
                      <a:solidFill>
                        <a:schemeClr val="tx1"/>
                      </a:solidFill>
                      <a:prstDash val="solid"/>
                      <a:round/>
                      <a:headEnd type="none" w="med" len="med"/>
                      <a:tailEnd type="none" w="med" len="med"/>
                    </a:lnT>
                  </a:tcPr>
                </a:tc>
                <a:tc>
                  <a:txBody>
                    <a:bodyPr/>
                    <a:lstStyle/>
                    <a:p>
                      <a:pPr algn="ctr">
                        <a:lnSpc>
                          <a:spcPct val="107000"/>
                        </a:lnSpc>
                      </a:pPr>
                      <a:r>
                        <a:rPr lang="en-GB" sz="1100" dirty="0">
                          <a:solidFill>
                            <a:srgbClr val="000000"/>
                          </a:solidFill>
                          <a:effectLst/>
                          <a:latin typeface="Calibri" panose="020F0502020204030204" pitchFamily="34" charset="0"/>
                          <a:ea typeface="Times New Roman" panose="02020603050405020304" pitchFamily="18" charset="0"/>
                          <a:cs typeface="Latha" panose="020B0604020202020204" pitchFamily="34" charset="0"/>
                        </a:rPr>
                        <a:t>0.001</a:t>
                      </a:r>
                      <a:endParaRPr lang="en-IN" sz="11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ctr">
                    <a:lnT w="12700" cap="flat" cmpd="sng" algn="ctr">
                      <a:solidFill>
                        <a:schemeClr val="tx1"/>
                      </a:solidFill>
                      <a:prstDash val="solid"/>
                      <a:round/>
                      <a:headEnd type="none" w="med" len="med"/>
                      <a:tailEnd type="none" w="med" len="med"/>
                    </a:lnT>
                    <a:solidFill>
                      <a:srgbClr val="92D050"/>
                    </a:solidFill>
                  </a:tcPr>
                </a:tc>
                <a:extLst>
                  <a:ext uri="{0D108BD9-81ED-4DB2-BD59-A6C34878D82A}">
                    <a16:rowId xmlns:a16="http://schemas.microsoft.com/office/drawing/2014/main" val="782344220"/>
                  </a:ext>
                </a:extLst>
              </a:tr>
              <a:tr h="160222">
                <a:tc vMerge="1">
                  <a:txBody>
                    <a:bodyPr/>
                    <a:lstStyle/>
                    <a:p>
                      <a:endParaRPr lang="en-US"/>
                    </a:p>
                  </a:txBody>
                  <a:tcPr/>
                </a:tc>
                <a:tc>
                  <a:txBody>
                    <a:bodyPr/>
                    <a:lstStyle/>
                    <a:p>
                      <a:pPr algn="ctr">
                        <a:lnSpc>
                          <a:spcPct val="107000"/>
                        </a:lnSpc>
                      </a:pPr>
                      <a:r>
                        <a:rPr lang="en-GB" sz="1000" dirty="0">
                          <a:effectLst/>
                        </a:rPr>
                        <a:t>Perception success</a:t>
                      </a:r>
                      <a:endParaRPr lang="en-IN" sz="1000" dirty="0">
                        <a:effectLst/>
                        <a:latin typeface="Calibri" panose="020F0502020204030204" pitchFamily="34" charset="0"/>
                        <a:ea typeface="Times New Roman" panose="02020603050405020304" pitchFamily="18" charset="0"/>
                        <a:cs typeface="Calibri" panose="020F0502020204030204" pitchFamily="34" charset="0"/>
                      </a:endParaRPr>
                    </a:p>
                  </a:txBody>
                  <a:tcPr marL="42246" marR="42246" marT="0" marB="0" anchor="ctr"/>
                </a:tc>
                <a:tc>
                  <a:txBody>
                    <a:bodyPr/>
                    <a:lstStyle/>
                    <a:p>
                      <a:pPr algn="ctr">
                        <a:lnSpc>
                          <a:spcPct val="107000"/>
                        </a:lnSpc>
                      </a:pPr>
                      <a:r>
                        <a:rPr lang="en-GB" sz="1100" dirty="0">
                          <a:solidFill>
                            <a:srgbClr val="FF0000"/>
                          </a:solidFill>
                          <a:effectLst/>
                          <a:latin typeface="Calibri" panose="020F0502020204030204" pitchFamily="34" charset="0"/>
                          <a:ea typeface="Times New Roman" panose="02020603050405020304" pitchFamily="18" charset="0"/>
                          <a:cs typeface="Latha" panose="020B0604020202020204" pitchFamily="34" charset="0"/>
                        </a:rPr>
                        <a:t>0.092</a:t>
                      </a:r>
                      <a:endParaRPr lang="en-IN" sz="11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ctr"/>
                </a:tc>
                <a:extLst>
                  <a:ext uri="{0D108BD9-81ED-4DB2-BD59-A6C34878D82A}">
                    <a16:rowId xmlns:a16="http://schemas.microsoft.com/office/drawing/2014/main" val="1287764553"/>
                  </a:ext>
                </a:extLst>
              </a:tr>
              <a:tr h="160222">
                <a:tc vMerge="1">
                  <a:txBody>
                    <a:bodyPr/>
                    <a:lstStyle/>
                    <a:p>
                      <a:endParaRPr lang="en-US"/>
                    </a:p>
                  </a:txBody>
                  <a:tcPr/>
                </a:tc>
                <a:tc>
                  <a:txBody>
                    <a:bodyPr/>
                    <a:lstStyle/>
                    <a:p>
                      <a:pPr algn="ctr">
                        <a:lnSpc>
                          <a:spcPct val="107000"/>
                        </a:lnSpc>
                      </a:pPr>
                      <a:r>
                        <a:rPr lang="en-GB" sz="1000" dirty="0">
                          <a:effectLst/>
                        </a:rPr>
                        <a:t>Result Success</a:t>
                      </a:r>
                      <a:endParaRPr lang="en-IN" sz="1000" dirty="0">
                        <a:effectLst/>
                        <a:latin typeface="Calibri" panose="020F0502020204030204" pitchFamily="34" charset="0"/>
                        <a:ea typeface="Times New Roman" panose="02020603050405020304" pitchFamily="18" charset="0"/>
                        <a:cs typeface="Calibri" panose="020F0502020204030204" pitchFamily="34" charset="0"/>
                      </a:endParaRPr>
                    </a:p>
                  </a:txBody>
                  <a:tcPr marL="42246" marR="42246" marT="0" marB="0" anchor="ctr">
                    <a:lnB w="12700" cap="flat" cmpd="sng" algn="ctr">
                      <a:solidFill>
                        <a:schemeClr val="tx1"/>
                      </a:solidFill>
                      <a:prstDash val="solid"/>
                      <a:round/>
                      <a:headEnd type="none" w="med" len="med"/>
                      <a:tailEnd type="none" w="med" len="med"/>
                    </a:lnB>
                  </a:tcPr>
                </a:tc>
                <a:tc>
                  <a:txBody>
                    <a:bodyPr/>
                    <a:lstStyle/>
                    <a:p>
                      <a:pPr algn="ctr">
                        <a:lnSpc>
                          <a:spcPct val="107000"/>
                        </a:lnSpc>
                      </a:pPr>
                      <a:r>
                        <a:rPr lang="en-GB" sz="1100" dirty="0">
                          <a:solidFill>
                            <a:srgbClr val="000000"/>
                          </a:solidFill>
                          <a:effectLst/>
                          <a:latin typeface="Calibri" panose="020F0502020204030204" pitchFamily="34" charset="0"/>
                          <a:ea typeface="Times New Roman" panose="02020603050405020304" pitchFamily="18" charset="0"/>
                          <a:cs typeface="Latha" panose="020B0604020202020204" pitchFamily="34" charset="0"/>
                        </a:rPr>
                        <a:t>0.003</a:t>
                      </a:r>
                      <a:endParaRPr lang="en-IN" sz="11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ctr">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342384112"/>
                  </a:ext>
                </a:extLst>
              </a:tr>
              <a:tr h="160222">
                <a:tc rowSpan="3">
                  <a:txBody>
                    <a:bodyPr/>
                    <a:lstStyle/>
                    <a:p>
                      <a:pPr algn="ctr">
                        <a:lnSpc>
                          <a:spcPct val="107000"/>
                        </a:lnSpc>
                      </a:pPr>
                      <a:r>
                        <a:rPr lang="en-GB" sz="1100" dirty="0">
                          <a:effectLst/>
                        </a:rPr>
                        <a:t>Standing Back</a:t>
                      </a:r>
                      <a:endParaRPr lang="en-IN" sz="1100" dirty="0">
                        <a:effectLst/>
                        <a:latin typeface="Calibri" panose="020F0502020204030204" pitchFamily="34" charset="0"/>
                        <a:ea typeface="Times New Roman" panose="02020603050405020304" pitchFamily="18" charset="0"/>
                        <a:cs typeface="Calibri" panose="020F0502020204030204" pitchFamily="34" charset="0"/>
                      </a:endParaRPr>
                    </a:p>
                  </a:txBody>
                  <a:tcPr marL="42246" marR="42246"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pPr>
                      <a:r>
                        <a:rPr lang="en-GB" sz="1000" dirty="0">
                          <a:effectLst/>
                        </a:rPr>
                        <a:t>Project Management success</a:t>
                      </a:r>
                      <a:endParaRPr lang="en-IN" sz="1000" dirty="0">
                        <a:effectLst/>
                        <a:latin typeface="Calibri" panose="020F0502020204030204" pitchFamily="34" charset="0"/>
                        <a:ea typeface="Times New Roman" panose="02020603050405020304" pitchFamily="18" charset="0"/>
                        <a:cs typeface="Calibri" panose="020F0502020204030204" pitchFamily="34" charset="0"/>
                      </a:endParaRPr>
                    </a:p>
                  </a:txBody>
                  <a:tcPr marL="42246" marR="42246" marT="0" marB="0" anchor="ctr">
                    <a:lnT w="12700" cap="flat" cmpd="sng" algn="ctr">
                      <a:solidFill>
                        <a:schemeClr val="tx1"/>
                      </a:solidFill>
                      <a:prstDash val="solid"/>
                      <a:round/>
                      <a:headEnd type="none" w="med" len="med"/>
                      <a:tailEnd type="none" w="med" len="med"/>
                    </a:lnT>
                  </a:tcPr>
                </a:tc>
                <a:tc>
                  <a:txBody>
                    <a:bodyPr/>
                    <a:lstStyle/>
                    <a:p>
                      <a:pPr algn="ctr">
                        <a:lnSpc>
                          <a:spcPct val="107000"/>
                        </a:lnSpc>
                      </a:pPr>
                      <a:r>
                        <a:rPr lang="en-GB" sz="1100" dirty="0">
                          <a:solidFill>
                            <a:srgbClr val="FF0000"/>
                          </a:solidFill>
                          <a:effectLst/>
                          <a:latin typeface="Calibri" panose="020F0502020204030204" pitchFamily="34" charset="0"/>
                          <a:ea typeface="Times New Roman" panose="02020603050405020304" pitchFamily="18" charset="0"/>
                          <a:cs typeface="Latha" panose="020B0604020202020204" pitchFamily="34" charset="0"/>
                        </a:rPr>
                        <a:t>0.443</a:t>
                      </a:r>
                      <a:endParaRPr lang="en-IN" sz="11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80034910"/>
                  </a:ext>
                </a:extLst>
              </a:tr>
              <a:tr h="160222">
                <a:tc vMerge="1">
                  <a:txBody>
                    <a:bodyPr/>
                    <a:lstStyle/>
                    <a:p>
                      <a:endParaRPr lang="en-US"/>
                    </a:p>
                  </a:txBody>
                  <a:tcPr/>
                </a:tc>
                <a:tc>
                  <a:txBody>
                    <a:bodyPr/>
                    <a:lstStyle/>
                    <a:p>
                      <a:pPr algn="ctr">
                        <a:lnSpc>
                          <a:spcPct val="107000"/>
                        </a:lnSpc>
                      </a:pPr>
                      <a:r>
                        <a:rPr lang="en-GB" sz="1000" dirty="0">
                          <a:effectLst/>
                        </a:rPr>
                        <a:t>Perception success</a:t>
                      </a:r>
                      <a:endParaRPr lang="en-IN" sz="1000" dirty="0">
                        <a:effectLst/>
                        <a:latin typeface="Calibri" panose="020F0502020204030204" pitchFamily="34" charset="0"/>
                        <a:ea typeface="Times New Roman" panose="02020603050405020304" pitchFamily="18" charset="0"/>
                        <a:cs typeface="Calibri" panose="020F0502020204030204" pitchFamily="34" charset="0"/>
                      </a:endParaRPr>
                    </a:p>
                  </a:txBody>
                  <a:tcPr marL="42246" marR="42246" marT="0" marB="0" anchor="ctr"/>
                </a:tc>
                <a:tc>
                  <a:txBody>
                    <a:bodyPr/>
                    <a:lstStyle/>
                    <a:p>
                      <a:pPr algn="ctr">
                        <a:lnSpc>
                          <a:spcPct val="107000"/>
                        </a:lnSpc>
                      </a:pPr>
                      <a:r>
                        <a:rPr lang="en-GB" sz="1100" dirty="0">
                          <a:solidFill>
                            <a:srgbClr val="FF0000"/>
                          </a:solidFill>
                          <a:effectLst/>
                          <a:latin typeface="Calibri" panose="020F0502020204030204" pitchFamily="34" charset="0"/>
                          <a:ea typeface="Times New Roman" panose="02020603050405020304" pitchFamily="18" charset="0"/>
                          <a:cs typeface="Latha" panose="020B0604020202020204" pitchFamily="34" charset="0"/>
                        </a:rPr>
                        <a:t>0.098</a:t>
                      </a:r>
                      <a:endParaRPr lang="en-IN" sz="11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ctr"/>
                </a:tc>
                <a:extLst>
                  <a:ext uri="{0D108BD9-81ED-4DB2-BD59-A6C34878D82A}">
                    <a16:rowId xmlns:a16="http://schemas.microsoft.com/office/drawing/2014/main" val="3100123169"/>
                  </a:ext>
                </a:extLst>
              </a:tr>
              <a:tr h="160222">
                <a:tc vMerge="1">
                  <a:txBody>
                    <a:bodyPr/>
                    <a:lstStyle/>
                    <a:p>
                      <a:endParaRPr lang="en-US"/>
                    </a:p>
                  </a:txBody>
                  <a:tcPr/>
                </a:tc>
                <a:tc>
                  <a:txBody>
                    <a:bodyPr/>
                    <a:lstStyle/>
                    <a:p>
                      <a:pPr algn="ctr">
                        <a:lnSpc>
                          <a:spcPct val="107000"/>
                        </a:lnSpc>
                      </a:pPr>
                      <a:r>
                        <a:rPr lang="en-GB" sz="1000" dirty="0">
                          <a:effectLst/>
                        </a:rPr>
                        <a:t>Result Success</a:t>
                      </a:r>
                      <a:endParaRPr lang="en-IN" sz="1000" dirty="0">
                        <a:effectLst/>
                        <a:latin typeface="Calibri" panose="020F0502020204030204" pitchFamily="34" charset="0"/>
                        <a:ea typeface="Times New Roman" panose="02020603050405020304" pitchFamily="18" charset="0"/>
                        <a:cs typeface="Calibri" panose="020F0502020204030204" pitchFamily="34" charset="0"/>
                      </a:endParaRPr>
                    </a:p>
                  </a:txBody>
                  <a:tcPr marL="42246" marR="42246" marT="0" marB="0" anchor="ctr">
                    <a:lnB w="12700" cap="flat" cmpd="sng" algn="ctr">
                      <a:solidFill>
                        <a:schemeClr val="tx1"/>
                      </a:solidFill>
                      <a:prstDash val="solid"/>
                      <a:round/>
                      <a:headEnd type="none" w="med" len="med"/>
                      <a:tailEnd type="none" w="med" len="med"/>
                    </a:lnB>
                  </a:tcPr>
                </a:tc>
                <a:tc>
                  <a:txBody>
                    <a:bodyPr/>
                    <a:lstStyle/>
                    <a:p>
                      <a:pPr algn="ctr">
                        <a:lnSpc>
                          <a:spcPct val="107000"/>
                        </a:lnSpc>
                      </a:pPr>
                      <a:r>
                        <a:rPr lang="en-GB" sz="1100" dirty="0">
                          <a:solidFill>
                            <a:srgbClr val="000000"/>
                          </a:solidFill>
                          <a:effectLst/>
                          <a:latin typeface="Calibri" panose="020F0502020204030204" pitchFamily="34" charset="0"/>
                          <a:ea typeface="Times New Roman" panose="02020603050405020304" pitchFamily="18" charset="0"/>
                          <a:cs typeface="Latha" panose="020B0604020202020204" pitchFamily="34" charset="0"/>
                        </a:rPr>
                        <a:t>0.038</a:t>
                      </a:r>
                      <a:endParaRPr lang="en-IN" sz="11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ctr">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749850719"/>
                  </a:ext>
                </a:extLst>
              </a:tr>
              <a:tr h="160222">
                <a:tc rowSpan="3">
                  <a:txBody>
                    <a:bodyPr/>
                    <a:lstStyle/>
                    <a:p>
                      <a:pPr algn="ctr">
                        <a:lnSpc>
                          <a:spcPct val="107000"/>
                        </a:lnSpc>
                      </a:pPr>
                      <a:r>
                        <a:rPr lang="en-GB" sz="1100" dirty="0">
                          <a:effectLst/>
                        </a:rPr>
                        <a:t>Stewardship</a:t>
                      </a:r>
                      <a:endParaRPr lang="en-IN" sz="1100" dirty="0">
                        <a:effectLst/>
                        <a:latin typeface="Calibri" panose="020F0502020204030204" pitchFamily="34" charset="0"/>
                        <a:ea typeface="Times New Roman" panose="02020603050405020304" pitchFamily="18" charset="0"/>
                        <a:cs typeface="Calibri" panose="020F0502020204030204" pitchFamily="34" charset="0"/>
                      </a:endParaRPr>
                    </a:p>
                  </a:txBody>
                  <a:tcPr marL="42246" marR="42246"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pPr>
                      <a:r>
                        <a:rPr lang="en-GB" sz="1000" dirty="0">
                          <a:effectLst/>
                        </a:rPr>
                        <a:t>Project Management success</a:t>
                      </a:r>
                      <a:endParaRPr lang="en-IN" sz="1000" dirty="0">
                        <a:effectLst/>
                        <a:latin typeface="Calibri" panose="020F0502020204030204" pitchFamily="34" charset="0"/>
                        <a:ea typeface="Times New Roman" panose="02020603050405020304" pitchFamily="18" charset="0"/>
                        <a:cs typeface="Calibri" panose="020F0502020204030204" pitchFamily="34" charset="0"/>
                      </a:endParaRPr>
                    </a:p>
                  </a:txBody>
                  <a:tcPr marL="42246" marR="42246" marT="0" marB="0" anchor="ctr">
                    <a:lnT w="12700" cap="flat" cmpd="sng" algn="ctr">
                      <a:solidFill>
                        <a:schemeClr val="tx1"/>
                      </a:solidFill>
                      <a:prstDash val="solid"/>
                      <a:round/>
                      <a:headEnd type="none" w="med" len="med"/>
                      <a:tailEnd type="none" w="med" len="med"/>
                    </a:lnT>
                  </a:tcPr>
                </a:tc>
                <a:tc>
                  <a:txBody>
                    <a:bodyPr/>
                    <a:lstStyle/>
                    <a:p>
                      <a:pPr algn="ctr">
                        <a:lnSpc>
                          <a:spcPct val="107000"/>
                        </a:lnSpc>
                      </a:pPr>
                      <a:r>
                        <a:rPr lang="en-GB" sz="1100" dirty="0">
                          <a:solidFill>
                            <a:srgbClr val="000000"/>
                          </a:solidFill>
                          <a:effectLst/>
                          <a:latin typeface="Calibri" panose="020F0502020204030204" pitchFamily="34" charset="0"/>
                          <a:ea typeface="Times New Roman" panose="02020603050405020304" pitchFamily="18" charset="0"/>
                          <a:cs typeface="Latha" panose="020B0604020202020204" pitchFamily="34" charset="0"/>
                        </a:rPr>
                        <a:t>0</a:t>
                      </a:r>
                      <a:endParaRPr lang="en-IN" sz="11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ctr">
                    <a:lnT w="12700" cap="flat" cmpd="sng" algn="ctr">
                      <a:solidFill>
                        <a:schemeClr val="tx1"/>
                      </a:solidFill>
                      <a:prstDash val="solid"/>
                      <a:round/>
                      <a:headEnd type="none" w="med" len="med"/>
                      <a:tailEnd type="none" w="med" len="med"/>
                    </a:lnT>
                    <a:solidFill>
                      <a:srgbClr val="92D050"/>
                    </a:solidFill>
                  </a:tcPr>
                </a:tc>
                <a:extLst>
                  <a:ext uri="{0D108BD9-81ED-4DB2-BD59-A6C34878D82A}">
                    <a16:rowId xmlns:a16="http://schemas.microsoft.com/office/drawing/2014/main" val="2213938130"/>
                  </a:ext>
                </a:extLst>
              </a:tr>
              <a:tr h="160222">
                <a:tc vMerge="1">
                  <a:txBody>
                    <a:bodyPr/>
                    <a:lstStyle/>
                    <a:p>
                      <a:endParaRPr lang="en-US"/>
                    </a:p>
                  </a:txBody>
                  <a:tcPr/>
                </a:tc>
                <a:tc>
                  <a:txBody>
                    <a:bodyPr/>
                    <a:lstStyle/>
                    <a:p>
                      <a:pPr algn="ctr">
                        <a:lnSpc>
                          <a:spcPct val="107000"/>
                        </a:lnSpc>
                      </a:pPr>
                      <a:r>
                        <a:rPr lang="en-GB" sz="1000" dirty="0">
                          <a:effectLst/>
                        </a:rPr>
                        <a:t>Perception success</a:t>
                      </a:r>
                      <a:endParaRPr lang="en-IN" sz="1000" dirty="0">
                        <a:effectLst/>
                        <a:latin typeface="Calibri" panose="020F0502020204030204" pitchFamily="34" charset="0"/>
                        <a:ea typeface="Times New Roman" panose="02020603050405020304" pitchFamily="18" charset="0"/>
                        <a:cs typeface="Calibri" panose="020F0502020204030204" pitchFamily="34" charset="0"/>
                      </a:endParaRPr>
                    </a:p>
                  </a:txBody>
                  <a:tcPr marL="42246" marR="42246" marT="0" marB="0" anchor="ctr"/>
                </a:tc>
                <a:tc>
                  <a:txBody>
                    <a:bodyPr/>
                    <a:lstStyle/>
                    <a:p>
                      <a:pPr algn="ctr">
                        <a:lnSpc>
                          <a:spcPct val="107000"/>
                        </a:lnSpc>
                      </a:pPr>
                      <a:r>
                        <a:rPr lang="en-GB" sz="1100" dirty="0">
                          <a:solidFill>
                            <a:srgbClr val="FF0000"/>
                          </a:solidFill>
                          <a:effectLst/>
                          <a:latin typeface="Calibri" panose="020F0502020204030204" pitchFamily="34" charset="0"/>
                          <a:ea typeface="Times New Roman" panose="02020603050405020304" pitchFamily="18" charset="0"/>
                          <a:cs typeface="Latha" panose="020B0604020202020204" pitchFamily="34" charset="0"/>
                        </a:rPr>
                        <a:t>0.948</a:t>
                      </a:r>
                      <a:endParaRPr lang="en-IN" sz="11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ctr"/>
                </a:tc>
                <a:extLst>
                  <a:ext uri="{0D108BD9-81ED-4DB2-BD59-A6C34878D82A}">
                    <a16:rowId xmlns:a16="http://schemas.microsoft.com/office/drawing/2014/main" val="401905537"/>
                  </a:ext>
                </a:extLst>
              </a:tr>
              <a:tr h="160222">
                <a:tc vMerge="1">
                  <a:txBody>
                    <a:bodyPr/>
                    <a:lstStyle/>
                    <a:p>
                      <a:endParaRPr lang="en-US"/>
                    </a:p>
                  </a:txBody>
                  <a:tcPr/>
                </a:tc>
                <a:tc>
                  <a:txBody>
                    <a:bodyPr/>
                    <a:lstStyle/>
                    <a:p>
                      <a:pPr algn="ctr">
                        <a:lnSpc>
                          <a:spcPct val="107000"/>
                        </a:lnSpc>
                      </a:pPr>
                      <a:r>
                        <a:rPr lang="en-GB" sz="1000" dirty="0">
                          <a:effectLst/>
                        </a:rPr>
                        <a:t>Result Success</a:t>
                      </a:r>
                      <a:endParaRPr lang="en-IN" sz="1000" dirty="0">
                        <a:effectLst/>
                        <a:latin typeface="Calibri" panose="020F0502020204030204" pitchFamily="34" charset="0"/>
                        <a:ea typeface="Times New Roman" panose="02020603050405020304" pitchFamily="18" charset="0"/>
                        <a:cs typeface="Calibri" panose="020F0502020204030204" pitchFamily="34" charset="0"/>
                      </a:endParaRPr>
                    </a:p>
                  </a:txBody>
                  <a:tcPr marL="42246" marR="42246" marT="0" marB="0" anchor="ctr">
                    <a:lnB w="12700" cap="flat" cmpd="sng" algn="ctr">
                      <a:solidFill>
                        <a:schemeClr val="tx1"/>
                      </a:solidFill>
                      <a:prstDash val="solid"/>
                      <a:round/>
                      <a:headEnd type="none" w="med" len="med"/>
                      <a:tailEnd type="none" w="med" len="med"/>
                    </a:lnB>
                  </a:tcPr>
                </a:tc>
                <a:tc>
                  <a:txBody>
                    <a:bodyPr/>
                    <a:lstStyle/>
                    <a:p>
                      <a:pPr algn="ctr">
                        <a:lnSpc>
                          <a:spcPct val="107000"/>
                        </a:lnSpc>
                      </a:pPr>
                      <a:r>
                        <a:rPr lang="en-GB" sz="1100" dirty="0">
                          <a:solidFill>
                            <a:srgbClr val="FF0000"/>
                          </a:solidFill>
                          <a:effectLst/>
                          <a:latin typeface="Calibri" panose="020F0502020204030204" pitchFamily="34" charset="0"/>
                          <a:ea typeface="Times New Roman" panose="02020603050405020304" pitchFamily="18" charset="0"/>
                          <a:cs typeface="Latha" panose="020B0604020202020204" pitchFamily="34" charset="0"/>
                        </a:rPr>
                        <a:t>0.059</a:t>
                      </a:r>
                      <a:endParaRPr lang="en-IN" sz="1100" dirty="0">
                        <a:effectLst/>
                        <a:latin typeface="Times New Roman" panose="02020603050405020304" pitchFamily="18" charset="0"/>
                        <a:ea typeface="Times New Roman" panose="02020603050405020304" pitchFamily="18" charset="0"/>
                        <a:cs typeface="Latha" panose="020B0604020202020204" pitchFamily="34" charset="0"/>
                      </a:endParaRPr>
                    </a:p>
                  </a:txBody>
                  <a:tcPr marL="68580" marR="68580" marT="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95913110"/>
                  </a:ext>
                </a:extLst>
              </a:tr>
            </a:tbl>
          </a:graphicData>
        </a:graphic>
      </p:graphicFrame>
    </p:spTree>
    <p:extLst>
      <p:ext uri="{BB962C8B-B14F-4D97-AF65-F5344CB8AC3E}">
        <p14:creationId xmlns:p14="http://schemas.microsoft.com/office/powerpoint/2010/main" val="194453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Google Shape;101;p14">
            <a:extLst>
              <a:ext uri="{FF2B5EF4-FFF2-40B4-BE49-F238E27FC236}">
                <a16:creationId xmlns:a16="http://schemas.microsoft.com/office/drawing/2014/main" id="{9059B1E6-064A-CE80-32DE-BE805654419B}"/>
              </a:ext>
            </a:extLst>
          </p:cNvPr>
          <p:cNvCxnSpPr>
            <a:cxnSpLocks/>
          </p:cNvCxnSpPr>
          <p:nvPr/>
        </p:nvCxnSpPr>
        <p:spPr>
          <a:xfrm>
            <a:off x="0" y="386419"/>
            <a:ext cx="636783" cy="0"/>
          </a:xfrm>
          <a:prstGeom prst="straightConnector1">
            <a:avLst/>
          </a:prstGeom>
          <a:noFill/>
          <a:ln w="9525" cap="flat" cmpd="sng">
            <a:solidFill>
              <a:srgbClr val="CCCCCC"/>
            </a:solidFill>
            <a:prstDash val="solid"/>
            <a:round/>
            <a:headEnd type="none" w="med" len="med"/>
            <a:tailEnd type="none" w="med" len="med"/>
          </a:ln>
        </p:spPr>
      </p:cxnSp>
      <p:sp>
        <p:nvSpPr>
          <p:cNvPr id="9" name="Google Shape;139;p18">
            <a:extLst>
              <a:ext uri="{FF2B5EF4-FFF2-40B4-BE49-F238E27FC236}">
                <a16:creationId xmlns:a16="http://schemas.microsoft.com/office/drawing/2014/main" id="{FCAD6869-7EA4-C69D-9A26-8C62D57288B6}"/>
              </a:ext>
            </a:extLst>
          </p:cNvPr>
          <p:cNvSpPr/>
          <p:nvPr/>
        </p:nvSpPr>
        <p:spPr>
          <a:xfrm>
            <a:off x="171021" y="179735"/>
            <a:ext cx="413368" cy="413368"/>
          </a:xfrm>
          <a:prstGeom prst="ellipse">
            <a:avLst/>
          </a:prstGeom>
          <a:solidFill>
            <a:srgbClr val="FFCD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3" name="Google Shape;126;p17">
            <a:extLst>
              <a:ext uri="{FF2B5EF4-FFF2-40B4-BE49-F238E27FC236}">
                <a16:creationId xmlns:a16="http://schemas.microsoft.com/office/drawing/2014/main" id="{5E9D427A-6FB2-395A-C0C8-1D77AD28F12D}"/>
              </a:ext>
            </a:extLst>
          </p:cNvPr>
          <p:cNvGrpSpPr/>
          <p:nvPr/>
        </p:nvGrpSpPr>
        <p:grpSpPr>
          <a:xfrm>
            <a:off x="285838" y="263649"/>
            <a:ext cx="214625" cy="214625"/>
            <a:chOff x="2594050" y="1631825"/>
            <a:chExt cx="439625" cy="439625"/>
          </a:xfrm>
        </p:grpSpPr>
        <p:sp>
          <p:nvSpPr>
            <p:cNvPr id="4" name="Google Shape;127;p17">
              <a:extLst>
                <a:ext uri="{FF2B5EF4-FFF2-40B4-BE49-F238E27FC236}">
                  <a16:creationId xmlns:a16="http://schemas.microsoft.com/office/drawing/2014/main" id="{82BEC883-4A02-8C50-A79A-4714FB4D0CC2}"/>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28;p17">
              <a:extLst>
                <a:ext uri="{FF2B5EF4-FFF2-40B4-BE49-F238E27FC236}">
                  <a16:creationId xmlns:a16="http://schemas.microsoft.com/office/drawing/2014/main" id="{9CC4B2E4-E1B2-A392-1315-2A16D9E20E1B}"/>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29;p17">
              <a:extLst>
                <a:ext uri="{FF2B5EF4-FFF2-40B4-BE49-F238E27FC236}">
                  <a16:creationId xmlns:a16="http://schemas.microsoft.com/office/drawing/2014/main" id="{6ECD2B85-5585-F54C-83A7-45A4C0C7F803}"/>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30;p17">
              <a:extLst>
                <a:ext uri="{FF2B5EF4-FFF2-40B4-BE49-F238E27FC236}">
                  <a16:creationId xmlns:a16="http://schemas.microsoft.com/office/drawing/2014/main" id="{CF949163-C009-975C-A267-556AF9DB7818}"/>
                </a:ext>
              </a:extLst>
            </p:cNvPr>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 name="Google Shape;104;p14">
            <a:extLst>
              <a:ext uri="{FF2B5EF4-FFF2-40B4-BE49-F238E27FC236}">
                <a16:creationId xmlns:a16="http://schemas.microsoft.com/office/drawing/2014/main" id="{138BC7B2-778A-2503-2FB4-B3DB027FEFDD}"/>
              </a:ext>
            </a:extLst>
          </p:cNvPr>
          <p:cNvCxnSpPr>
            <a:cxnSpLocks/>
            <a:stCxn id="20" idx="3"/>
          </p:cNvCxnSpPr>
          <p:nvPr/>
        </p:nvCxnSpPr>
        <p:spPr>
          <a:xfrm flipV="1">
            <a:off x="2654914" y="355291"/>
            <a:ext cx="6489086" cy="31128"/>
          </a:xfrm>
          <a:prstGeom prst="straightConnector1">
            <a:avLst/>
          </a:prstGeom>
          <a:noFill/>
          <a:ln w="9525" cap="flat" cmpd="sng">
            <a:solidFill>
              <a:srgbClr val="CCCCCC"/>
            </a:solidFill>
            <a:prstDash val="solid"/>
            <a:round/>
            <a:headEnd type="none" w="med" len="med"/>
            <a:tailEnd type="none" w="med" len="med"/>
          </a:ln>
        </p:spPr>
      </p:cxnSp>
      <p:sp>
        <p:nvSpPr>
          <p:cNvPr id="20" name="Title 1">
            <a:extLst>
              <a:ext uri="{FF2B5EF4-FFF2-40B4-BE49-F238E27FC236}">
                <a16:creationId xmlns:a16="http://schemas.microsoft.com/office/drawing/2014/main" id="{1B9FD411-D35C-ABCC-A81D-31A2181C30BF}"/>
              </a:ext>
            </a:extLst>
          </p:cNvPr>
          <p:cNvSpPr>
            <a:spLocks noGrp="1"/>
          </p:cNvSpPr>
          <p:nvPr>
            <p:ph type="title"/>
          </p:nvPr>
        </p:nvSpPr>
        <p:spPr>
          <a:xfrm>
            <a:off x="562598" y="191532"/>
            <a:ext cx="2092316" cy="389774"/>
          </a:xfrm>
        </p:spPr>
        <p:txBody>
          <a:bodyPr>
            <a:normAutofit fontScale="90000"/>
          </a:bodyPr>
          <a:lstStyle/>
          <a:p>
            <a:r>
              <a:rPr lang="en-US" dirty="0"/>
              <a:t>Discussions</a:t>
            </a:r>
          </a:p>
        </p:txBody>
      </p:sp>
      <p:pic>
        <p:nvPicPr>
          <p:cNvPr id="8" name="Picture 7" descr="Diagram&#10;&#10;Description automatically generated">
            <a:extLst>
              <a:ext uri="{FF2B5EF4-FFF2-40B4-BE49-F238E27FC236}">
                <a16:creationId xmlns:a16="http://schemas.microsoft.com/office/drawing/2014/main" id="{A9507DCB-ECE2-9DA2-F22A-0B3423F0DB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6218" y="550178"/>
            <a:ext cx="2811563" cy="4227129"/>
          </a:xfrm>
          <a:prstGeom prst="rect">
            <a:avLst/>
          </a:prstGeom>
        </p:spPr>
      </p:pic>
    </p:spTree>
    <p:extLst>
      <p:ext uri="{BB962C8B-B14F-4D97-AF65-F5344CB8AC3E}">
        <p14:creationId xmlns:p14="http://schemas.microsoft.com/office/powerpoint/2010/main" val="2168805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Google Shape;101;p14">
            <a:extLst>
              <a:ext uri="{FF2B5EF4-FFF2-40B4-BE49-F238E27FC236}">
                <a16:creationId xmlns:a16="http://schemas.microsoft.com/office/drawing/2014/main" id="{9059B1E6-064A-CE80-32DE-BE805654419B}"/>
              </a:ext>
            </a:extLst>
          </p:cNvPr>
          <p:cNvCxnSpPr>
            <a:cxnSpLocks/>
          </p:cNvCxnSpPr>
          <p:nvPr/>
        </p:nvCxnSpPr>
        <p:spPr>
          <a:xfrm>
            <a:off x="0" y="386419"/>
            <a:ext cx="636783" cy="0"/>
          </a:xfrm>
          <a:prstGeom prst="straightConnector1">
            <a:avLst/>
          </a:prstGeom>
          <a:noFill/>
          <a:ln w="9525" cap="flat" cmpd="sng">
            <a:solidFill>
              <a:srgbClr val="CCCCCC"/>
            </a:solidFill>
            <a:prstDash val="solid"/>
            <a:round/>
            <a:headEnd type="none" w="med" len="med"/>
            <a:tailEnd type="none" w="med" len="med"/>
          </a:ln>
        </p:spPr>
      </p:cxnSp>
      <p:sp>
        <p:nvSpPr>
          <p:cNvPr id="9" name="Google Shape;139;p18">
            <a:extLst>
              <a:ext uri="{FF2B5EF4-FFF2-40B4-BE49-F238E27FC236}">
                <a16:creationId xmlns:a16="http://schemas.microsoft.com/office/drawing/2014/main" id="{FCAD6869-7EA4-C69D-9A26-8C62D57288B6}"/>
              </a:ext>
            </a:extLst>
          </p:cNvPr>
          <p:cNvSpPr/>
          <p:nvPr/>
        </p:nvSpPr>
        <p:spPr>
          <a:xfrm>
            <a:off x="171021" y="179735"/>
            <a:ext cx="413368" cy="413368"/>
          </a:xfrm>
          <a:prstGeom prst="ellipse">
            <a:avLst/>
          </a:prstGeom>
          <a:solidFill>
            <a:srgbClr val="FFCD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 name="Title 1">
            <a:extLst>
              <a:ext uri="{FF2B5EF4-FFF2-40B4-BE49-F238E27FC236}">
                <a16:creationId xmlns:a16="http://schemas.microsoft.com/office/drawing/2014/main" id="{A7F1B08F-B0BB-C6D2-F188-5D5743908997}"/>
              </a:ext>
            </a:extLst>
          </p:cNvPr>
          <p:cNvSpPr>
            <a:spLocks noGrp="1"/>
          </p:cNvSpPr>
          <p:nvPr>
            <p:ph type="title"/>
          </p:nvPr>
        </p:nvSpPr>
        <p:spPr>
          <a:xfrm>
            <a:off x="562598" y="191532"/>
            <a:ext cx="1903511" cy="389774"/>
          </a:xfrm>
        </p:spPr>
        <p:txBody>
          <a:bodyPr>
            <a:normAutofit fontScale="90000"/>
          </a:bodyPr>
          <a:lstStyle/>
          <a:p>
            <a:r>
              <a:rPr lang="en-US" dirty="0"/>
              <a:t>Conclusion</a:t>
            </a:r>
          </a:p>
        </p:txBody>
      </p:sp>
      <p:grpSp>
        <p:nvGrpSpPr>
          <p:cNvPr id="3" name="Google Shape;126;p17">
            <a:extLst>
              <a:ext uri="{FF2B5EF4-FFF2-40B4-BE49-F238E27FC236}">
                <a16:creationId xmlns:a16="http://schemas.microsoft.com/office/drawing/2014/main" id="{5E9D427A-6FB2-395A-C0C8-1D77AD28F12D}"/>
              </a:ext>
            </a:extLst>
          </p:cNvPr>
          <p:cNvGrpSpPr/>
          <p:nvPr/>
        </p:nvGrpSpPr>
        <p:grpSpPr>
          <a:xfrm>
            <a:off x="285838" y="263649"/>
            <a:ext cx="214625" cy="214625"/>
            <a:chOff x="2594050" y="1631825"/>
            <a:chExt cx="439625" cy="439625"/>
          </a:xfrm>
        </p:grpSpPr>
        <p:sp>
          <p:nvSpPr>
            <p:cNvPr id="4" name="Google Shape;127;p17">
              <a:extLst>
                <a:ext uri="{FF2B5EF4-FFF2-40B4-BE49-F238E27FC236}">
                  <a16:creationId xmlns:a16="http://schemas.microsoft.com/office/drawing/2014/main" id="{82BEC883-4A02-8C50-A79A-4714FB4D0CC2}"/>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28;p17">
              <a:extLst>
                <a:ext uri="{FF2B5EF4-FFF2-40B4-BE49-F238E27FC236}">
                  <a16:creationId xmlns:a16="http://schemas.microsoft.com/office/drawing/2014/main" id="{9CC4B2E4-E1B2-A392-1315-2A16D9E20E1B}"/>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29;p17">
              <a:extLst>
                <a:ext uri="{FF2B5EF4-FFF2-40B4-BE49-F238E27FC236}">
                  <a16:creationId xmlns:a16="http://schemas.microsoft.com/office/drawing/2014/main" id="{6ECD2B85-5585-F54C-83A7-45A4C0C7F803}"/>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30;p17">
              <a:extLst>
                <a:ext uri="{FF2B5EF4-FFF2-40B4-BE49-F238E27FC236}">
                  <a16:creationId xmlns:a16="http://schemas.microsoft.com/office/drawing/2014/main" id="{CF949163-C009-975C-A267-556AF9DB7818}"/>
                </a:ext>
              </a:extLst>
            </p:cNvPr>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 name="Google Shape;104;p14">
            <a:extLst>
              <a:ext uri="{FF2B5EF4-FFF2-40B4-BE49-F238E27FC236}">
                <a16:creationId xmlns:a16="http://schemas.microsoft.com/office/drawing/2014/main" id="{138BC7B2-778A-2503-2FB4-B3DB027FEFDD}"/>
              </a:ext>
            </a:extLst>
          </p:cNvPr>
          <p:cNvCxnSpPr>
            <a:cxnSpLocks/>
            <a:stCxn id="2" idx="3"/>
          </p:cNvCxnSpPr>
          <p:nvPr/>
        </p:nvCxnSpPr>
        <p:spPr>
          <a:xfrm flipV="1">
            <a:off x="2466109" y="355291"/>
            <a:ext cx="6677891" cy="31128"/>
          </a:xfrm>
          <a:prstGeom prst="straightConnector1">
            <a:avLst/>
          </a:prstGeom>
          <a:noFill/>
          <a:ln w="9525" cap="flat" cmpd="sng">
            <a:solidFill>
              <a:srgbClr val="CCCCCC"/>
            </a:solidFill>
            <a:prstDash val="solid"/>
            <a:round/>
            <a:headEnd type="none" w="med" len="med"/>
            <a:tailEnd type="none" w="med" len="med"/>
          </a:ln>
        </p:spPr>
      </p:cxnSp>
      <p:sp>
        <p:nvSpPr>
          <p:cNvPr id="8" name="TextBox 7">
            <a:extLst>
              <a:ext uri="{FF2B5EF4-FFF2-40B4-BE49-F238E27FC236}">
                <a16:creationId xmlns:a16="http://schemas.microsoft.com/office/drawing/2014/main" id="{6203314D-021C-3BE8-32E0-C030D9DB2404}"/>
              </a:ext>
            </a:extLst>
          </p:cNvPr>
          <p:cNvSpPr txBox="1"/>
          <p:nvPr/>
        </p:nvSpPr>
        <p:spPr>
          <a:xfrm>
            <a:off x="171021" y="776193"/>
            <a:ext cx="8544157" cy="4001095"/>
          </a:xfrm>
          <a:prstGeom prst="rect">
            <a:avLst/>
          </a:prstGeom>
          <a:noFill/>
        </p:spPr>
        <p:txBody>
          <a:bodyPr wrap="square" rtlCol="0">
            <a:spAutoFit/>
          </a:bodyPr>
          <a:lstStyle/>
          <a:p>
            <a:pPr marL="285750" indent="-285750">
              <a:buFont typeface="Arial" panose="020B0604020202020204" pitchFamily="34" charset="0"/>
              <a:buChar char="•"/>
            </a:pPr>
            <a:r>
              <a:rPr lang="en-GB" sz="1800" dirty="0">
                <a:latin typeface="Times New Roman" panose="02020603050405020304" pitchFamily="18" charset="0"/>
                <a:ea typeface="Calibri" panose="020F0502020204030204" pitchFamily="34" charset="0"/>
              </a:rPr>
              <a:t>M</a:t>
            </a:r>
            <a:r>
              <a:rPr lang="en-GB" sz="1800" dirty="0">
                <a:effectLst/>
                <a:latin typeface="Times New Roman" panose="02020603050405020304" pitchFamily="18" charset="0"/>
                <a:ea typeface="Calibri" panose="020F0502020204030204" pitchFamily="34" charset="0"/>
              </a:rPr>
              <a:t>ost leaders or managers in the Indian IT sector follow the Servant Leadership style in IT project delivery</a:t>
            </a:r>
          </a:p>
          <a:p>
            <a:endParaRPr lang="en-GB" sz="1800" dirty="0">
              <a:effectLst/>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r>
              <a:rPr lang="en-GB" sz="1800" dirty="0">
                <a:effectLst/>
                <a:latin typeface="Times New Roman" panose="02020603050405020304" pitchFamily="18" charset="0"/>
                <a:ea typeface="Calibri" panose="020F0502020204030204" pitchFamily="34" charset="0"/>
              </a:rPr>
              <a:t>All the attributes of the Van Dierendonck &amp; Nuijten model is followed but the extent to which they follow differs</a:t>
            </a:r>
          </a:p>
          <a:p>
            <a:endParaRPr lang="en-GB" sz="1800" dirty="0">
              <a:effectLst/>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r>
              <a:rPr lang="en-GB" sz="1800" dirty="0">
                <a:effectLst/>
                <a:latin typeface="Times New Roman" panose="02020603050405020304" pitchFamily="18" charset="0"/>
                <a:ea typeface="Calibri" panose="020F0502020204030204" pitchFamily="34" charset="0"/>
              </a:rPr>
              <a:t>Based on the result, leaders in Indian IT sector can now comprehend the activities and behaviours that can contribute to the practical completion of projects</a:t>
            </a:r>
          </a:p>
          <a:p>
            <a:endParaRPr lang="en-GB" sz="1800" dirty="0">
              <a:effectLst/>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r>
              <a:rPr lang="en-GB" sz="1800" dirty="0">
                <a:effectLst/>
                <a:latin typeface="Times New Roman" panose="02020603050405020304" pitchFamily="18" charset="0"/>
                <a:ea typeface="Calibri" panose="020F0502020204030204" pitchFamily="34" charset="0"/>
              </a:rPr>
              <a:t>An additional study could be undertaken to investigate factors which could reveal the causal links of the impact of Servant Leadership on the IT Project success dimensions</a:t>
            </a:r>
            <a:endParaRPr lang="en-GB" sz="1800" dirty="0">
              <a:latin typeface="Times New Roman" panose="02020603050405020304" pitchFamily="18" charset="0"/>
              <a:ea typeface="Calibri" panose="020F0502020204030204" pitchFamily="34" charset="0"/>
            </a:endParaRPr>
          </a:p>
          <a:p>
            <a:endParaRPr lang="en-GB" sz="1800" dirty="0">
              <a:effectLst/>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r>
              <a:rPr lang="en-GB" sz="1800" dirty="0">
                <a:effectLst/>
                <a:latin typeface="Times New Roman" panose="02020603050405020304" pitchFamily="18" charset="0"/>
                <a:ea typeface="Calibri" panose="020F0502020204030204" pitchFamily="34" charset="0"/>
              </a:rPr>
              <a:t>Since this research has only been conducted in India, a global study is desirable</a:t>
            </a:r>
            <a:r>
              <a:rPr lang="en-IN" sz="2400" dirty="0">
                <a:effectLst/>
              </a:rPr>
              <a:t> </a:t>
            </a:r>
            <a:endParaRPr lang="en-GB" sz="1800" dirty="0">
              <a:effectLst/>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02695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Google Shape;101;p14">
            <a:extLst>
              <a:ext uri="{FF2B5EF4-FFF2-40B4-BE49-F238E27FC236}">
                <a16:creationId xmlns:a16="http://schemas.microsoft.com/office/drawing/2014/main" id="{9059B1E6-064A-CE80-32DE-BE805654419B}"/>
              </a:ext>
            </a:extLst>
          </p:cNvPr>
          <p:cNvCxnSpPr>
            <a:cxnSpLocks/>
          </p:cNvCxnSpPr>
          <p:nvPr/>
        </p:nvCxnSpPr>
        <p:spPr>
          <a:xfrm>
            <a:off x="0" y="386419"/>
            <a:ext cx="636783" cy="0"/>
          </a:xfrm>
          <a:prstGeom prst="straightConnector1">
            <a:avLst/>
          </a:prstGeom>
          <a:noFill/>
          <a:ln w="9525" cap="flat" cmpd="sng">
            <a:solidFill>
              <a:srgbClr val="CCCCCC"/>
            </a:solidFill>
            <a:prstDash val="solid"/>
            <a:round/>
            <a:headEnd type="none" w="med" len="med"/>
            <a:tailEnd type="none" w="med" len="med"/>
          </a:ln>
        </p:spPr>
      </p:cxnSp>
      <p:sp>
        <p:nvSpPr>
          <p:cNvPr id="9" name="Google Shape;139;p18">
            <a:extLst>
              <a:ext uri="{FF2B5EF4-FFF2-40B4-BE49-F238E27FC236}">
                <a16:creationId xmlns:a16="http://schemas.microsoft.com/office/drawing/2014/main" id="{FCAD6869-7EA4-C69D-9A26-8C62D57288B6}"/>
              </a:ext>
            </a:extLst>
          </p:cNvPr>
          <p:cNvSpPr/>
          <p:nvPr/>
        </p:nvSpPr>
        <p:spPr>
          <a:xfrm>
            <a:off x="171021" y="179735"/>
            <a:ext cx="413368" cy="413368"/>
          </a:xfrm>
          <a:prstGeom prst="ellipse">
            <a:avLst/>
          </a:prstGeom>
          <a:solidFill>
            <a:srgbClr val="FFCD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 name="Title 1">
            <a:extLst>
              <a:ext uri="{FF2B5EF4-FFF2-40B4-BE49-F238E27FC236}">
                <a16:creationId xmlns:a16="http://schemas.microsoft.com/office/drawing/2014/main" id="{A7F1B08F-B0BB-C6D2-F188-5D5743908997}"/>
              </a:ext>
            </a:extLst>
          </p:cNvPr>
          <p:cNvSpPr>
            <a:spLocks noGrp="1"/>
          </p:cNvSpPr>
          <p:nvPr>
            <p:ph type="title"/>
          </p:nvPr>
        </p:nvSpPr>
        <p:spPr>
          <a:xfrm>
            <a:off x="562597" y="191532"/>
            <a:ext cx="3254329" cy="389774"/>
          </a:xfrm>
        </p:spPr>
        <p:txBody>
          <a:bodyPr>
            <a:normAutofit fontScale="90000"/>
          </a:bodyPr>
          <a:lstStyle/>
          <a:p>
            <a:r>
              <a:rPr lang="en-US" dirty="0"/>
              <a:t>Research Reflection</a:t>
            </a:r>
          </a:p>
        </p:txBody>
      </p:sp>
      <p:grpSp>
        <p:nvGrpSpPr>
          <p:cNvPr id="3" name="Google Shape;126;p17">
            <a:extLst>
              <a:ext uri="{FF2B5EF4-FFF2-40B4-BE49-F238E27FC236}">
                <a16:creationId xmlns:a16="http://schemas.microsoft.com/office/drawing/2014/main" id="{5E9D427A-6FB2-395A-C0C8-1D77AD28F12D}"/>
              </a:ext>
            </a:extLst>
          </p:cNvPr>
          <p:cNvGrpSpPr/>
          <p:nvPr/>
        </p:nvGrpSpPr>
        <p:grpSpPr>
          <a:xfrm>
            <a:off x="285838" y="263649"/>
            <a:ext cx="214625" cy="214625"/>
            <a:chOff x="2594050" y="1631825"/>
            <a:chExt cx="439625" cy="439625"/>
          </a:xfrm>
        </p:grpSpPr>
        <p:sp>
          <p:nvSpPr>
            <p:cNvPr id="4" name="Google Shape;127;p17">
              <a:extLst>
                <a:ext uri="{FF2B5EF4-FFF2-40B4-BE49-F238E27FC236}">
                  <a16:creationId xmlns:a16="http://schemas.microsoft.com/office/drawing/2014/main" id="{82BEC883-4A02-8C50-A79A-4714FB4D0CC2}"/>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28;p17">
              <a:extLst>
                <a:ext uri="{FF2B5EF4-FFF2-40B4-BE49-F238E27FC236}">
                  <a16:creationId xmlns:a16="http://schemas.microsoft.com/office/drawing/2014/main" id="{9CC4B2E4-E1B2-A392-1315-2A16D9E20E1B}"/>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29;p17">
              <a:extLst>
                <a:ext uri="{FF2B5EF4-FFF2-40B4-BE49-F238E27FC236}">
                  <a16:creationId xmlns:a16="http://schemas.microsoft.com/office/drawing/2014/main" id="{6ECD2B85-5585-F54C-83A7-45A4C0C7F803}"/>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30;p17">
              <a:extLst>
                <a:ext uri="{FF2B5EF4-FFF2-40B4-BE49-F238E27FC236}">
                  <a16:creationId xmlns:a16="http://schemas.microsoft.com/office/drawing/2014/main" id="{CF949163-C009-975C-A267-556AF9DB7818}"/>
                </a:ext>
              </a:extLst>
            </p:cNvPr>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 name="Google Shape;104;p14">
            <a:extLst>
              <a:ext uri="{FF2B5EF4-FFF2-40B4-BE49-F238E27FC236}">
                <a16:creationId xmlns:a16="http://schemas.microsoft.com/office/drawing/2014/main" id="{138BC7B2-778A-2503-2FB4-B3DB027FEFDD}"/>
              </a:ext>
            </a:extLst>
          </p:cNvPr>
          <p:cNvCxnSpPr>
            <a:cxnSpLocks/>
            <a:stCxn id="2" idx="3"/>
          </p:cNvCxnSpPr>
          <p:nvPr/>
        </p:nvCxnSpPr>
        <p:spPr>
          <a:xfrm flipV="1">
            <a:off x="3816926" y="355291"/>
            <a:ext cx="5327074" cy="31128"/>
          </a:xfrm>
          <a:prstGeom prst="straightConnector1">
            <a:avLst/>
          </a:prstGeom>
          <a:noFill/>
          <a:ln w="9525" cap="flat" cmpd="sng">
            <a:solidFill>
              <a:srgbClr val="CCCCCC"/>
            </a:solidFill>
            <a:prstDash val="solid"/>
            <a:round/>
            <a:headEnd type="none" w="med" len="med"/>
            <a:tailEnd type="none" w="med" len="med"/>
          </a:ln>
        </p:spPr>
      </p:cxnSp>
      <p:sp>
        <p:nvSpPr>
          <p:cNvPr id="8" name="TextBox 7">
            <a:extLst>
              <a:ext uri="{FF2B5EF4-FFF2-40B4-BE49-F238E27FC236}">
                <a16:creationId xmlns:a16="http://schemas.microsoft.com/office/drawing/2014/main" id="{05501B72-4ABD-2969-1644-035A435CF92B}"/>
              </a:ext>
            </a:extLst>
          </p:cNvPr>
          <p:cNvSpPr txBox="1"/>
          <p:nvPr/>
        </p:nvSpPr>
        <p:spPr>
          <a:xfrm>
            <a:off x="393449" y="694090"/>
            <a:ext cx="8281707" cy="4185761"/>
          </a:xfrm>
          <a:prstGeom prst="rect">
            <a:avLst/>
          </a:prstGeom>
          <a:noFill/>
        </p:spPr>
        <p:txBody>
          <a:bodyPr wrap="square" rtlCol="0">
            <a:spAutoFit/>
          </a:bodyPr>
          <a:lstStyle/>
          <a:p>
            <a:pPr marL="285750" indent="-285750">
              <a:buFont typeface="Arial" panose="020B0604020202020204" pitchFamily="34" charset="0"/>
              <a:buChar char="•"/>
            </a:pPr>
            <a:r>
              <a:rPr lang="en-US" dirty="0"/>
              <a:t>Throughout the research process, interacting with my mentor has been illuminating, as she has offered direction, comments, and unique insights that have enabled me to strengthen my research abilities</a:t>
            </a:r>
          </a:p>
          <a:p>
            <a:endParaRPr lang="en-US" dirty="0"/>
          </a:p>
          <a:p>
            <a:pPr marL="285750" indent="-285750">
              <a:buFont typeface="Arial" panose="020B0604020202020204" pitchFamily="34" charset="0"/>
              <a:buChar char="•"/>
            </a:pPr>
            <a:r>
              <a:rPr lang="en-US" dirty="0"/>
              <a:t>While collecting data from the leaders was difficult, it was also important to note that they did not wish to reveal their identities, so many participants provided dummy email addresses. So, privacy comes first compared to any other factor</a:t>
            </a:r>
          </a:p>
          <a:p>
            <a:endParaRPr lang="en-US" dirty="0"/>
          </a:p>
          <a:p>
            <a:pPr marL="285750" indent="-285750">
              <a:buFont typeface="Arial" panose="020B0604020202020204" pitchFamily="34" charset="0"/>
              <a:buChar char="•"/>
            </a:pPr>
            <a:r>
              <a:rPr lang="en-US" dirty="0"/>
              <a:t>My communication ability improved, allowing me to intelligibly articulate the study questions, methods, results, and conclusions to the target audience and facilitating the dissemination of information</a:t>
            </a:r>
          </a:p>
          <a:p>
            <a:endParaRPr lang="en-US" dirty="0"/>
          </a:p>
          <a:p>
            <a:pPr marL="285750" indent="-285750">
              <a:buFont typeface="Arial" panose="020B0604020202020204" pitchFamily="34" charset="0"/>
              <a:buChar char="•"/>
            </a:pPr>
            <a:r>
              <a:rPr lang="en-US" dirty="0"/>
              <a:t>From the professional development perspective, the research has trained me to start correlating the influence of leadership style by associating it with other factors like employee retention, job satisfaction, etc.</a:t>
            </a:r>
          </a:p>
          <a:p>
            <a:endParaRPr lang="en-US" dirty="0"/>
          </a:p>
          <a:p>
            <a:pPr marL="285750" indent="-285750">
              <a:buFont typeface="Arial" panose="020B0604020202020204" pitchFamily="34" charset="0"/>
              <a:buChar char="•"/>
            </a:pPr>
            <a:r>
              <a:rPr lang="en-US" dirty="0"/>
              <a:t>The research report enhanced my critical thinking, analytical, and problem-solving abilities and my comprehension and knowledge of the subject. I was very relieved when the results of the validity and reliability tests were all GREEN. This is when a great deal of my research made sense.</a:t>
            </a:r>
          </a:p>
        </p:txBody>
      </p:sp>
    </p:spTree>
    <p:extLst>
      <p:ext uri="{BB962C8B-B14F-4D97-AF65-F5344CB8AC3E}">
        <p14:creationId xmlns:p14="http://schemas.microsoft.com/office/powerpoint/2010/main" val="36190692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FFD966"/>
            </a:gs>
            <a:gs pos="100000">
              <a:srgbClr val="FF9900"/>
            </a:gs>
          </a:gsLst>
          <a:path path="circle">
            <a:fillToRect l="50000" t="50000" r="50000" b="50000"/>
          </a:path>
          <a:tileRect/>
        </a:gradFill>
        <a:effectLst/>
      </p:bgPr>
    </p:bg>
    <p:spTree>
      <p:nvGrpSpPr>
        <p:cNvPr id="1" name="Shape 1687"/>
        <p:cNvGrpSpPr/>
        <p:nvPr/>
      </p:nvGrpSpPr>
      <p:grpSpPr>
        <a:xfrm>
          <a:off x="0" y="0"/>
          <a:ext cx="0" cy="0"/>
          <a:chOff x="0" y="0"/>
          <a:chExt cx="0" cy="0"/>
        </a:xfrm>
      </p:grpSpPr>
      <p:sp>
        <p:nvSpPr>
          <p:cNvPr id="1689" name="Google Shape;1689;p51"/>
          <p:cNvSpPr txBox="1"/>
          <p:nvPr/>
        </p:nvSpPr>
        <p:spPr>
          <a:xfrm>
            <a:off x="1106100" y="2209500"/>
            <a:ext cx="6931800" cy="267300"/>
          </a:xfrm>
          <a:prstGeom prst="rect">
            <a:avLst/>
          </a:prstGeom>
          <a:noFill/>
          <a:ln>
            <a:noFill/>
          </a:ln>
        </p:spPr>
        <p:txBody>
          <a:bodyPr spcFirstLastPara="1" wrap="square" lIns="0" tIns="0" rIns="0" bIns="0"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3600" b="1" i="0" u="none" strike="noStrike" kern="0" cap="none" spc="0" normalizeH="0" baseline="0" noProof="0" dirty="0">
                <a:ln>
                  <a:noFill/>
                </a:ln>
                <a:solidFill>
                  <a:srgbClr val="434343"/>
                </a:solidFill>
                <a:effectLst/>
                <a:uLnTx/>
                <a:uFillTx/>
                <a:latin typeface="Montserrat"/>
                <a:ea typeface="Montserrat"/>
                <a:cs typeface="Montserrat"/>
                <a:sym typeface="Montserrat"/>
              </a:rPr>
              <a:t>Thank you</a:t>
            </a:r>
            <a:endParaRPr kumimoji="0" sz="3600" b="1" i="0" u="none" strike="noStrike" kern="0" cap="none" spc="0" normalizeH="0" baseline="0" noProof="0" dirty="0">
              <a:ln>
                <a:noFill/>
              </a:ln>
              <a:solidFill>
                <a:srgbClr val="434343"/>
              </a:solidFill>
              <a:effectLst/>
              <a:uLnTx/>
              <a:uFillTx/>
              <a:latin typeface="Montserrat"/>
              <a:ea typeface="Montserrat"/>
              <a:cs typeface="Montserrat"/>
              <a:sym typeface="Montserrat"/>
            </a:endParaRPr>
          </a:p>
        </p:txBody>
      </p:sp>
      <p:sp>
        <p:nvSpPr>
          <p:cNvPr id="1703" name="Google Shape;1703;p51"/>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 sz="1000" b="0" i="0" u="none" strike="noStrike" kern="0" cap="none" spc="0" normalizeH="0" baseline="0" noProof="0">
                <a:ln>
                  <a:noFill/>
                </a:ln>
                <a:solidFill>
                  <a:srgbClr val="1D1D1B"/>
                </a:solidFill>
                <a:effectLst/>
                <a:uLnTx/>
                <a:uFillTx/>
                <a:latin typeface="Lora"/>
                <a:sym typeface="Lora"/>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17</a:t>
            </a:fld>
            <a:endParaRPr kumimoji="0" sz="1000" b="0" i="0" u="none" strike="noStrike" kern="0" cap="none" spc="0" normalizeH="0" baseline="0" noProof="0">
              <a:ln>
                <a:noFill/>
              </a:ln>
              <a:solidFill>
                <a:srgbClr val="1D1D1B"/>
              </a:solidFill>
              <a:effectLst/>
              <a:uLnTx/>
              <a:uFillTx/>
              <a:latin typeface="Lora"/>
              <a:sym typeface="Lor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Google Shape;101;p14">
            <a:extLst>
              <a:ext uri="{FF2B5EF4-FFF2-40B4-BE49-F238E27FC236}">
                <a16:creationId xmlns:a16="http://schemas.microsoft.com/office/drawing/2014/main" id="{9059B1E6-064A-CE80-32DE-BE805654419B}"/>
              </a:ext>
            </a:extLst>
          </p:cNvPr>
          <p:cNvCxnSpPr>
            <a:cxnSpLocks/>
          </p:cNvCxnSpPr>
          <p:nvPr/>
        </p:nvCxnSpPr>
        <p:spPr>
          <a:xfrm>
            <a:off x="0" y="386419"/>
            <a:ext cx="636783" cy="0"/>
          </a:xfrm>
          <a:prstGeom prst="straightConnector1">
            <a:avLst/>
          </a:prstGeom>
          <a:noFill/>
          <a:ln w="9525" cap="flat" cmpd="sng">
            <a:solidFill>
              <a:srgbClr val="CCCCCC"/>
            </a:solidFill>
            <a:prstDash val="solid"/>
            <a:round/>
            <a:headEnd type="none" w="med" len="med"/>
            <a:tailEnd type="none" w="med" len="med"/>
          </a:ln>
        </p:spPr>
      </p:cxnSp>
      <p:sp>
        <p:nvSpPr>
          <p:cNvPr id="9" name="Google Shape;139;p18">
            <a:extLst>
              <a:ext uri="{FF2B5EF4-FFF2-40B4-BE49-F238E27FC236}">
                <a16:creationId xmlns:a16="http://schemas.microsoft.com/office/drawing/2014/main" id="{FCAD6869-7EA4-C69D-9A26-8C62D57288B6}"/>
              </a:ext>
            </a:extLst>
          </p:cNvPr>
          <p:cNvSpPr/>
          <p:nvPr/>
        </p:nvSpPr>
        <p:spPr>
          <a:xfrm>
            <a:off x="171021" y="179735"/>
            <a:ext cx="413368" cy="413368"/>
          </a:xfrm>
          <a:prstGeom prst="ellipse">
            <a:avLst/>
          </a:prstGeom>
          <a:solidFill>
            <a:srgbClr val="FFCD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Arial"/>
              <a:cs typeface="Arial"/>
              <a:sym typeface="Arial"/>
            </a:endParaRPr>
          </a:p>
        </p:txBody>
      </p:sp>
      <p:sp>
        <p:nvSpPr>
          <p:cNvPr id="2" name="Title 1">
            <a:extLst>
              <a:ext uri="{FF2B5EF4-FFF2-40B4-BE49-F238E27FC236}">
                <a16:creationId xmlns:a16="http://schemas.microsoft.com/office/drawing/2014/main" id="{A7F1B08F-B0BB-C6D2-F188-5D5743908997}"/>
              </a:ext>
            </a:extLst>
          </p:cNvPr>
          <p:cNvSpPr>
            <a:spLocks noGrp="1"/>
          </p:cNvSpPr>
          <p:nvPr>
            <p:ph type="title"/>
          </p:nvPr>
        </p:nvSpPr>
        <p:spPr>
          <a:xfrm>
            <a:off x="562597" y="191532"/>
            <a:ext cx="3254329" cy="389774"/>
          </a:xfrm>
        </p:spPr>
        <p:txBody>
          <a:bodyPr>
            <a:normAutofit fontScale="90000"/>
          </a:bodyPr>
          <a:lstStyle/>
          <a:p>
            <a:r>
              <a:rPr lang="en-US" dirty="0"/>
              <a:t>References</a:t>
            </a:r>
          </a:p>
        </p:txBody>
      </p:sp>
      <p:grpSp>
        <p:nvGrpSpPr>
          <p:cNvPr id="3" name="Google Shape;126;p17">
            <a:extLst>
              <a:ext uri="{FF2B5EF4-FFF2-40B4-BE49-F238E27FC236}">
                <a16:creationId xmlns:a16="http://schemas.microsoft.com/office/drawing/2014/main" id="{5E9D427A-6FB2-395A-C0C8-1D77AD28F12D}"/>
              </a:ext>
            </a:extLst>
          </p:cNvPr>
          <p:cNvGrpSpPr/>
          <p:nvPr/>
        </p:nvGrpSpPr>
        <p:grpSpPr>
          <a:xfrm>
            <a:off x="285838" y="263649"/>
            <a:ext cx="214625" cy="214625"/>
            <a:chOff x="2594050" y="1631825"/>
            <a:chExt cx="439625" cy="439625"/>
          </a:xfrm>
        </p:grpSpPr>
        <p:sp>
          <p:nvSpPr>
            <p:cNvPr id="4" name="Google Shape;127;p17">
              <a:extLst>
                <a:ext uri="{FF2B5EF4-FFF2-40B4-BE49-F238E27FC236}">
                  <a16:creationId xmlns:a16="http://schemas.microsoft.com/office/drawing/2014/main" id="{82BEC883-4A02-8C50-A79A-4714FB4D0CC2}"/>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 name="Google Shape;128;p17">
              <a:extLst>
                <a:ext uri="{FF2B5EF4-FFF2-40B4-BE49-F238E27FC236}">
                  <a16:creationId xmlns:a16="http://schemas.microsoft.com/office/drawing/2014/main" id="{9CC4B2E4-E1B2-A392-1315-2A16D9E20E1B}"/>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 name="Google Shape;129;p17">
              <a:extLst>
                <a:ext uri="{FF2B5EF4-FFF2-40B4-BE49-F238E27FC236}">
                  <a16:creationId xmlns:a16="http://schemas.microsoft.com/office/drawing/2014/main" id="{6ECD2B85-5585-F54C-83A7-45A4C0C7F803}"/>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 name="Google Shape;130;p17">
              <a:extLst>
                <a:ext uri="{FF2B5EF4-FFF2-40B4-BE49-F238E27FC236}">
                  <a16:creationId xmlns:a16="http://schemas.microsoft.com/office/drawing/2014/main" id="{CF949163-C009-975C-A267-556AF9DB7818}"/>
                </a:ext>
              </a:extLst>
            </p:cNvPr>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cxnSp>
        <p:nvCxnSpPr>
          <p:cNvPr id="10" name="Google Shape;104;p14">
            <a:extLst>
              <a:ext uri="{FF2B5EF4-FFF2-40B4-BE49-F238E27FC236}">
                <a16:creationId xmlns:a16="http://schemas.microsoft.com/office/drawing/2014/main" id="{138BC7B2-778A-2503-2FB4-B3DB027FEFDD}"/>
              </a:ext>
            </a:extLst>
          </p:cNvPr>
          <p:cNvCxnSpPr>
            <a:cxnSpLocks/>
            <a:stCxn id="2" idx="3"/>
          </p:cNvCxnSpPr>
          <p:nvPr/>
        </p:nvCxnSpPr>
        <p:spPr>
          <a:xfrm flipV="1">
            <a:off x="3816926" y="355291"/>
            <a:ext cx="5327074" cy="31128"/>
          </a:xfrm>
          <a:prstGeom prst="straightConnector1">
            <a:avLst/>
          </a:prstGeom>
          <a:noFill/>
          <a:ln w="9525" cap="flat" cmpd="sng">
            <a:solidFill>
              <a:srgbClr val="CCCCCC"/>
            </a:solidFill>
            <a:prstDash val="solid"/>
            <a:round/>
            <a:headEnd type="none" w="med" len="med"/>
            <a:tailEnd type="none" w="med" len="med"/>
          </a:ln>
        </p:spPr>
      </p:cxnSp>
      <p:sp>
        <p:nvSpPr>
          <p:cNvPr id="8" name="TextBox 7">
            <a:extLst>
              <a:ext uri="{FF2B5EF4-FFF2-40B4-BE49-F238E27FC236}">
                <a16:creationId xmlns:a16="http://schemas.microsoft.com/office/drawing/2014/main" id="{05501B72-4ABD-2969-1644-035A435CF92B}"/>
              </a:ext>
            </a:extLst>
          </p:cNvPr>
          <p:cNvSpPr txBox="1"/>
          <p:nvPr/>
        </p:nvSpPr>
        <p:spPr>
          <a:xfrm>
            <a:off x="393449" y="694090"/>
            <a:ext cx="8220059" cy="3693447"/>
          </a:xfrm>
          <a:prstGeom prst="rect">
            <a:avLst/>
          </a:prstGeom>
          <a:noFill/>
        </p:spPr>
        <p:txBody>
          <a:bodyPr wrap="square" rtlCol="0">
            <a:spAutoFit/>
          </a:bodyPr>
          <a:lstStyle/>
          <a:p>
            <a:pPr marL="285750" indent="-285750">
              <a:buFont typeface="Arial" panose="020B0604020202020204" pitchFamily="34" charset="0"/>
              <a:buChar char="•"/>
            </a:pPr>
            <a:r>
              <a:rPr lang="en-GB" sz="1100" dirty="0">
                <a:solidFill>
                  <a:srgbClr val="222222"/>
                </a:solidFill>
                <a:effectLst/>
                <a:latin typeface="Arial" panose="020B0604020202020204" pitchFamily="34" charset="0"/>
                <a:ea typeface="Times New Roman" panose="02020603050405020304" pitchFamily="18" charset="0"/>
              </a:rPr>
              <a:t>Altman, D.G. and Bland, J.M., 2005. Standard deviations and standard errors. </a:t>
            </a:r>
            <a:r>
              <a:rPr lang="en-GB" sz="1100" i="1" dirty="0">
                <a:solidFill>
                  <a:srgbClr val="222222"/>
                </a:solidFill>
                <a:effectLst/>
                <a:latin typeface="Arial" panose="020B0604020202020204" pitchFamily="34" charset="0"/>
                <a:ea typeface="Times New Roman" panose="02020603050405020304" pitchFamily="18" charset="0"/>
              </a:rPr>
              <a:t>Bmj</a:t>
            </a:r>
            <a:r>
              <a:rPr lang="en-GB" sz="1100" dirty="0">
                <a:solidFill>
                  <a:srgbClr val="222222"/>
                </a:solidFill>
                <a:effectLst/>
                <a:latin typeface="Arial" panose="020B0604020202020204" pitchFamily="34" charset="0"/>
                <a:ea typeface="Times New Roman" panose="02020603050405020304" pitchFamily="18" charset="0"/>
              </a:rPr>
              <a:t>, </a:t>
            </a:r>
            <a:r>
              <a:rPr lang="en-GB" sz="1100" i="1" dirty="0">
                <a:solidFill>
                  <a:srgbClr val="222222"/>
                </a:solidFill>
                <a:effectLst/>
                <a:latin typeface="Arial" panose="020B0604020202020204" pitchFamily="34" charset="0"/>
                <a:ea typeface="Times New Roman" panose="02020603050405020304" pitchFamily="18" charset="0"/>
              </a:rPr>
              <a:t>331</a:t>
            </a:r>
            <a:r>
              <a:rPr lang="en-GB" sz="1100" dirty="0">
                <a:solidFill>
                  <a:srgbClr val="222222"/>
                </a:solidFill>
                <a:effectLst/>
                <a:latin typeface="Arial" panose="020B0604020202020204" pitchFamily="34" charset="0"/>
                <a:ea typeface="Times New Roman" panose="02020603050405020304" pitchFamily="18" charset="0"/>
              </a:rPr>
              <a:t>(7521), p.903.</a:t>
            </a:r>
            <a:endParaRPr lang="en-US" sz="1000" dirty="0"/>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US" sz="1000" b="0" i="0" u="none" strike="noStrike" kern="0" cap="none" spc="0" normalizeH="0" baseline="0" noProof="0" dirty="0">
              <a:ln>
                <a:noFill/>
              </a:ln>
              <a:solidFill>
                <a:srgbClr val="000000"/>
              </a:solidFill>
              <a:effectLst/>
              <a:uLnTx/>
              <a:uFillTx/>
              <a:latin typeface="Arial"/>
              <a:cs typeface="Arial"/>
              <a:sym typeface="Arial"/>
            </a:endParaRPr>
          </a:p>
          <a:p>
            <a:pPr marL="285750" indent="-285750">
              <a:lnSpc>
                <a:spcPct val="150000"/>
              </a:lnSpc>
              <a:spcAft>
                <a:spcPts val="1200"/>
              </a:spcAft>
              <a:buFont typeface="Arial" panose="020B0604020202020204" pitchFamily="34" charset="0"/>
              <a:buChar char="•"/>
            </a:pPr>
            <a:r>
              <a:rPr lang="en-GB" sz="1100" dirty="0">
                <a:solidFill>
                  <a:srgbClr val="222222"/>
                </a:solidFill>
                <a:effectLst/>
                <a:latin typeface="Arial" panose="020B0604020202020204" pitchFamily="34" charset="0"/>
                <a:ea typeface="Times New Roman" panose="02020603050405020304" pitchFamily="18" charset="0"/>
              </a:rPr>
              <a:t>Hair, J.F., 2009. Multivariate data analysis.</a:t>
            </a:r>
          </a:p>
          <a:p>
            <a:pPr marL="285750" lvl="0" indent="-285750">
              <a:lnSpc>
                <a:spcPct val="150000"/>
              </a:lnSpc>
              <a:spcAft>
                <a:spcPts val="1200"/>
              </a:spcAft>
              <a:buFont typeface="Arial" panose="020B0604020202020204" pitchFamily="34" charset="0"/>
              <a:buChar char="•"/>
            </a:pPr>
            <a:r>
              <a:rPr lang="en-GB" sz="1100" dirty="0">
                <a:solidFill>
                  <a:srgbClr val="222222"/>
                </a:solidFill>
                <a:effectLst/>
                <a:latin typeface="Arial" panose="020B0604020202020204" pitchFamily="34" charset="0"/>
                <a:ea typeface="Times New Roman" panose="02020603050405020304" pitchFamily="18" charset="0"/>
              </a:rPr>
              <a:t>Harwardt, M., 2018. IT project success from the management perspective-A quantitative evaluation. </a:t>
            </a:r>
            <a:r>
              <a:rPr lang="en-GB" sz="1100" i="1" dirty="0">
                <a:solidFill>
                  <a:srgbClr val="222222"/>
                </a:solidFill>
                <a:effectLst/>
                <a:latin typeface="Arial" panose="020B0604020202020204" pitchFamily="34" charset="0"/>
                <a:ea typeface="Times New Roman" panose="02020603050405020304" pitchFamily="18" charset="0"/>
              </a:rPr>
              <a:t>Open Journal of Information Systems (OJIS)</a:t>
            </a:r>
            <a:r>
              <a:rPr lang="en-GB" sz="1100" dirty="0">
                <a:solidFill>
                  <a:srgbClr val="222222"/>
                </a:solidFill>
                <a:effectLst/>
                <a:latin typeface="Arial" panose="020B0604020202020204" pitchFamily="34" charset="0"/>
                <a:ea typeface="Times New Roman" panose="02020603050405020304" pitchFamily="18" charset="0"/>
              </a:rPr>
              <a:t>, </a:t>
            </a:r>
            <a:r>
              <a:rPr lang="en-GB" sz="1100" i="1" dirty="0">
                <a:solidFill>
                  <a:srgbClr val="222222"/>
                </a:solidFill>
                <a:effectLst/>
                <a:latin typeface="Arial" panose="020B0604020202020204" pitchFamily="34" charset="0"/>
                <a:ea typeface="Times New Roman" panose="02020603050405020304" pitchFamily="18" charset="0"/>
              </a:rPr>
              <a:t>5</a:t>
            </a:r>
            <a:r>
              <a:rPr lang="en-GB" sz="1100" dirty="0">
                <a:solidFill>
                  <a:srgbClr val="222222"/>
                </a:solidFill>
                <a:effectLst/>
                <a:latin typeface="Arial" panose="020B0604020202020204" pitchFamily="34" charset="0"/>
                <a:ea typeface="Times New Roman" panose="02020603050405020304" pitchFamily="18" charset="0"/>
              </a:rPr>
              <a:t>(1), pp.24-52.</a:t>
            </a:r>
            <a:endParaRPr lang="en-IN" sz="1100" dirty="0">
              <a:effectLst/>
              <a:latin typeface="Times New Roman" panose="02020603050405020304" pitchFamily="18" charset="0"/>
              <a:ea typeface="Times New Roman" panose="02020603050405020304" pitchFamily="18" charset="0"/>
            </a:endParaRPr>
          </a:p>
          <a:p>
            <a:pPr marL="285750" lvl="0" indent="-285750">
              <a:lnSpc>
                <a:spcPct val="150000"/>
              </a:lnSpc>
              <a:spcAft>
                <a:spcPts val="1200"/>
              </a:spcAft>
              <a:buFont typeface="Arial" panose="020B0604020202020204" pitchFamily="34" charset="0"/>
              <a:buChar char="•"/>
            </a:pPr>
            <a:r>
              <a:rPr lang="en-GB" sz="1100" dirty="0">
                <a:solidFill>
                  <a:srgbClr val="222222"/>
                </a:solidFill>
                <a:effectLst/>
                <a:latin typeface="Arial" panose="020B0604020202020204" pitchFamily="34" charset="0"/>
                <a:ea typeface="Times New Roman" panose="02020603050405020304" pitchFamily="18" charset="0"/>
              </a:rPr>
              <a:t>Harwardt, M., 2020. Servant leadership and its effects on IT project success. </a:t>
            </a:r>
            <a:r>
              <a:rPr lang="en-GB" sz="1100" i="1" dirty="0">
                <a:solidFill>
                  <a:srgbClr val="222222"/>
                </a:solidFill>
                <a:effectLst/>
                <a:latin typeface="Arial" panose="020B0604020202020204" pitchFamily="34" charset="0"/>
                <a:ea typeface="Times New Roman" panose="02020603050405020304" pitchFamily="18" charset="0"/>
              </a:rPr>
              <a:t>Journal of Project Management</a:t>
            </a:r>
            <a:r>
              <a:rPr lang="en-GB" sz="1100" dirty="0">
                <a:solidFill>
                  <a:srgbClr val="222222"/>
                </a:solidFill>
                <a:effectLst/>
                <a:latin typeface="Arial" panose="020B0604020202020204" pitchFamily="34" charset="0"/>
                <a:ea typeface="Times New Roman" panose="02020603050405020304" pitchFamily="18" charset="0"/>
              </a:rPr>
              <a:t>, </a:t>
            </a:r>
            <a:r>
              <a:rPr lang="en-GB" sz="1100" i="1" dirty="0">
                <a:solidFill>
                  <a:srgbClr val="222222"/>
                </a:solidFill>
                <a:effectLst/>
                <a:latin typeface="Arial" panose="020B0604020202020204" pitchFamily="34" charset="0"/>
                <a:ea typeface="Times New Roman" panose="02020603050405020304" pitchFamily="18" charset="0"/>
              </a:rPr>
              <a:t>5</a:t>
            </a:r>
            <a:r>
              <a:rPr lang="en-GB" sz="1100" dirty="0">
                <a:solidFill>
                  <a:srgbClr val="222222"/>
                </a:solidFill>
                <a:effectLst/>
                <a:latin typeface="Arial" panose="020B0604020202020204" pitchFamily="34" charset="0"/>
                <a:ea typeface="Times New Roman" panose="02020603050405020304" pitchFamily="18" charset="0"/>
              </a:rPr>
              <a:t>(1), pp.59-78.</a:t>
            </a:r>
          </a:p>
          <a:p>
            <a:pPr marL="285750" indent="-285750">
              <a:lnSpc>
                <a:spcPct val="150000"/>
              </a:lnSpc>
              <a:spcAft>
                <a:spcPts val="1200"/>
              </a:spcAft>
              <a:buFont typeface="Arial" panose="020B0604020202020204" pitchFamily="34" charset="0"/>
              <a:buChar char="•"/>
            </a:pPr>
            <a:r>
              <a:rPr lang="en-GB" sz="1100" dirty="0">
                <a:effectLst/>
                <a:latin typeface="Times New Roman" panose="02020603050405020304" pitchFamily="18" charset="0"/>
                <a:ea typeface="Calibri" panose="020F0502020204030204" pitchFamily="34" charset="0"/>
              </a:rPr>
              <a:t>Information Technology India, Top IT Companies in India – IBEF. Available at: https://</a:t>
            </a:r>
            <a:r>
              <a:rPr lang="en-GB" sz="1100" dirty="0" err="1">
                <a:effectLst/>
                <a:latin typeface="Times New Roman" panose="02020603050405020304" pitchFamily="18" charset="0"/>
                <a:ea typeface="Calibri" panose="020F0502020204030204" pitchFamily="34" charset="0"/>
              </a:rPr>
              <a:t>www.ibef.org</a:t>
            </a:r>
            <a:r>
              <a:rPr lang="en-GB" sz="1100" dirty="0">
                <a:effectLst/>
                <a:latin typeface="Times New Roman" panose="02020603050405020304" pitchFamily="18" charset="0"/>
                <a:ea typeface="Calibri" panose="020F0502020204030204" pitchFamily="34" charset="0"/>
              </a:rPr>
              <a:t>/industry/information-technology-</a:t>
            </a:r>
            <a:r>
              <a:rPr lang="en-GB" sz="1100" dirty="0" err="1">
                <a:effectLst/>
                <a:latin typeface="Times New Roman" panose="02020603050405020304" pitchFamily="18" charset="0"/>
                <a:ea typeface="Calibri" panose="020F0502020204030204" pitchFamily="34" charset="0"/>
              </a:rPr>
              <a:t>india</a:t>
            </a:r>
            <a:r>
              <a:rPr lang="en-GB" sz="1100" dirty="0">
                <a:effectLst/>
                <a:latin typeface="Times New Roman" panose="02020603050405020304" pitchFamily="18" charset="0"/>
                <a:ea typeface="Calibri" panose="020F0502020204030204" pitchFamily="34" charset="0"/>
              </a:rPr>
              <a:t>. [Accessed 23rd Sep 2022]</a:t>
            </a:r>
          </a:p>
          <a:p>
            <a:pPr marL="285750" indent="-285750">
              <a:lnSpc>
                <a:spcPct val="150000"/>
              </a:lnSpc>
              <a:spcAft>
                <a:spcPts val="1200"/>
              </a:spcAft>
              <a:buFont typeface="Arial" panose="020B0604020202020204" pitchFamily="34" charset="0"/>
              <a:buChar char="•"/>
            </a:pPr>
            <a:r>
              <a:rPr lang="en-GB" sz="1100" dirty="0">
                <a:solidFill>
                  <a:srgbClr val="222222"/>
                </a:solidFill>
                <a:effectLst/>
                <a:latin typeface="Arial" panose="020B0604020202020204" pitchFamily="34" charset="0"/>
                <a:ea typeface="Times New Roman" panose="02020603050405020304" pitchFamily="18" charset="0"/>
              </a:rPr>
              <a:t>SCIKEY: Tech Talent Outlook 2022, </a:t>
            </a:r>
            <a:r>
              <a:rPr lang="en-GB" sz="1100" dirty="0" err="1">
                <a:solidFill>
                  <a:srgbClr val="222222"/>
                </a:solidFill>
                <a:effectLst/>
                <a:latin typeface="Arial" panose="020B0604020202020204" pitchFamily="34" charset="0"/>
                <a:ea typeface="Times New Roman" panose="02020603050405020304" pitchFamily="18" charset="0"/>
              </a:rPr>
              <a:t>Scikey.ai</a:t>
            </a:r>
            <a:r>
              <a:rPr lang="en-GB" sz="1100" dirty="0">
                <a:solidFill>
                  <a:srgbClr val="222222"/>
                </a:solidFill>
                <a:effectLst/>
                <a:latin typeface="Arial" panose="020B0604020202020204" pitchFamily="34" charset="0"/>
                <a:ea typeface="Times New Roman" panose="02020603050405020304" pitchFamily="18" charset="0"/>
              </a:rPr>
              <a:t>. Available at: https://</a:t>
            </a:r>
            <a:r>
              <a:rPr lang="en-GB" sz="1100" dirty="0" err="1">
                <a:solidFill>
                  <a:srgbClr val="222222"/>
                </a:solidFill>
                <a:effectLst/>
                <a:latin typeface="Arial" panose="020B0604020202020204" pitchFamily="34" charset="0"/>
                <a:ea typeface="Times New Roman" panose="02020603050405020304" pitchFamily="18" charset="0"/>
              </a:rPr>
              <a:t>www.scikey.ai</a:t>
            </a:r>
            <a:r>
              <a:rPr lang="en-GB" sz="1100" dirty="0">
                <a:solidFill>
                  <a:srgbClr val="222222"/>
                </a:solidFill>
                <a:effectLst/>
                <a:latin typeface="Arial" panose="020B0604020202020204" pitchFamily="34" charset="0"/>
                <a:ea typeface="Times New Roman" panose="02020603050405020304" pitchFamily="18" charset="0"/>
              </a:rPr>
              <a:t>/read-blog/1531_scikey-tech-talent-outlook-2022.html [Accessed: January 15, 2023].</a:t>
            </a:r>
          </a:p>
          <a:p>
            <a:pPr marL="285750" indent="-285750">
              <a:lnSpc>
                <a:spcPct val="150000"/>
              </a:lnSpc>
              <a:spcAft>
                <a:spcPts val="1200"/>
              </a:spcAft>
              <a:buFont typeface="Arial" panose="020B0604020202020204" pitchFamily="34" charset="0"/>
              <a:buChar char="•"/>
            </a:pPr>
            <a:r>
              <a:rPr lang="en-GB" sz="1100" dirty="0">
                <a:solidFill>
                  <a:srgbClr val="222222"/>
                </a:solidFill>
                <a:effectLst/>
                <a:latin typeface="Arial" panose="020B0604020202020204" pitchFamily="34" charset="0"/>
                <a:ea typeface="Times New Roman" panose="02020603050405020304" pitchFamily="18" charset="0"/>
              </a:rPr>
              <a:t>Van Dierendonck, D. and Nuijten, I., 2011. The servant leadership survey: Development and validation of a multidimensional measure. </a:t>
            </a:r>
            <a:r>
              <a:rPr lang="en-GB" sz="1100" i="1" dirty="0">
                <a:solidFill>
                  <a:srgbClr val="222222"/>
                </a:solidFill>
                <a:effectLst/>
                <a:latin typeface="Arial" panose="020B0604020202020204" pitchFamily="34" charset="0"/>
                <a:ea typeface="Times New Roman" panose="02020603050405020304" pitchFamily="18" charset="0"/>
              </a:rPr>
              <a:t>Journal of business and psychology</a:t>
            </a:r>
            <a:r>
              <a:rPr lang="en-GB" sz="1100" dirty="0">
                <a:solidFill>
                  <a:srgbClr val="222222"/>
                </a:solidFill>
                <a:effectLst/>
                <a:latin typeface="Arial" panose="020B0604020202020204" pitchFamily="34" charset="0"/>
                <a:ea typeface="Times New Roman" panose="02020603050405020304" pitchFamily="18" charset="0"/>
              </a:rPr>
              <a:t>, </a:t>
            </a:r>
            <a:r>
              <a:rPr lang="en-GB" sz="1100" i="1" dirty="0">
                <a:solidFill>
                  <a:srgbClr val="222222"/>
                </a:solidFill>
                <a:effectLst/>
                <a:latin typeface="Arial" panose="020B0604020202020204" pitchFamily="34" charset="0"/>
                <a:ea typeface="Times New Roman" panose="02020603050405020304" pitchFamily="18" charset="0"/>
              </a:rPr>
              <a:t>26</a:t>
            </a:r>
            <a:r>
              <a:rPr lang="en-GB" sz="1100" dirty="0">
                <a:solidFill>
                  <a:srgbClr val="222222"/>
                </a:solidFill>
                <a:effectLst/>
                <a:latin typeface="Arial" panose="020B0604020202020204" pitchFamily="34" charset="0"/>
                <a:ea typeface="Times New Roman" panose="02020603050405020304" pitchFamily="18" charset="0"/>
              </a:rPr>
              <a:t>(3), pp.249-267.</a:t>
            </a:r>
            <a:endParaRPr lang="en-IN" sz="11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938793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Google Shape;101;p14">
            <a:extLst>
              <a:ext uri="{FF2B5EF4-FFF2-40B4-BE49-F238E27FC236}">
                <a16:creationId xmlns:a16="http://schemas.microsoft.com/office/drawing/2014/main" id="{9059B1E6-064A-CE80-32DE-BE805654419B}"/>
              </a:ext>
            </a:extLst>
          </p:cNvPr>
          <p:cNvCxnSpPr>
            <a:cxnSpLocks/>
          </p:cNvCxnSpPr>
          <p:nvPr/>
        </p:nvCxnSpPr>
        <p:spPr>
          <a:xfrm>
            <a:off x="0" y="386419"/>
            <a:ext cx="636783" cy="0"/>
          </a:xfrm>
          <a:prstGeom prst="straightConnector1">
            <a:avLst/>
          </a:prstGeom>
          <a:noFill/>
          <a:ln w="9525" cap="flat" cmpd="sng">
            <a:solidFill>
              <a:srgbClr val="CCCCCC"/>
            </a:solidFill>
            <a:prstDash val="solid"/>
            <a:round/>
            <a:headEnd type="none" w="med" len="med"/>
            <a:tailEnd type="none" w="med" len="med"/>
          </a:ln>
        </p:spPr>
      </p:cxnSp>
      <p:sp>
        <p:nvSpPr>
          <p:cNvPr id="9" name="Google Shape;139;p18">
            <a:extLst>
              <a:ext uri="{FF2B5EF4-FFF2-40B4-BE49-F238E27FC236}">
                <a16:creationId xmlns:a16="http://schemas.microsoft.com/office/drawing/2014/main" id="{FCAD6869-7EA4-C69D-9A26-8C62D57288B6}"/>
              </a:ext>
            </a:extLst>
          </p:cNvPr>
          <p:cNvSpPr/>
          <p:nvPr/>
        </p:nvSpPr>
        <p:spPr>
          <a:xfrm>
            <a:off x="171021" y="179735"/>
            <a:ext cx="413368" cy="413368"/>
          </a:xfrm>
          <a:prstGeom prst="ellipse">
            <a:avLst/>
          </a:prstGeom>
          <a:solidFill>
            <a:srgbClr val="FFCD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 name="Title 1">
            <a:extLst>
              <a:ext uri="{FF2B5EF4-FFF2-40B4-BE49-F238E27FC236}">
                <a16:creationId xmlns:a16="http://schemas.microsoft.com/office/drawing/2014/main" id="{A7F1B08F-B0BB-C6D2-F188-5D5743908997}"/>
              </a:ext>
            </a:extLst>
          </p:cNvPr>
          <p:cNvSpPr>
            <a:spLocks noGrp="1"/>
          </p:cNvSpPr>
          <p:nvPr>
            <p:ph type="title"/>
          </p:nvPr>
        </p:nvSpPr>
        <p:spPr>
          <a:xfrm>
            <a:off x="562599" y="191532"/>
            <a:ext cx="2237358" cy="389774"/>
          </a:xfrm>
        </p:spPr>
        <p:txBody>
          <a:bodyPr>
            <a:normAutofit fontScale="90000"/>
          </a:bodyPr>
          <a:lstStyle/>
          <a:p>
            <a:r>
              <a:rPr lang="en-US" dirty="0"/>
              <a:t>Table of Content</a:t>
            </a:r>
          </a:p>
        </p:txBody>
      </p:sp>
      <p:grpSp>
        <p:nvGrpSpPr>
          <p:cNvPr id="3" name="Google Shape;126;p17">
            <a:extLst>
              <a:ext uri="{FF2B5EF4-FFF2-40B4-BE49-F238E27FC236}">
                <a16:creationId xmlns:a16="http://schemas.microsoft.com/office/drawing/2014/main" id="{5E9D427A-6FB2-395A-C0C8-1D77AD28F12D}"/>
              </a:ext>
            </a:extLst>
          </p:cNvPr>
          <p:cNvGrpSpPr/>
          <p:nvPr/>
        </p:nvGrpSpPr>
        <p:grpSpPr>
          <a:xfrm>
            <a:off x="285838" y="263649"/>
            <a:ext cx="214625" cy="214625"/>
            <a:chOff x="2594050" y="1631825"/>
            <a:chExt cx="439625" cy="439625"/>
          </a:xfrm>
        </p:grpSpPr>
        <p:sp>
          <p:nvSpPr>
            <p:cNvPr id="4" name="Google Shape;127;p17">
              <a:extLst>
                <a:ext uri="{FF2B5EF4-FFF2-40B4-BE49-F238E27FC236}">
                  <a16:creationId xmlns:a16="http://schemas.microsoft.com/office/drawing/2014/main" id="{82BEC883-4A02-8C50-A79A-4714FB4D0CC2}"/>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28;p17">
              <a:extLst>
                <a:ext uri="{FF2B5EF4-FFF2-40B4-BE49-F238E27FC236}">
                  <a16:creationId xmlns:a16="http://schemas.microsoft.com/office/drawing/2014/main" id="{9CC4B2E4-E1B2-A392-1315-2A16D9E20E1B}"/>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29;p17">
              <a:extLst>
                <a:ext uri="{FF2B5EF4-FFF2-40B4-BE49-F238E27FC236}">
                  <a16:creationId xmlns:a16="http://schemas.microsoft.com/office/drawing/2014/main" id="{6ECD2B85-5585-F54C-83A7-45A4C0C7F803}"/>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30;p17">
              <a:extLst>
                <a:ext uri="{FF2B5EF4-FFF2-40B4-BE49-F238E27FC236}">
                  <a16:creationId xmlns:a16="http://schemas.microsoft.com/office/drawing/2014/main" id="{CF949163-C009-975C-A267-556AF9DB7818}"/>
                </a:ext>
              </a:extLst>
            </p:cNvPr>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 name="Google Shape;104;p14">
            <a:extLst>
              <a:ext uri="{FF2B5EF4-FFF2-40B4-BE49-F238E27FC236}">
                <a16:creationId xmlns:a16="http://schemas.microsoft.com/office/drawing/2014/main" id="{138BC7B2-778A-2503-2FB4-B3DB027FEFDD}"/>
              </a:ext>
            </a:extLst>
          </p:cNvPr>
          <p:cNvCxnSpPr>
            <a:cxnSpLocks/>
            <a:stCxn id="2" idx="3"/>
          </p:cNvCxnSpPr>
          <p:nvPr/>
        </p:nvCxnSpPr>
        <p:spPr>
          <a:xfrm flipV="1">
            <a:off x="2799957" y="355291"/>
            <a:ext cx="6344043" cy="31128"/>
          </a:xfrm>
          <a:prstGeom prst="straightConnector1">
            <a:avLst/>
          </a:prstGeom>
          <a:noFill/>
          <a:ln w="9525" cap="flat" cmpd="sng">
            <a:solidFill>
              <a:srgbClr val="CCCCCC"/>
            </a:solidFill>
            <a:prstDash val="solid"/>
            <a:round/>
            <a:headEnd type="none" w="med" len="med"/>
            <a:tailEnd type="none" w="med" len="med"/>
          </a:ln>
        </p:spPr>
      </p:cxnSp>
      <p:sp>
        <p:nvSpPr>
          <p:cNvPr id="18" name="TextBox 17">
            <a:extLst>
              <a:ext uri="{FF2B5EF4-FFF2-40B4-BE49-F238E27FC236}">
                <a16:creationId xmlns:a16="http://schemas.microsoft.com/office/drawing/2014/main" id="{60D0E1B5-3932-74C1-C233-514D0E2027D8}"/>
              </a:ext>
            </a:extLst>
          </p:cNvPr>
          <p:cNvSpPr txBox="1"/>
          <p:nvPr/>
        </p:nvSpPr>
        <p:spPr>
          <a:xfrm>
            <a:off x="500463" y="683119"/>
            <a:ext cx="6105088" cy="446276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1800" dirty="0">
                <a:effectLst/>
                <a:latin typeface="TimesNewRomanPSMT"/>
              </a:rPr>
              <a:t>Introduction</a:t>
            </a:r>
          </a:p>
          <a:p>
            <a:pPr marL="285750" indent="-285750">
              <a:lnSpc>
                <a:spcPct val="150000"/>
              </a:lnSpc>
              <a:buFont typeface="Arial" panose="020B0604020202020204" pitchFamily="34" charset="0"/>
              <a:buChar char="•"/>
            </a:pPr>
            <a:r>
              <a:rPr lang="en-IN" sz="1800" dirty="0">
                <a:latin typeface="TimesNewRomanPSMT"/>
              </a:rPr>
              <a:t>Aim &amp; Research Question</a:t>
            </a:r>
            <a:endParaRPr lang="en-IN" dirty="0"/>
          </a:p>
          <a:p>
            <a:pPr marL="285750" indent="-285750">
              <a:lnSpc>
                <a:spcPct val="150000"/>
              </a:lnSpc>
              <a:buFont typeface="Arial" panose="020B0604020202020204" pitchFamily="34" charset="0"/>
              <a:buChar char="•"/>
            </a:pPr>
            <a:r>
              <a:rPr lang="en-IN" sz="1800" dirty="0">
                <a:effectLst/>
                <a:latin typeface="TimesNewRomanPSMT"/>
              </a:rPr>
              <a:t>Literature Review</a:t>
            </a:r>
          </a:p>
          <a:p>
            <a:pPr marL="285750" indent="-285750">
              <a:lnSpc>
                <a:spcPct val="150000"/>
              </a:lnSpc>
              <a:buFont typeface="Arial" panose="020B0604020202020204" pitchFamily="34" charset="0"/>
              <a:buChar char="•"/>
            </a:pPr>
            <a:r>
              <a:rPr lang="en-IN" sz="1800" dirty="0">
                <a:latin typeface="TimesNewRomanPSMT"/>
              </a:rPr>
              <a:t>Research Gap</a:t>
            </a:r>
            <a:endParaRPr lang="en-IN" sz="1800" dirty="0">
              <a:effectLst/>
              <a:latin typeface="TimesNewRomanPSMT"/>
            </a:endParaRPr>
          </a:p>
          <a:p>
            <a:pPr marL="285750" indent="-285750">
              <a:lnSpc>
                <a:spcPct val="150000"/>
              </a:lnSpc>
              <a:buFont typeface="Arial" panose="020B0604020202020204" pitchFamily="34" charset="0"/>
              <a:buChar char="•"/>
            </a:pPr>
            <a:r>
              <a:rPr lang="en-IN" sz="1800" dirty="0">
                <a:latin typeface="TimesNewRomanPSMT"/>
              </a:rPr>
              <a:t>Research Methodology</a:t>
            </a:r>
          </a:p>
          <a:p>
            <a:pPr marL="285750" indent="-285750">
              <a:lnSpc>
                <a:spcPct val="150000"/>
              </a:lnSpc>
              <a:buFont typeface="Arial" panose="020B0604020202020204" pitchFamily="34" charset="0"/>
              <a:buChar char="•"/>
            </a:pPr>
            <a:r>
              <a:rPr lang="en-IN" sz="1800" dirty="0">
                <a:latin typeface="TimesNewRomanPSMT"/>
              </a:rPr>
              <a:t>Conceptual Model</a:t>
            </a:r>
            <a:endParaRPr lang="en-IN" dirty="0"/>
          </a:p>
          <a:p>
            <a:pPr marL="285750" indent="-285750">
              <a:lnSpc>
                <a:spcPct val="150000"/>
              </a:lnSpc>
              <a:buFont typeface="Arial" panose="020B0604020202020204" pitchFamily="34" charset="0"/>
              <a:buChar char="•"/>
            </a:pPr>
            <a:r>
              <a:rPr lang="en-IN" sz="1800" dirty="0">
                <a:latin typeface="TimesNewRomanPSMT"/>
              </a:rPr>
              <a:t>Analysis &amp; Results</a:t>
            </a:r>
          </a:p>
          <a:p>
            <a:pPr marL="285750" indent="-285750">
              <a:lnSpc>
                <a:spcPct val="150000"/>
              </a:lnSpc>
              <a:buFont typeface="Arial" panose="020B0604020202020204" pitchFamily="34" charset="0"/>
              <a:buChar char="•"/>
            </a:pPr>
            <a:r>
              <a:rPr lang="en-IN" sz="1800" dirty="0">
                <a:latin typeface="TimesNewRomanPSMT"/>
              </a:rPr>
              <a:t>Discussions</a:t>
            </a:r>
            <a:endParaRPr lang="en-IN" dirty="0"/>
          </a:p>
          <a:p>
            <a:pPr marL="285750" indent="-285750">
              <a:lnSpc>
                <a:spcPct val="150000"/>
              </a:lnSpc>
              <a:buFont typeface="Arial" panose="020B0604020202020204" pitchFamily="34" charset="0"/>
              <a:buChar char="•"/>
            </a:pPr>
            <a:r>
              <a:rPr lang="en-IN" sz="1800" dirty="0">
                <a:effectLst/>
                <a:latin typeface="TimesNewRomanPSMT"/>
              </a:rPr>
              <a:t>Conclusion</a:t>
            </a:r>
          </a:p>
          <a:p>
            <a:pPr marL="285750" indent="-285750">
              <a:lnSpc>
                <a:spcPct val="150000"/>
              </a:lnSpc>
              <a:buFont typeface="Arial" panose="020B0604020202020204" pitchFamily="34" charset="0"/>
              <a:buChar char="•"/>
            </a:pPr>
            <a:r>
              <a:rPr lang="en-IN" sz="1800" dirty="0">
                <a:effectLst/>
                <a:latin typeface="TimesNewRomanPSMT"/>
              </a:rPr>
              <a:t>Research Reflection</a:t>
            </a:r>
            <a:endParaRPr lang="en-IN"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089174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Google Shape;101;p14">
            <a:extLst>
              <a:ext uri="{FF2B5EF4-FFF2-40B4-BE49-F238E27FC236}">
                <a16:creationId xmlns:a16="http://schemas.microsoft.com/office/drawing/2014/main" id="{9059B1E6-064A-CE80-32DE-BE805654419B}"/>
              </a:ext>
            </a:extLst>
          </p:cNvPr>
          <p:cNvCxnSpPr>
            <a:cxnSpLocks/>
          </p:cNvCxnSpPr>
          <p:nvPr/>
        </p:nvCxnSpPr>
        <p:spPr>
          <a:xfrm>
            <a:off x="0" y="386419"/>
            <a:ext cx="636783" cy="0"/>
          </a:xfrm>
          <a:prstGeom prst="straightConnector1">
            <a:avLst/>
          </a:prstGeom>
          <a:noFill/>
          <a:ln w="9525" cap="flat" cmpd="sng">
            <a:solidFill>
              <a:srgbClr val="CCCCCC"/>
            </a:solidFill>
            <a:prstDash val="solid"/>
            <a:round/>
            <a:headEnd type="none" w="med" len="med"/>
            <a:tailEnd type="none" w="med" len="med"/>
          </a:ln>
        </p:spPr>
      </p:cxnSp>
      <p:sp>
        <p:nvSpPr>
          <p:cNvPr id="9" name="Google Shape;139;p18">
            <a:extLst>
              <a:ext uri="{FF2B5EF4-FFF2-40B4-BE49-F238E27FC236}">
                <a16:creationId xmlns:a16="http://schemas.microsoft.com/office/drawing/2014/main" id="{FCAD6869-7EA4-C69D-9A26-8C62D57288B6}"/>
              </a:ext>
            </a:extLst>
          </p:cNvPr>
          <p:cNvSpPr/>
          <p:nvPr/>
        </p:nvSpPr>
        <p:spPr>
          <a:xfrm>
            <a:off x="171021" y="179735"/>
            <a:ext cx="413368" cy="413368"/>
          </a:xfrm>
          <a:prstGeom prst="ellipse">
            <a:avLst/>
          </a:prstGeom>
          <a:solidFill>
            <a:srgbClr val="FFCD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 name="Title 1">
            <a:extLst>
              <a:ext uri="{FF2B5EF4-FFF2-40B4-BE49-F238E27FC236}">
                <a16:creationId xmlns:a16="http://schemas.microsoft.com/office/drawing/2014/main" id="{A7F1B08F-B0BB-C6D2-F188-5D5743908997}"/>
              </a:ext>
            </a:extLst>
          </p:cNvPr>
          <p:cNvSpPr>
            <a:spLocks noGrp="1"/>
          </p:cNvSpPr>
          <p:nvPr>
            <p:ph type="title"/>
          </p:nvPr>
        </p:nvSpPr>
        <p:spPr>
          <a:xfrm>
            <a:off x="562599" y="191532"/>
            <a:ext cx="2237358" cy="389774"/>
          </a:xfrm>
        </p:spPr>
        <p:txBody>
          <a:bodyPr>
            <a:normAutofit fontScale="90000"/>
          </a:bodyPr>
          <a:lstStyle/>
          <a:p>
            <a:r>
              <a:rPr lang="en-US" dirty="0"/>
              <a:t>Introduction</a:t>
            </a:r>
          </a:p>
        </p:txBody>
      </p:sp>
      <p:grpSp>
        <p:nvGrpSpPr>
          <p:cNvPr id="3" name="Google Shape;126;p17">
            <a:extLst>
              <a:ext uri="{FF2B5EF4-FFF2-40B4-BE49-F238E27FC236}">
                <a16:creationId xmlns:a16="http://schemas.microsoft.com/office/drawing/2014/main" id="{5E9D427A-6FB2-395A-C0C8-1D77AD28F12D}"/>
              </a:ext>
            </a:extLst>
          </p:cNvPr>
          <p:cNvGrpSpPr/>
          <p:nvPr/>
        </p:nvGrpSpPr>
        <p:grpSpPr>
          <a:xfrm>
            <a:off x="285838" y="263649"/>
            <a:ext cx="214625" cy="214625"/>
            <a:chOff x="2594050" y="1631825"/>
            <a:chExt cx="439625" cy="439625"/>
          </a:xfrm>
        </p:grpSpPr>
        <p:sp>
          <p:nvSpPr>
            <p:cNvPr id="4" name="Google Shape;127;p17">
              <a:extLst>
                <a:ext uri="{FF2B5EF4-FFF2-40B4-BE49-F238E27FC236}">
                  <a16:creationId xmlns:a16="http://schemas.microsoft.com/office/drawing/2014/main" id="{82BEC883-4A02-8C50-A79A-4714FB4D0CC2}"/>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28;p17">
              <a:extLst>
                <a:ext uri="{FF2B5EF4-FFF2-40B4-BE49-F238E27FC236}">
                  <a16:creationId xmlns:a16="http://schemas.microsoft.com/office/drawing/2014/main" id="{9CC4B2E4-E1B2-A392-1315-2A16D9E20E1B}"/>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29;p17">
              <a:extLst>
                <a:ext uri="{FF2B5EF4-FFF2-40B4-BE49-F238E27FC236}">
                  <a16:creationId xmlns:a16="http://schemas.microsoft.com/office/drawing/2014/main" id="{6ECD2B85-5585-F54C-83A7-45A4C0C7F803}"/>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30;p17">
              <a:extLst>
                <a:ext uri="{FF2B5EF4-FFF2-40B4-BE49-F238E27FC236}">
                  <a16:creationId xmlns:a16="http://schemas.microsoft.com/office/drawing/2014/main" id="{CF949163-C009-975C-A267-556AF9DB7818}"/>
                </a:ext>
              </a:extLst>
            </p:cNvPr>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 name="Google Shape;104;p14">
            <a:extLst>
              <a:ext uri="{FF2B5EF4-FFF2-40B4-BE49-F238E27FC236}">
                <a16:creationId xmlns:a16="http://schemas.microsoft.com/office/drawing/2014/main" id="{138BC7B2-778A-2503-2FB4-B3DB027FEFDD}"/>
              </a:ext>
            </a:extLst>
          </p:cNvPr>
          <p:cNvCxnSpPr>
            <a:cxnSpLocks/>
            <a:stCxn id="2" idx="3"/>
          </p:cNvCxnSpPr>
          <p:nvPr/>
        </p:nvCxnSpPr>
        <p:spPr>
          <a:xfrm flipV="1">
            <a:off x="2799957" y="355291"/>
            <a:ext cx="6344043" cy="31128"/>
          </a:xfrm>
          <a:prstGeom prst="straightConnector1">
            <a:avLst/>
          </a:prstGeom>
          <a:noFill/>
          <a:ln w="9525" cap="flat" cmpd="sng">
            <a:solidFill>
              <a:srgbClr val="CCCCCC"/>
            </a:solidFill>
            <a:prstDash val="solid"/>
            <a:round/>
            <a:headEnd type="none" w="med" len="med"/>
            <a:tailEnd type="none" w="med" len="med"/>
          </a:ln>
        </p:spPr>
      </p:cxnSp>
      <p:graphicFrame>
        <p:nvGraphicFramePr>
          <p:cNvPr id="15" name="Chart 14">
            <a:extLst>
              <a:ext uri="{FF2B5EF4-FFF2-40B4-BE49-F238E27FC236}">
                <a16:creationId xmlns:a16="http://schemas.microsoft.com/office/drawing/2014/main" id="{C284F38F-5580-627A-0264-CBDA786D0E0B}"/>
              </a:ext>
            </a:extLst>
          </p:cNvPr>
          <p:cNvGraphicFramePr/>
          <p:nvPr>
            <p:extLst>
              <p:ext uri="{D42A27DB-BD31-4B8C-83A1-F6EECF244321}">
                <p14:modId xmlns:p14="http://schemas.microsoft.com/office/powerpoint/2010/main" val="4291219946"/>
              </p:ext>
            </p:extLst>
          </p:nvPr>
        </p:nvGraphicFramePr>
        <p:xfrm>
          <a:off x="5931159" y="680316"/>
          <a:ext cx="2985655" cy="2120323"/>
        </p:xfrm>
        <a:graphic>
          <a:graphicData uri="http://schemas.openxmlformats.org/drawingml/2006/chart">
            <c:chart xmlns:c="http://schemas.openxmlformats.org/drawingml/2006/chart" xmlns:r="http://schemas.openxmlformats.org/officeDocument/2006/relationships" r:id="rId3"/>
          </a:graphicData>
        </a:graphic>
      </p:graphicFrame>
      <p:sp>
        <p:nvSpPr>
          <p:cNvPr id="16" name="TextBox 15">
            <a:extLst>
              <a:ext uri="{FF2B5EF4-FFF2-40B4-BE49-F238E27FC236}">
                <a16:creationId xmlns:a16="http://schemas.microsoft.com/office/drawing/2014/main" id="{A6FC54E3-F123-581B-003F-1407065D8365}"/>
              </a:ext>
            </a:extLst>
          </p:cNvPr>
          <p:cNvSpPr txBox="1"/>
          <p:nvPr/>
        </p:nvSpPr>
        <p:spPr>
          <a:xfrm>
            <a:off x="6379492" y="2700611"/>
            <a:ext cx="2341944" cy="200055"/>
          </a:xfrm>
          <a:prstGeom prst="rect">
            <a:avLst/>
          </a:prstGeom>
          <a:noFill/>
        </p:spPr>
        <p:txBody>
          <a:bodyPr wrap="square" rtlCol="0">
            <a:spAutoFit/>
          </a:bodyPr>
          <a:lstStyle/>
          <a:p>
            <a:pPr algn="ctr"/>
            <a:r>
              <a:rPr lang="en-US" sz="700" dirty="0"/>
              <a:t>Source:</a:t>
            </a:r>
            <a:r>
              <a:rPr lang="en-IN" sz="700" dirty="0"/>
              <a:t>International Brand Equity Foundation Industry </a:t>
            </a:r>
          </a:p>
        </p:txBody>
      </p:sp>
      <p:sp>
        <p:nvSpPr>
          <p:cNvPr id="18" name="TextBox 17">
            <a:extLst>
              <a:ext uri="{FF2B5EF4-FFF2-40B4-BE49-F238E27FC236}">
                <a16:creationId xmlns:a16="http://schemas.microsoft.com/office/drawing/2014/main" id="{60D0E1B5-3932-74C1-C233-514D0E2027D8}"/>
              </a:ext>
            </a:extLst>
          </p:cNvPr>
          <p:cNvSpPr txBox="1"/>
          <p:nvPr/>
        </p:nvSpPr>
        <p:spPr>
          <a:xfrm>
            <a:off x="171021" y="593103"/>
            <a:ext cx="6105088" cy="4185761"/>
          </a:xfrm>
          <a:prstGeom prst="rect">
            <a:avLst/>
          </a:prstGeom>
          <a:noFill/>
        </p:spPr>
        <p:txBody>
          <a:bodyPr wrap="square" rtlCol="0">
            <a:spAutoFit/>
          </a:bodyPr>
          <a:lstStyle/>
          <a:p>
            <a:pPr marL="285750" indent="-285750">
              <a:buFont typeface="Arial" panose="020B0604020202020204" pitchFamily="34" charset="0"/>
              <a:buChar char="•"/>
            </a:pPr>
            <a:r>
              <a:rPr lang="en-IN" sz="1800" dirty="0">
                <a:effectLst/>
                <a:latin typeface="TimesNewRomanPSMT"/>
              </a:rPr>
              <a:t>Due to COVID, 82% IT industry employees prefer working from home </a:t>
            </a:r>
            <a:r>
              <a:rPr lang="en-GB" sz="1800" dirty="0">
                <a:effectLst/>
                <a:latin typeface="Times New Roman" panose="02020603050405020304" pitchFamily="18" charset="0"/>
                <a:ea typeface="Calibri" panose="020F0502020204030204" pitchFamily="34" charset="0"/>
              </a:rPr>
              <a:t>(SCIKEY: Tech Talent Outlook 2022) </a:t>
            </a:r>
            <a:endParaRPr lang="en-IN" sz="1800" dirty="0">
              <a:effectLst/>
              <a:latin typeface="TimesNewRomanPSMT"/>
            </a:endParaRPr>
          </a:p>
          <a:p>
            <a:pPr marL="285750" indent="-285750">
              <a:buFont typeface="Arial" panose="020B0604020202020204" pitchFamily="34" charset="0"/>
              <a:buChar char="•"/>
            </a:pPr>
            <a:r>
              <a:rPr lang="en-IN" sz="1800" dirty="0">
                <a:latin typeface="TimesNewRomanPSMT"/>
              </a:rPr>
              <a:t>P</a:t>
            </a:r>
            <a:r>
              <a:rPr lang="en-IN" sz="1800" dirty="0">
                <a:effectLst/>
                <a:latin typeface="TimesNewRomanPSMT"/>
              </a:rPr>
              <a:t>roject delivery involves technical aspects, and equally important are human aspects </a:t>
            </a:r>
          </a:p>
          <a:p>
            <a:pPr marL="285750" indent="-285750">
              <a:buFont typeface="Arial" panose="020B0604020202020204" pitchFamily="34" charset="0"/>
              <a:buChar char="•"/>
            </a:pPr>
            <a:r>
              <a:rPr lang="en-IN" sz="1800" dirty="0">
                <a:latin typeface="TimesNewRomanPSMT"/>
              </a:rPr>
              <a:t>Pandemic has compelled leaders to adapt new leadership style</a:t>
            </a:r>
            <a:endParaRPr lang="en-IN" dirty="0"/>
          </a:p>
          <a:p>
            <a:pPr marL="285750" indent="-285750">
              <a:buFont typeface="Arial" panose="020B0604020202020204" pitchFamily="34" charset="0"/>
              <a:buChar char="•"/>
            </a:pPr>
            <a:r>
              <a:rPr lang="en-IN" sz="1800" dirty="0">
                <a:latin typeface="TimesNewRomanPSMT"/>
              </a:rPr>
              <a:t>The L</a:t>
            </a:r>
            <a:r>
              <a:rPr lang="en-IN" sz="1800" dirty="0">
                <a:effectLst/>
                <a:latin typeface="TimesNewRomanPSMT"/>
              </a:rPr>
              <a:t>eader should know to tap into the power centre to brings out an incredible performance</a:t>
            </a:r>
            <a:endParaRPr lang="en-IN" dirty="0"/>
          </a:p>
          <a:p>
            <a:pPr marL="285750" indent="-285750">
              <a:buFont typeface="Arial" panose="020B0604020202020204" pitchFamily="34" charset="0"/>
              <a:buChar char="•"/>
            </a:pPr>
            <a:r>
              <a:rPr lang="en-IN" sz="1800" dirty="0">
                <a:latin typeface="TimesNewRomanPSMT"/>
              </a:rPr>
              <a:t>I</a:t>
            </a:r>
            <a:r>
              <a:rPr lang="en-IN" sz="1800" dirty="0">
                <a:effectLst/>
                <a:latin typeface="TimesNewRomanPSMT"/>
              </a:rPr>
              <a:t>n the Servant leadership style, the leader will serve the</a:t>
            </a:r>
            <a:br>
              <a:rPr lang="en-IN" sz="1800" dirty="0">
                <a:effectLst/>
                <a:latin typeface="TimesNewRomanPSMT"/>
              </a:rPr>
            </a:br>
            <a:r>
              <a:rPr lang="en-IN" sz="1800" dirty="0">
                <a:effectLst/>
                <a:latin typeface="TimesNewRomanPSMT"/>
              </a:rPr>
              <a:t>people </a:t>
            </a:r>
            <a:endParaRPr lang="en-IN" dirty="0"/>
          </a:p>
          <a:p>
            <a:pPr marL="285750" indent="-285750">
              <a:buFont typeface="Arial" panose="020B0604020202020204" pitchFamily="34" charset="0"/>
              <a:buChar char="•"/>
            </a:pPr>
            <a:r>
              <a:rPr lang="en-IN" sz="1800" dirty="0">
                <a:effectLst/>
                <a:latin typeface="TimesNewRomanPSMT"/>
              </a:rPr>
              <a:t>Many organisations are adopting servant leadership to foster a more collaborative and empowering work environment.</a:t>
            </a:r>
          </a:p>
          <a:p>
            <a:pPr marL="285750" indent="-285750">
              <a:buFont typeface="Arial" panose="020B0604020202020204" pitchFamily="34" charset="0"/>
              <a:buChar char="•"/>
            </a:pPr>
            <a:r>
              <a:rPr lang="en-IN" sz="1800" dirty="0">
                <a:effectLst/>
                <a:latin typeface="TimesNewRomanPSMT"/>
              </a:rPr>
              <a:t>The success of IT project delivery is essential to the Indian IT industry as it has major contribution to its GDP growth  </a:t>
            </a:r>
            <a:endParaRPr lang="en-IN"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546331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Google Shape;101;p14">
            <a:extLst>
              <a:ext uri="{FF2B5EF4-FFF2-40B4-BE49-F238E27FC236}">
                <a16:creationId xmlns:a16="http://schemas.microsoft.com/office/drawing/2014/main" id="{9059B1E6-064A-CE80-32DE-BE805654419B}"/>
              </a:ext>
            </a:extLst>
          </p:cNvPr>
          <p:cNvCxnSpPr>
            <a:cxnSpLocks/>
          </p:cNvCxnSpPr>
          <p:nvPr/>
        </p:nvCxnSpPr>
        <p:spPr>
          <a:xfrm>
            <a:off x="0" y="386419"/>
            <a:ext cx="636783" cy="0"/>
          </a:xfrm>
          <a:prstGeom prst="straightConnector1">
            <a:avLst/>
          </a:prstGeom>
          <a:noFill/>
          <a:ln w="9525" cap="flat" cmpd="sng">
            <a:solidFill>
              <a:srgbClr val="CCCCCC"/>
            </a:solidFill>
            <a:prstDash val="solid"/>
            <a:round/>
            <a:headEnd type="none" w="med" len="med"/>
            <a:tailEnd type="none" w="med" len="med"/>
          </a:ln>
        </p:spPr>
      </p:cxnSp>
      <p:sp>
        <p:nvSpPr>
          <p:cNvPr id="9" name="Google Shape;139;p18">
            <a:extLst>
              <a:ext uri="{FF2B5EF4-FFF2-40B4-BE49-F238E27FC236}">
                <a16:creationId xmlns:a16="http://schemas.microsoft.com/office/drawing/2014/main" id="{FCAD6869-7EA4-C69D-9A26-8C62D57288B6}"/>
              </a:ext>
            </a:extLst>
          </p:cNvPr>
          <p:cNvSpPr/>
          <p:nvPr/>
        </p:nvSpPr>
        <p:spPr>
          <a:xfrm>
            <a:off x="171021" y="179735"/>
            <a:ext cx="413368" cy="413368"/>
          </a:xfrm>
          <a:prstGeom prst="ellipse">
            <a:avLst/>
          </a:prstGeom>
          <a:solidFill>
            <a:srgbClr val="FFCD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 name="Title 1">
            <a:extLst>
              <a:ext uri="{FF2B5EF4-FFF2-40B4-BE49-F238E27FC236}">
                <a16:creationId xmlns:a16="http://schemas.microsoft.com/office/drawing/2014/main" id="{A7F1B08F-B0BB-C6D2-F188-5D5743908997}"/>
              </a:ext>
            </a:extLst>
          </p:cNvPr>
          <p:cNvSpPr>
            <a:spLocks noGrp="1"/>
          </p:cNvSpPr>
          <p:nvPr>
            <p:ph type="title"/>
          </p:nvPr>
        </p:nvSpPr>
        <p:spPr>
          <a:xfrm>
            <a:off x="562599" y="191532"/>
            <a:ext cx="4241222" cy="389774"/>
          </a:xfrm>
        </p:spPr>
        <p:txBody>
          <a:bodyPr>
            <a:normAutofit fontScale="90000"/>
          </a:bodyPr>
          <a:lstStyle/>
          <a:p>
            <a:r>
              <a:rPr lang="en-US" dirty="0"/>
              <a:t>Aim &amp; Research Question</a:t>
            </a:r>
          </a:p>
        </p:txBody>
      </p:sp>
      <p:grpSp>
        <p:nvGrpSpPr>
          <p:cNvPr id="3" name="Google Shape;126;p17">
            <a:extLst>
              <a:ext uri="{FF2B5EF4-FFF2-40B4-BE49-F238E27FC236}">
                <a16:creationId xmlns:a16="http://schemas.microsoft.com/office/drawing/2014/main" id="{5E9D427A-6FB2-395A-C0C8-1D77AD28F12D}"/>
              </a:ext>
            </a:extLst>
          </p:cNvPr>
          <p:cNvGrpSpPr/>
          <p:nvPr/>
        </p:nvGrpSpPr>
        <p:grpSpPr>
          <a:xfrm>
            <a:off x="285838" y="263649"/>
            <a:ext cx="214625" cy="214625"/>
            <a:chOff x="2594050" y="1631825"/>
            <a:chExt cx="439625" cy="439625"/>
          </a:xfrm>
        </p:grpSpPr>
        <p:sp>
          <p:nvSpPr>
            <p:cNvPr id="4" name="Google Shape;127;p17">
              <a:extLst>
                <a:ext uri="{FF2B5EF4-FFF2-40B4-BE49-F238E27FC236}">
                  <a16:creationId xmlns:a16="http://schemas.microsoft.com/office/drawing/2014/main" id="{82BEC883-4A02-8C50-A79A-4714FB4D0CC2}"/>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28;p17">
              <a:extLst>
                <a:ext uri="{FF2B5EF4-FFF2-40B4-BE49-F238E27FC236}">
                  <a16:creationId xmlns:a16="http://schemas.microsoft.com/office/drawing/2014/main" id="{9CC4B2E4-E1B2-A392-1315-2A16D9E20E1B}"/>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29;p17">
              <a:extLst>
                <a:ext uri="{FF2B5EF4-FFF2-40B4-BE49-F238E27FC236}">
                  <a16:creationId xmlns:a16="http://schemas.microsoft.com/office/drawing/2014/main" id="{6ECD2B85-5585-F54C-83A7-45A4C0C7F803}"/>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30;p17">
              <a:extLst>
                <a:ext uri="{FF2B5EF4-FFF2-40B4-BE49-F238E27FC236}">
                  <a16:creationId xmlns:a16="http://schemas.microsoft.com/office/drawing/2014/main" id="{CF949163-C009-975C-A267-556AF9DB7818}"/>
                </a:ext>
              </a:extLst>
            </p:cNvPr>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 name="Google Shape;104;p14">
            <a:extLst>
              <a:ext uri="{FF2B5EF4-FFF2-40B4-BE49-F238E27FC236}">
                <a16:creationId xmlns:a16="http://schemas.microsoft.com/office/drawing/2014/main" id="{138BC7B2-778A-2503-2FB4-B3DB027FEFDD}"/>
              </a:ext>
            </a:extLst>
          </p:cNvPr>
          <p:cNvCxnSpPr>
            <a:cxnSpLocks/>
            <a:stCxn id="2" idx="3"/>
          </p:cNvCxnSpPr>
          <p:nvPr/>
        </p:nvCxnSpPr>
        <p:spPr>
          <a:xfrm flipV="1">
            <a:off x="4803821" y="355291"/>
            <a:ext cx="4340179" cy="31128"/>
          </a:xfrm>
          <a:prstGeom prst="straightConnector1">
            <a:avLst/>
          </a:prstGeom>
          <a:noFill/>
          <a:ln w="9525" cap="flat" cmpd="sng">
            <a:solidFill>
              <a:srgbClr val="CCCCCC"/>
            </a:solidFill>
            <a:prstDash val="solid"/>
            <a:round/>
            <a:headEnd type="none" w="med" len="med"/>
            <a:tailEnd type="none" w="med" len="med"/>
          </a:ln>
        </p:spPr>
      </p:cxnSp>
      <p:sp>
        <p:nvSpPr>
          <p:cNvPr id="18" name="TextBox 17">
            <a:extLst>
              <a:ext uri="{FF2B5EF4-FFF2-40B4-BE49-F238E27FC236}">
                <a16:creationId xmlns:a16="http://schemas.microsoft.com/office/drawing/2014/main" id="{60D0E1B5-3932-74C1-C233-514D0E2027D8}"/>
              </a:ext>
            </a:extLst>
          </p:cNvPr>
          <p:cNvSpPr txBox="1"/>
          <p:nvPr/>
        </p:nvSpPr>
        <p:spPr>
          <a:xfrm>
            <a:off x="171020" y="593103"/>
            <a:ext cx="8881111" cy="3716146"/>
          </a:xfrm>
          <a:prstGeom prst="rect">
            <a:avLst/>
          </a:prstGeom>
          <a:noFill/>
        </p:spPr>
        <p:txBody>
          <a:bodyPr wrap="square" rtlCol="0">
            <a:spAutoFit/>
          </a:bodyPr>
          <a:lstStyle/>
          <a:p>
            <a:pPr>
              <a:lnSpc>
                <a:spcPct val="150000"/>
              </a:lnSpc>
              <a:spcAft>
                <a:spcPts val="1200"/>
              </a:spcAft>
            </a:pPr>
            <a:r>
              <a:rPr lang="en-GB" dirty="0">
                <a:effectLst/>
                <a:latin typeface="Times New Roman" panose="02020603050405020304" pitchFamily="18" charset="0"/>
                <a:ea typeface="Calibri" panose="020F0502020204030204" pitchFamily="34" charset="0"/>
              </a:rPr>
              <a:t>The aim of this study is:</a:t>
            </a:r>
            <a:endParaRPr lang="en-IN" dirty="0">
              <a:effectLst/>
              <a:latin typeface="Times New Roman" panose="02020603050405020304" pitchFamily="18" charset="0"/>
              <a:ea typeface="Times New Roman" panose="02020603050405020304" pitchFamily="18" charset="0"/>
            </a:endParaRPr>
          </a:p>
          <a:p>
            <a:pPr marL="342900" lvl="0" indent="-342900">
              <a:lnSpc>
                <a:spcPct val="150000"/>
              </a:lnSpc>
              <a:spcAft>
                <a:spcPts val="1200"/>
              </a:spcAft>
              <a:buFont typeface="+mj-lt"/>
              <a:buAutoNum type="arabicPeriod"/>
            </a:pPr>
            <a:r>
              <a:rPr lang="en-GB" dirty="0">
                <a:effectLst/>
                <a:latin typeface="Times New Roman" panose="02020603050405020304" pitchFamily="18" charset="0"/>
                <a:ea typeface="Calibri" panose="020F0502020204030204" pitchFamily="34" charset="0"/>
              </a:rPr>
              <a:t>To create awareness of the Servant Leadership style for IT project delivery in the Indian IT sector.</a:t>
            </a:r>
            <a:endParaRPr lang="en-IN" dirty="0">
              <a:effectLst/>
              <a:latin typeface="Times New Roman" panose="02020603050405020304" pitchFamily="18" charset="0"/>
              <a:ea typeface="Times New Roman" panose="02020603050405020304" pitchFamily="18" charset="0"/>
            </a:endParaRPr>
          </a:p>
          <a:p>
            <a:pPr marL="342900" lvl="0" indent="-342900">
              <a:lnSpc>
                <a:spcPct val="150000"/>
              </a:lnSpc>
              <a:spcAft>
                <a:spcPts val="1200"/>
              </a:spcAft>
              <a:buFont typeface="+mj-lt"/>
              <a:buAutoNum type="arabicPeriod"/>
            </a:pPr>
            <a:r>
              <a:rPr lang="en-GB" dirty="0">
                <a:effectLst/>
                <a:latin typeface="Times New Roman" panose="02020603050405020304" pitchFamily="18" charset="0"/>
                <a:ea typeface="Calibri" panose="020F0502020204030204" pitchFamily="34" charset="0"/>
              </a:rPr>
              <a:t>To encourage Indian IT project leaders to incorporate the Servant Leadership style in IT project delivery.</a:t>
            </a:r>
            <a:endParaRPr lang="en-IN" dirty="0">
              <a:effectLst/>
              <a:latin typeface="Times New Roman" panose="02020603050405020304" pitchFamily="18" charset="0"/>
              <a:ea typeface="Times New Roman" panose="02020603050405020304" pitchFamily="18" charset="0"/>
            </a:endParaRPr>
          </a:p>
          <a:p>
            <a:pPr marL="342900" lvl="0" indent="-342900">
              <a:lnSpc>
                <a:spcPct val="150000"/>
              </a:lnSpc>
              <a:spcAft>
                <a:spcPts val="1200"/>
              </a:spcAft>
              <a:buFont typeface="+mj-lt"/>
              <a:buAutoNum type="arabicPeriod"/>
            </a:pPr>
            <a:r>
              <a:rPr lang="en-GB" dirty="0">
                <a:effectLst/>
                <a:latin typeface="Times New Roman" panose="02020603050405020304" pitchFamily="18" charset="0"/>
                <a:ea typeface="Calibri" panose="020F0502020204030204" pitchFamily="34" charset="0"/>
              </a:rPr>
              <a:t>To contribute to the increase in the Indian IT project delivery success rate.</a:t>
            </a:r>
            <a:endParaRPr lang="en-IN" dirty="0">
              <a:effectLst/>
              <a:latin typeface="Times New Roman" panose="02020603050405020304" pitchFamily="18" charset="0"/>
              <a:ea typeface="Times New Roman" panose="02020603050405020304" pitchFamily="18" charset="0"/>
            </a:endParaRPr>
          </a:p>
          <a:p>
            <a:pPr>
              <a:lnSpc>
                <a:spcPct val="150000"/>
              </a:lnSpc>
              <a:spcAft>
                <a:spcPts val="1200"/>
              </a:spcAft>
            </a:pPr>
            <a:r>
              <a:rPr lang="en-GB" dirty="0">
                <a:effectLst/>
                <a:latin typeface="Times New Roman" panose="02020603050405020304" pitchFamily="18" charset="0"/>
                <a:ea typeface="Calibri" panose="020F0502020204030204" pitchFamily="34" charset="0"/>
              </a:rPr>
              <a:t>The research questions for the study are:</a:t>
            </a:r>
            <a:endParaRPr lang="en-IN" dirty="0">
              <a:effectLst/>
              <a:latin typeface="Times New Roman" panose="02020603050405020304" pitchFamily="18" charset="0"/>
              <a:ea typeface="Times New Roman" panose="02020603050405020304" pitchFamily="18" charset="0"/>
            </a:endParaRPr>
          </a:p>
          <a:p>
            <a:pPr marL="342900" indent="-342900">
              <a:lnSpc>
                <a:spcPct val="150000"/>
              </a:lnSpc>
              <a:spcAft>
                <a:spcPts val="1200"/>
              </a:spcAft>
              <a:buFont typeface="+mj-lt"/>
              <a:buAutoNum type="arabicPeriod"/>
            </a:pPr>
            <a:r>
              <a:rPr lang="en-GB" dirty="0">
                <a:latin typeface="Times New Roman" panose="02020603050405020304" pitchFamily="18" charset="0"/>
              </a:rPr>
              <a:t>Is the Servant Leadership style followed in the Indian IT sector for IT project delivery? </a:t>
            </a:r>
            <a:endParaRPr lang="en-IN" dirty="0">
              <a:latin typeface="Times New Roman" panose="02020603050405020304" pitchFamily="18" charset="0"/>
            </a:endParaRPr>
          </a:p>
          <a:p>
            <a:pPr marL="342900" indent="-342900">
              <a:lnSpc>
                <a:spcPct val="150000"/>
              </a:lnSpc>
              <a:spcAft>
                <a:spcPts val="1200"/>
              </a:spcAft>
              <a:buFont typeface="+mj-lt"/>
              <a:buAutoNum type="arabicPeriod"/>
            </a:pPr>
            <a:r>
              <a:rPr lang="en-GB" dirty="0">
                <a:latin typeface="Times New Roman" panose="02020603050405020304" pitchFamily="18" charset="0"/>
              </a:rPr>
              <a:t>If the Servant Leadership style is followed, then what is the level of attributes followed?</a:t>
            </a:r>
            <a:endParaRPr lang="en-IN" dirty="0">
              <a:latin typeface="Times New Roman" panose="02020603050405020304" pitchFamily="18" charset="0"/>
            </a:endParaRPr>
          </a:p>
          <a:p>
            <a:pPr marL="342900" indent="-342900">
              <a:lnSpc>
                <a:spcPct val="150000"/>
              </a:lnSpc>
              <a:spcAft>
                <a:spcPts val="1200"/>
              </a:spcAft>
              <a:buFont typeface="+mj-lt"/>
              <a:buAutoNum type="arabicPeriod"/>
            </a:pPr>
            <a:r>
              <a:rPr lang="en-GB" dirty="0">
                <a:latin typeface="Times New Roman" panose="02020603050405020304" pitchFamily="18" charset="0"/>
              </a:rPr>
              <a:t>Will there be an increase in the success rate of IT project delivery if the Servant Leadership style is followed</a:t>
            </a:r>
            <a:r>
              <a:rPr lang="en-GB" dirty="0">
                <a:effectLst/>
                <a:latin typeface="Times New Roman" panose="02020603050405020304" pitchFamily="18" charset="0"/>
                <a:ea typeface="Calibri" panose="020F0502020204030204" pitchFamily="34" charset="0"/>
              </a:rPr>
              <a:t>?</a:t>
            </a:r>
            <a:endParaRPr lang="en-IN"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58416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Google Shape;101;p14">
            <a:extLst>
              <a:ext uri="{FF2B5EF4-FFF2-40B4-BE49-F238E27FC236}">
                <a16:creationId xmlns:a16="http://schemas.microsoft.com/office/drawing/2014/main" id="{9059B1E6-064A-CE80-32DE-BE805654419B}"/>
              </a:ext>
            </a:extLst>
          </p:cNvPr>
          <p:cNvCxnSpPr>
            <a:cxnSpLocks/>
          </p:cNvCxnSpPr>
          <p:nvPr/>
        </p:nvCxnSpPr>
        <p:spPr>
          <a:xfrm>
            <a:off x="0" y="386419"/>
            <a:ext cx="636783" cy="0"/>
          </a:xfrm>
          <a:prstGeom prst="straightConnector1">
            <a:avLst/>
          </a:prstGeom>
          <a:noFill/>
          <a:ln w="9525" cap="flat" cmpd="sng">
            <a:solidFill>
              <a:srgbClr val="CCCCCC"/>
            </a:solidFill>
            <a:prstDash val="solid"/>
            <a:round/>
            <a:headEnd type="none" w="med" len="med"/>
            <a:tailEnd type="none" w="med" len="med"/>
          </a:ln>
        </p:spPr>
      </p:cxnSp>
      <p:sp>
        <p:nvSpPr>
          <p:cNvPr id="9" name="Google Shape;139;p18">
            <a:extLst>
              <a:ext uri="{FF2B5EF4-FFF2-40B4-BE49-F238E27FC236}">
                <a16:creationId xmlns:a16="http://schemas.microsoft.com/office/drawing/2014/main" id="{FCAD6869-7EA4-C69D-9A26-8C62D57288B6}"/>
              </a:ext>
            </a:extLst>
          </p:cNvPr>
          <p:cNvSpPr/>
          <p:nvPr/>
        </p:nvSpPr>
        <p:spPr>
          <a:xfrm>
            <a:off x="171021" y="179735"/>
            <a:ext cx="413368" cy="413368"/>
          </a:xfrm>
          <a:prstGeom prst="ellipse">
            <a:avLst/>
          </a:prstGeom>
          <a:solidFill>
            <a:srgbClr val="FFCD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 name="Title 1">
            <a:extLst>
              <a:ext uri="{FF2B5EF4-FFF2-40B4-BE49-F238E27FC236}">
                <a16:creationId xmlns:a16="http://schemas.microsoft.com/office/drawing/2014/main" id="{A7F1B08F-B0BB-C6D2-F188-5D5743908997}"/>
              </a:ext>
            </a:extLst>
          </p:cNvPr>
          <p:cNvSpPr>
            <a:spLocks noGrp="1"/>
          </p:cNvSpPr>
          <p:nvPr>
            <p:ph type="title"/>
          </p:nvPr>
        </p:nvSpPr>
        <p:spPr>
          <a:xfrm>
            <a:off x="562598" y="191532"/>
            <a:ext cx="3288965" cy="389774"/>
          </a:xfrm>
        </p:spPr>
        <p:txBody>
          <a:bodyPr>
            <a:normAutofit fontScale="90000"/>
          </a:bodyPr>
          <a:lstStyle/>
          <a:p>
            <a:r>
              <a:rPr lang="en-US" dirty="0"/>
              <a:t>Literature Review</a:t>
            </a:r>
          </a:p>
        </p:txBody>
      </p:sp>
      <p:grpSp>
        <p:nvGrpSpPr>
          <p:cNvPr id="3" name="Google Shape;126;p17">
            <a:extLst>
              <a:ext uri="{FF2B5EF4-FFF2-40B4-BE49-F238E27FC236}">
                <a16:creationId xmlns:a16="http://schemas.microsoft.com/office/drawing/2014/main" id="{5E9D427A-6FB2-395A-C0C8-1D77AD28F12D}"/>
              </a:ext>
            </a:extLst>
          </p:cNvPr>
          <p:cNvGrpSpPr/>
          <p:nvPr/>
        </p:nvGrpSpPr>
        <p:grpSpPr>
          <a:xfrm>
            <a:off x="285838" y="263649"/>
            <a:ext cx="214625" cy="214625"/>
            <a:chOff x="2594050" y="1631825"/>
            <a:chExt cx="439625" cy="439625"/>
          </a:xfrm>
        </p:grpSpPr>
        <p:sp>
          <p:nvSpPr>
            <p:cNvPr id="4" name="Google Shape;127;p17">
              <a:extLst>
                <a:ext uri="{FF2B5EF4-FFF2-40B4-BE49-F238E27FC236}">
                  <a16:creationId xmlns:a16="http://schemas.microsoft.com/office/drawing/2014/main" id="{82BEC883-4A02-8C50-A79A-4714FB4D0CC2}"/>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28;p17">
              <a:extLst>
                <a:ext uri="{FF2B5EF4-FFF2-40B4-BE49-F238E27FC236}">
                  <a16:creationId xmlns:a16="http://schemas.microsoft.com/office/drawing/2014/main" id="{9CC4B2E4-E1B2-A392-1315-2A16D9E20E1B}"/>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29;p17">
              <a:extLst>
                <a:ext uri="{FF2B5EF4-FFF2-40B4-BE49-F238E27FC236}">
                  <a16:creationId xmlns:a16="http://schemas.microsoft.com/office/drawing/2014/main" id="{6ECD2B85-5585-F54C-83A7-45A4C0C7F803}"/>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30;p17">
              <a:extLst>
                <a:ext uri="{FF2B5EF4-FFF2-40B4-BE49-F238E27FC236}">
                  <a16:creationId xmlns:a16="http://schemas.microsoft.com/office/drawing/2014/main" id="{CF949163-C009-975C-A267-556AF9DB7818}"/>
                </a:ext>
              </a:extLst>
            </p:cNvPr>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 name="Google Shape;104;p14">
            <a:extLst>
              <a:ext uri="{FF2B5EF4-FFF2-40B4-BE49-F238E27FC236}">
                <a16:creationId xmlns:a16="http://schemas.microsoft.com/office/drawing/2014/main" id="{138BC7B2-778A-2503-2FB4-B3DB027FEFDD}"/>
              </a:ext>
            </a:extLst>
          </p:cNvPr>
          <p:cNvCxnSpPr>
            <a:cxnSpLocks/>
            <a:stCxn id="2" idx="3"/>
          </p:cNvCxnSpPr>
          <p:nvPr/>
        </p:nvCxnSpPr>
        <p:spPr>
          <a:xfrm flipV="1">
            <a:off x="3851563" y="355291"/>
            <a:ext cx="5292437" cy="31128"/>
          </a:xfrm>
          <a:prstGeom prst="straightConnector1">
            <a:avLst/>
          </a:prstGeom>
          <a:noFill/>
          <a:ln w="9525" cap="flat" cmpd="sng">
            <a:solidFill>
              <a:srgbClr val="CCCCCC"/>
            </a:solidFill>
            <a:prstDash val="solid"/>
            <a:round/>
            <a:headEnd type="none" w="med" len="med"/>
            <a:tailEnd type="none" w="med" len="med"/>
          </a:ln>
        </p:spPr>
      </p:cxnSp>
      <p:pic>
        <p:nvPicPr>
          <p:cNvPr id="13" name="Picture 12" descr="Diagram&#10;&#10;Description automatically generated">
            <a:extLst>
              <a:ext uri="{FF2B5EF4-FFF2-40B4-BE49-F238E27FC236}">
                <a16:creationId xmlns:a16="http://schemas.microsoft.com/office/drawing/2014/main" id="{AF8A98A8-5755-CA95-2C21-E938981120F2}"/>
              </a:ext>
            </a:extLst>
          </p:cNvPr>
          <p:cNvPicPr>
            <a:picLocks noChangeAspect="1"/>
          </p:cNvPicPr>
          <p:nvPr/>
        </p:nvPicPr>
        <p:blipFill>
          <a:blip r:embed="rId3"/>
          <a:stretch>
            <a:fillRect/>
          </a:stretch>
        </p:blipFill>
        <p:spPr>
          <a:xfrm>
            <a:off x="584389" y="745065"/>
            <a:ext cx="7772400" cy="4136268"/>
          </a:xfrm>
          <a:prstGeom prst="rect">
            <a:avLst/>
          </a:prstGeom>
        </p:spPr>
      </p:pic>
    </p:spTree>
    <p:extLst>
      <p:ext uri="{BB962C8B-B14F-4D97-AF65-F5344CB8AC3E}">
        <p14:creationId xmlns:p14="http://schemas.microsoft.com/office/powerpoint/2010/main" val="1446720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1F924D2-D781-446E-A310-8995017B2FC1}"/>
              </a:ext>
            </a:extLst>
          </p:cNvPr>
          <p:cNvSpPr>
            <a:spLocks noGrp="1"/>
          </p:cNvSpPr>
          <p:nvPr>
            <p:ph type="body" sz="quarter" idx="72"/>
          </p:nvPr>
        </p:nvSpPr>
        <p:spPr>
          <a:xfrm>
            <a:off x="1619671" y="2688649"/>
            <a:ext cx="2016224" cy="314156"/>
          </a:xfrm>
        </p:spPr>
        <p:txBody>
          <a:bodyPr/>
          <a:lstStyle/>
          <a:p>
            <a:r>
              <a:rPr lang="en-US" dirty="0"/>
              <a:t>Model of Servant Leadership</a:t>
            </a:r>
          </a:p>
        </p:txBody>
      </p:sp>
      <p:sp>
        <p:nvSpPr>
          <p:cNvPr id="6" name="Text Placeholder 5">
            <a:extLst>
              <a:ext uri="{FF2B5EF4-FFF2-40B4-BE49-F238E27FC236}">
                <a16:creationId xmlns:a16="http://schemas.microsoft.com/office/drawing/2014/main" id="{64E444F4-44BA-43FD-9AA1-375BEF9E3086}"/>
              </a:ext>
            </a:extLst>
          </p:cNvPr>
          <p:cNvSpPr>
            <a:spLocks noGrp="1"/>
          </p:cNvSpPr>
          <p:nvPr>
            <p:ph type="body" sz="quarter" idx="74"/>
          </p:nvPr>
        </p:nvSpPr>
        <p:spPr>
          <a:xfrm>
            <a:off x="5796136" y="2640029"/>
            <a:ext cx="2016224" cy="314156"/>
          </a:xfrm>
        </p:spPr>
        <p:txBody>
          <a:bodyPr/>
          <a:lstStyle/>
          <a:p>
            <a:r>
              <a:rPr lang="en-US" sz="1800" dirty="0"/>
              <a:t>Impact of Servant Leadership in the IT Project Success</a:t>
            </a:r>
          </a:p>
        </p:txBody>
      </p:sp>
      <p:sp>
        <p:nvSpPr>
          <p:cNvPr id="8" name="Text Placeholder 7">
            <a:extLst>
              <a:ext uri="{FF2B5EF4-FFF2-40B4-BE49-F238E27FC236}">
                <a16:creationId xmlns:a16="http://schemas.microsoft.com/office/drawing/2014/main" id="{B91FAC60-576F-47AF-9AEC-876E15704D3A}"/>
              </a:ext>
            </a:extLst>
          </p:cNvPr>
          <p:cNvSpPr>
            <a:spLocks noGrp="1"/>
          </p:cNvSpPr>
          <p:nvPr>
            <p:ph type="body" sz="quarter" idx="76"/>
          </p:nvPr>
        </p:nvSpPr>
        <p:spPr>
          <a:xfrm>
            <a:off x="3651225" y="3081446"/>
            <a:ext cx="2016224" cy="314156"/>
          </a:xfrm>
        </p:spPr>
        <p:txBody>
          <a:bodyPr/>
          <a:lstStyle/>
          <a:p>
            <a:r>
              <a:rPr lang="en-US" dirty="0"/>
              <a:t>Model of IT Project Success</a:t>
            </a:r>
          </a:p>
        </p:txBody>
      </p:sp>
      <p:sp>
        <p:nvSpPr>
          <p:cNvPr id="10" name="Text Placeholder 9">
            <a:extLst>
              <a:ext uri="{FF2B5EF4-FFF2-40B4-BE49-F238E27FC236}">
                <a16:creationId xmlns:a16="http://schemas.microsoft.com/office/drawing/2014/main" id="{F1D4BDC0-E059-45F9-9366-A7754853260E}"/>
              </a:ext>
            </a:extLst>
          </p:cNvPr>
          <p:cNvSpPr>
            <a:spLocks noGrp="1"/>
          </p:cNvSpPr>
          <p:nvPr>
            <p:ph type="body" sz="quarter" idx="84"/>
          </p:nvPr>
        </p:nvSpPr>
        <p:spPr>
          <a:xfrm>
            <a:off x="936353" y="3383938"/>
            <a:ext cx="1870150" cy="609536"/>
          </a:xfrm>
        </p:spPr>
        <p:txBody>
          <a:bodyPr/>
          <a:lstStyle/>
          <a:p>
            <a:r>
              <a:rPr lang="en-GB" sz="1600" dirty="0">
                <a:effectLst/>
                <a:latin typeface="Times New Roman" panose="02020603050405020304" pitchFamily="18" charset="0"/>
                <a:ea typeface="Calibri" panose="020F0502020204030204" pitchFamily="34" charset="0"/>
              </a:rPr>
              <a:t>Van Dierendonck and Nuijten's (2011) </a:t>
            </a:r>
            <a:endParaRPr lang="en-US" sz="1200" dirty="0"/>
          </a:p>
        </p:txBody>
      </p:sp>
      <p:sp>
        <p:nvSpPr>
          <p:cNvPr id="11" name="Text Placeholder 10">
            <a:extLst>
              <a:ext uri="{FF2B5EF4-FFF2-40B4-BE49-F238E27FC236}">
                <a16:creationId xmlns:a16="http://schemas.microsoft.com/office/drawing/2014/main" id="{C4C6625E-B40D-486B-A68E-40FD190DDCB4}"/>
              </a:ext>
            </a:extLst>
          </p:cNvPr>
          <p:cNvSpPr>
            <a:spLocks noGrp="1"/>
          </p:cNvSpPr>
          <p:nvPr>
            <p:ph type="body" sz="quarter" idx="85"/>
          </p:nvPr>
        </p:nvSpPr>
        <p:spPr>
          <a:xfrm>
            <a:off x="5498772" y="3591532"/>
            <a:ext cx="1870150" cy="609536"/>
          </a:xfrm>
        </p:spPr>
        <p:txBody>
          <a:bodyPr/>
          <a:lstStyle/>
          <a:p>
            <a:r>
              <a:rPr lang="en-GB" sz="1800" dirty="0">
                <a:effectLst/>
                <a:latin typeface="Times New Roman" panose="02020603050405020304" pitchFamily="18" charset="0"/>
                <a:ea typeface="Calibri" panose="020F0502020204030204" pitchFamily="34" charset="0"/>
              </a:rPr>
              <a:t>Harwardt, M. (2020)</a:t>
            </a:r>
            <a:endParaRPr lang="en-US" dirty="0"/>
          </a:p>
        </p:txBody>
      </p:sp>
      <p:sp>
        <p:nvSpPr>
          <p:cNvPr id="12" name="Text Placeholder 11">
            <a:extLst>
              <a:ext uri="{FF2B5EF4-FFF2-40B4-BE49-F238E27FC236}">
                <a16:creationId xmlns:a16="http://schemas.microsoft.com/office/drawing/2014/main" id="{B6375553-C3E8-4FF8-B66C-A758BDD72D9A}"/>
              </a:ext>
            </a:extLst>
          </p:cNvPr>
          <p:cNvSpPr>
            <a:spLocks noGrp="1"/>
          </p:cNvSpPr>
          <p:nvPr>
            <p:ph type="body" sz="quarter" idx="86"/>
          </p:nvPr>
        </p:nvSpPr>
        <p:spPr>
          <a:xfrm>
            <a:off x="3409752" y="2030493"/>
            <a:ext cx="1870150" cy="609536"/>
          </a:xfrm>
        </p:spPr>
        <p:txBody>
          <a:bodyPr/>
          <a:lstStyle/>
          <a:p>
            <a:r>
              <a:rPr lang="en-GB" sz="1800" dirty="0">
                <a:effectLst/>
                <a:latin typeface="Times New Roman" panose="02020603050405020304" pitchFamily="18" charset="0"/>
                <a:ea typeface="Calibri" panose="020F0502020204030204" pitchFamily="34" charset="0"/>
              </a:rPr>
              <a:t>Harwardt, M. (2018)</a:t>
            </a:r>
            <a:endParaRPr lang="en-US" dirty="0"/>
          </a:p>
        </p:txBody>
      </p:sp>
      <p:cxnSp>
        <p:nvCxnSpPr>
          <p:cNvPr id="17" name="Google Shape;101;p14">
            <a:extLst>
              <a:ext uri="{FF2B5EF4-FFF2-40B4-BE49-F238E27FC236}">
                <a16:creationId xmlns:a16="http://schemas.microsoft.com/office/drawing/2014/main" id="{6D2E470F-EE41-A5D8-C000-1AE31AB29D52}"/>
              </a:ext>
            </a:extLst>
          </p:cNvPr>
          <p:cNvCxnSpPr>
            <a:cxnSpLocks/>
          </p:cNvCxnSpPr>
          <p:nvPr/>
        </p:nvCxnSpPr>
        <p:spPr>
          <a:xfrm>
            <a:off x="0" y="386419"/>
            <a:ext cx="636783" cy="0"/>
          </a:xfrm>
          <a:prstGeom prst="straightConnector1">
            <a:avLst/>
          </a:prstGeom>
          <a:noFill/>
          <a:ln w="9525" cap="flat" cmpd="sng">
            <a:solidFill>
              <a:srgbClr val="CCCCCC"/>
            </a:solidFill>
            <a:prstDash val="solid"/>
            <a:round/>
            <a:headEnd type="none" w="med" len="med"/>
            <a:tailEnd type="none" w="med" len="med"/>
          </a:ln>
        </p:spPr>
      </p:cxnSp>
      <p:sp>
        <p:nvSpPr>
          <p:cNvPr id="18" name="Google Shape;139;p18">
            <a:extLst>
              <a:ext uri="{FF2B5EF4-FFF2-40B4-BE49-F238E27FC236}">
                <a16:creationId xmlns:a16="http://schemas.microsoft.com/office/drawing/2014/main" id="{7AE6D82D-165C-DFAD-0518-76E20C5CF1FD}"/>
              </a:ext>
            </a:extLst>
          </p:cNvPr>
          <p:cNvSpPr/>
          <p:nvPr/>
        </p:nvSpPr>
        <p:spPr>
          <a:xfrm>
            <a:off x="171021" y="179735"/>
            <a:ext cx="413368" cy="413368"/>
          </a:xfrm>
          <a:prstGeom prst="ellipse">
            <a:avLst/>
          </a:prstGeom>
          <a:solidFill>
            <a:srgbClr val="FFCD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 name="Title 1">
            <a:extLst>
              <a:ext uri="{FF2B5EF4-FFF2-40B4-BE49-F238E27FC236}">
                <a16:creationId xmlns:a16="http://schemas.microsoft.com/office/drawing/2014/main" id="{BFEE98C7-3B08-F510-AA6B-5D7813DBCDAC}"/>
              </a:ext>
            </a:extLst>
          </p:cNvPr>
          <p:cNvSpPr>
            <a:spLocks noGrp="1"/>
          </p:cNvSpPr>
          <p:nvPr>
            <p:ph type="title"/>
          </p:nvPr>
        </p:nvSpPr>
        <p:spPr>
          <a:xfrm>
            <a:off x="562598" y="191532"/>
            <a:ext cx="2338257" cy="389774"/>
          </a:xfrm>
        </p:spPr>
        <p:txBody>
          <a:bodyPr>
            <a:normAutofit fontScale="90000"/>
          </a:bodyPr>
          <a:lstStyle/>
          <a:p>
            <a:r>
              <a:rPr lang="en-US" dirty="0"/>
              <a:t>Research Gap</a:t>
            </a:r>
          </a:p>
        </p:txBody>
      </p:sp>
      <p:grpSp>
        <p:nvGrpSpPr>
          <p:cNvPr id="20" name="Google Shape;126;p17">
            <a:extLst>
              <a:ext uri="{FF2B5EF4-FFF2-40B4-BE49-F238E27FC236}">
                <a16:creationId xmlns:a16="http://schemas.microsoft.com/office/drawing/2014/main" id="{B1E41D40-E3AB-3FF1-1410-A1A011956E84}"/>
              </a:ext>
            </a:extLst>
          </p:cNvPr>
          <p:cNvGrpSpPr/>
          <p:nvPr/>
        </p:nvGrpSpPr>
        <p:grpSpPr>
          <a:xfrm>
            <a:off x="285838" y="263649"/>
            <a:ext cx="214625" cy="214625"/>
            <a:chOff x="2594050" y="1631825"/>
            <a:chExt cx="439625" cy="439625"/>
          </a:xfrm>
        </p:grpSpPr>
        <p:sp>
          <p:nvSpPr>
            <p:cNvPr id="21" name="Google Shape;127;p17">
              <a:extLst>
                <a:ext uri="{FF2B5EF4-FFF2-40B4-BE49-F238E27FC236}">
                  <a16:creationId xmlns:a16="http://schemas.microsoft.com/office/drawing/2014/main" id="{F1C54491-A98F-B903-EAA7-6E20DBAF4660}"/>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28;p17">
              <a:extLst>
                <a:ext uri="{FF2B5EF4-FFF2-40B4-BE49-F238E27FC236}">
                  <a16:creationId xmlns:a16="http://schemas.microsoft.com/office/drawing/2014/main" id="{E9FC4DB2-9322-98F1-A355-518B92C28E83}"/>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29;p17">
              <a:extLst>
                <a:ext uri="{FF2B5EF4-FFF2-40B4-BE49-F238E27FC236}">
                  <a16:creationId xmlns:a16="http://schemas.microsoft.com/office/drawing/2014/main" id="{1CA6A1C2-5558-DB52-1968-495E8C689253}"/>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30;p17">
              <a:extLst>
                <a:ext uri="{FF2B5EF4-FFF2-40B4-BE49-F238E27FC236}">
                  <a16:creationId xmlns:a16="http://schemas.microsoft.com/office/drawing/2014/main" id="{F7DE7AFD-C8C9-6DC3-F061-DF62F9C51AF4}"/>
                </a:ext>
              </a:extLst>
            </p:cNvPr>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5" name="Google Shape;104;p14">
            <a:extLst>
              <a:ext uri="{FF2B5EF4-FFF2-40B4-BE49-F238E27FC236}">
                <a16:creationId xmlns:a16="http://schemas.microsoft.com/office/drawing/2014/main" id="{DE5987FB-6931-2F10-36A8-771AFEE8C8AE}"/>
              </a:ext>
            </a:extLst>
          </p:cNvPr>
          <p:cNvCxnSpPr>
            <a:cxnSpLocks/>
          </p:cNvCxnSpPr>
          <p:nvPr/>
        </p:nvCxnSpPr>
        <p:spPr>
          <a:xfrm flipV="1">
            <a:off x="2806503" y="355291"/>
            <a:ext cx="6337497" cy="31128"/>
          </a:xfrm>
          <a:prstGeom prst="straightConnector1">
            <a:avLst/>
          </a:prstGeom>
          <a:noFill/>
          <a:ln w="9525" cap="flat" cmpd="sng">
            <a:solidFill>
              <a:srgbClr val="CCCCCC"/>
            </a:solidFill>
            <a:prstDash val="solid"/>
            <a:round/>
            <a:headEnd type="none" w="med" len="med"/>
            <a:tailEnd type="none" w="med" len="med"/>
          </a:ln>
        </p:spPr>
      </p:cxnSp>
      <p:sp>
        <p:nvSpPr>
          <p:cNvPr id="32" name="Text Placeholder 31">
            <a:extLst>
              <a:ext uri="{FF2B5EF4-FFF2-40B4-BE49-F238E27FC236}">
                <a16:creationId xmlns:a16="http://schemas.microsoft.com/office/drawing/2014/main" id="{F22A3130-598E-D0F8-8010-96A5F4C76E78}"/>
              </a:ext>
            </a:extLst>
          </p:cNvPr>
          <p:cNvSpPr>
            <a:spLocks noGrp="1"/>
          </p:cNvSpPr>
          <p:nvPr>
            <p:ph type="body" sz="quarter" idx="73"/>
          </p:nvPr>
        </p:nvSpPr>
        <p:spPr>
          <a:xfrm>
            <a:off x="5852892" y="3052936"/>
            <a:ext cx="2016223" cy="293754"/>
          </a:xfrm>
        </p:spPr>
        <p:txBody>
          <a:bodyPr/>
          <a:lstStyle/>
          <a:p>
            <a:r>
              <a:rPr lang="en-US" sz="1000" dirty="0"/>
              <a:t>Germany, Austria, Switzerland</a:t>
            </a:r>
          </a:p>
        </p:txBody>
      </p:sp>
      <p:sp>
        <p:nvSpPr>
          <p:cNvPr id="2" name="TextBox 1">
            <a:extLst>
              <a:ext uri="{FF2B5EF4-FFF2-40B4-BE49-F238E27FC236}">
                <a16:creationId xmlns:a16="http://schemas.microsoft.com/office/drawing/2014/main" id="{6CE36C42-3648-1EAD-6BC9-D1FF67F5D4B3}"/>
              </a:ext>
            </a:extLst>
          </p:cNvPr>
          <p:cNvSpPr txBox="1"/>
          <p:nvPr/>
        </p:nvSpPr>
        <p:spPr>
          <a:xfrm>
            <a:off x="1475503" y="825668"/>
            <a:ext cx="5738648" cy="400110"/>
          </a:xfrm>
          <a:prstGeom prst="rect">
            <a:avLst/>
          </a:prstGeom>
          <a:noFill/>
        </p:spPr>
        <p:txBody>
          <a:bodyPr wrap="square" rtlCol="0">
            <a:spAutoFit/>
          </a:bodyPr>
          <a:lstStyle/>
          <a:p>
            <a:pPr algn="ctr"/>
            <a:r>
              <a:rPr lang="en-US" sz="2000" dirty="0"/>
              <a:t>Demography for this study is India</a:t>
            </a:r>
          </a:p>
        </p:txBody>
      </p:sp>
    </p:spTree>
    <p:extLst>
      <p:ext uri="{BB962C8B-B14F-4D97-AF65-F5344CB8AC3E}">
        <p14:creationId xmlns:p14="http://schemas.microsoft.com/office/powerpoint/2010/main" val="3835388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Google Shape;101;p14">
            <a:extLst>
              <a:ext uri="{FF2B5EF4-FFF2-40B4-BE49-F238E27FC236}">
                <a16:creationId xmlns:a16="http://schemas.microsoft.com/office/drawing/2014/main" id="{9059B1E6-064A-CE80-32DE-BE805654419B}"/>
              </a:ext>
            </a:extLst>
          </p:cNvPr>
          <p:cNvCxnSpPr>
            <a:cxnSpLocks/>
          </p:cNvCxnSpPr>
          <p:nvPr/>
        </p:nvCxnSpPr>
        <p:spPr>
          <a:xfrm>
            <a:off x="0" y="386419"/>
            <a:ext cx="636783" cy="0"/>
          </a:xfrm>
          <a:prstGeom prst="straightConnector1">
            <a:avLst/>
          </a:prstGeom>
          <a:noFill/>
          <a:ln w="9525" cap="flat" cmpd="sng">
            <a:solidFill>
              <a:srgbClr val="CCCCCC"/>
            </a:solidFill>
            <a:prstDash val="solid"/>
            <a:round/>
            <a:headEnd type="none" w="med" len="med"/>
            <a:tailEnd type="none" w="med" len="med"/>
          </a:ln>
        </p:spPr>
      </p:cxnSp>
      <p:sp>
        <p:nvSpPr>
          <p:cNvPr id="9" name="Google Shape;139;p18">
            <a:extLst>
              <a:ext uri="{FF2B5EF4-FFF2-40B4-BE49-F238E27FC236}">
                <a16:creationId xmlns:a16="http://schemas.microsoft.com/office/drawing/2014/main" id="{FCAD6869-7EA4-C69D-9A26-8C62D57288B6}"/>
              </a:ext>
            </a:extLst>
          </p:cNvPr>
          <p:cNvSpPr/>
          <p:nvPr/>
        </p:nvSpPr>
        <p:spPr>
          <a:xfrm>
            <a:off x="171021" y="179735"/>
            <a:ext cx="413368" cy="413368"/>
          </a:xfrm>
          <a:prstGeom prst="ellipse">
            <a:avLst/>
          </a:prstGeom>
          <a:solidFill>
            <a:srgbClr val="FFCD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 name="Title 1">
            <a:extLst>
              <a:ext uri="{FF2B5EF4-FFF2-40B4-BE49-F238E27FC236}">
                <a16:creationId xmlns:a16="http://schemas.microsoft.com/office/drawing/2014/main" id="{A7F1B08F-B0BB-C6D2-F188-5D5743908997}"/>
              </a:ext>
            </a:extLst>
          </p:cNvPr>
          <p:cNvSpPr>
            <a:spLocks noGrp="1"/>
          </p:cNvSpPr>
          <p:nvPr>
            <p:ph type="title"/>
          </p:nvPr>
        </p:nvSpPr>
        <p:spPr>
          <a:xfrm>
            <a:off x="562598" y="191532"/>
            <a:ext cx="3746166" cy="389774"/>
          </a:xfrm>
        </p:spPr>
        <p:txBody>
          <a:bodyPr>
            <a:normAutofit fontScale="90000"/>
          </a:bodyPr>
          <a:lstStyle/>
          <a:p>
            <a:r>
              <a:rPr lang="en-US" dirty="0"/>
              <a:t>Research Methodology</a:t>
            </a:r>
          </a:p>
        </p:txBody>
      </p:sp>
      <p:grpSp>
        <p:nvGrpSpPr>
          <p:cNvPr id="3" name="Google Shape;126;p17">
            <a:extLst>
              <a:ext uri="{FF2B5EF4-FFF2-40B4-BE49-F238E27FC236}">
                <a16:creationId xmlns:a16="http://schemas.microsoft.com/office/drawing/2014/main" id="{5E9D427A-6FB2-395A-C0C8-1D77AD28F12D}"/>
              </a:ext>
            </a:extLst>
          </p:cNvPr>
          <p:cNvGrpSpPr/>
          <p:nvPr/>
        </p:nvGrpSpPr>
        <p:grpSpPr>
          <a:xfrm>
            <a:off x="285838" y="263649"/>
            <a:ext cx="214625" cy="214625"/>
            <a:chOff x="2594050" y="1631825"/>
            <a:chExt cx="439625" cy="439625"/>
          </a:xfrm>
        </p:grpSpPr>
        <p:sp>
          <p:nvSpPr>
            <p:cNvPr id="4" name="Google Shape;127;p17">
              <a:extLst>
                <a:ext uri="{FF2B5EF4-FFF2-40B4-BE49-F238E27FC236}">
                  <a16:creationId xmlns:a16="http://schemas.microsoft.com/office/drawing/2014/main" id="{82BEC883-4A02-8C50-A79A-4714FB4D0CC2}"/>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28;p17">
              <a:extLst>
                <a:ext uri="{FF2B5EF4-FFF2-40B4-BE49-F238E27FC236}">
                  <a16:creationId xmlns:a16="http://schemas.microsoft.com/office/drawing/2014/main" id="{9CC4B2E4-E1B2-A392-1315-2A16D9E20E1B}"/>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29;p17">
              <a:extLst>
                <a:ext uri="{FF2B5EF4-FFF2-40B4-BE49-F238E27FC236}">
                  <a16:creationId xmlns:a16="http://schemas.microsoft.com/office/drawing/2014/main" id="{6ECD2B85-5585-F54C-83A7-45A4C0C7F803}"/>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30;p17">
              <a:extLst>
                <a:ext uri="{FF2B5EF4-FFF2-40B4-BE49-F238E27FC236}">
                  <a16:creationId xmlns:a16="http://schemas.microsoft.com/office/drawing/2014/main" id="{CF949163-C009-975C-A267-556AF9DB7818}"/>
                </a:ext>
              </a:extLst>
            </p:cNvPr>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 name="Google Shape;104;p14">
            <a:extLst>
              <a:ext uri="{FF2B5EF4-FFF2-40B4-BE49-F238E27FC236}">
                <a16:creationId xmlns:a16="http://schemas.microsoft.com/office/drawing/2014/main" id="{138BC7B2-778A-2503-2FB4-B3DB027FEFDD}"/>
              </a:ext>
            </a:extLst>
          </p:cNvPr>
          <p:cNvCxnSpPr>
            <a:cxnSpLocks/>
            <a:stCxn id="2" idx="3"/>
          </p:cNvCxnSpPr>
          <p:nvPr/>
        </p:nvCxnSpPr>
        <p:spPr>
          <a:xfrm flipV="1">
            <a:off x="4308764" y="355291"/>
            <a:ext cx="4835236" cy="31128"/>
          </a:xfrm>
          <a:prstGeom prst="straightConnector1">
            <a:avLst/>
          </a:prstGeom>
          <a:noFill/>
          <a:ln w="9525" cap="flat" cmpd="sng">
            <a:solidFill>
              <a:srgbClr val="CCCCCC"/>
            </a:solidFill>
            <a:prstDash val="solid"/>
            <a:round/>
            <a:headEnd type="none" w="med" len="med"/>
            <a:tailEnd type="none" w="med" len="med"/>
          </a:ln>
        </p:spPr>
      </p:cxnSp>
      <p:sp>
        <p:nvSpPr>
          <p:cNvPr id="8" name="Rounded Rectangle 7">
            <a:extLst>
              <a:ext uri="{FF2B5EF4-FFF2-40B4-BE49-F238E27FC236}">
                <a16:creationId xmlns:a16="http://schemas.microsoft.com/office/drawing/2014/main" id="{A29A6409-FFAC-AD49-2C50-4AB8BA8906F2}"/>
              </a:ext>
            </a:extLst>
          </p:cNvPr>
          <p:cNvSpPr/>
          <p:nvPr/>
        </p:nvSpPr>
        <p:spPr>
          <a:xfrm>
            <a:off x="320462" y="698210"/>
            <a:ext cx="1906665" cy="668458"/>
          </a:xfrm>
          <a:prstGeom prst="roundRect">
            <a:avLst/>
          </a:prstGeom>
          <a:solidFill>
            <a:srgbClr val="FFD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Research Design</a:t>
            </a:r>
          </a:p>
        </p:txBody>
      </p:sp>
      <p:sp>
        <p:nvSpPr>
          <p:cNvPr id="13" name="Rounded Rectangle 12">
            <a:extLst>
              <a:ext uri="{FF2B5EF4-FFF2-40B4-BE49-F238E27FC236}">
                <a16:creationId xmlns:a16="http://schemas.microsoft.com/office/drawing/2014/main" id="{D14D77AE-E658-1B23-85E8-AE3BE1A896EB}"/>
              </a:ext>
            </a:extLst>
          </p:cNvPr>
          <p:cNvSpPr/>
          <p:nvPr/>
        </p:nvSpPr>
        <p:spPr>
          <a:xfrm>
            <a:off x="319427" y="1617733"/>
            <a:ext cx="1906665" cy="668458"/>
          </a:xfrm>
          <a:prstGeom prst="roundRect">
            <a:avLst/>
          </a:prstGeom>
          <a:solidFill>
            <a:srgbClr val="FFD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Scope of study</a:t>
            </a:r>
          </a:p>
        </p:txBody>
      </p:sp>
      <p:sp>
        <p:nvSpPr>
          <p:cNvPr id="14" name="Rounded Rectangle 13">
            <a:extLst>
              <a:ext uri="{FF2B5EF4-FFF2-40B4-BE49-F238E27FC236}">
                <a16:creationId xmlns:a16="http://schemas.microsoft.com/office/drawing/2014/main" id="{A8E38220-5223-CEF8-CBDA-280B7D85F282}"/>
              </a:ext>
            </a:extLst>
          </p:cNvPr>
          <p:cNvSpPr/>
          <p:nvPr/>
        </p:nvSpPr>
        <p:spPr>
          <a:xfrm>
            <a:off x="319427" y="2537257"/>
            <a:ext cx="1906665" cy="668458"/>
          </a:xfrm>
          <a:prstGeom prst="roundRect">
            <a:avLst/>
          </a:prstGeom>
          <a:solidFill>
            <a:srgbClr val="FFD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Sampling</a:t>
            </a:r>
          </a:p>
        </p:txBody>
      </p:sp>
      <p:sp>
        <p:nvSpPr>
          <p:cNvPr id="15" name="Rounded Rectangle 14">
            <a:extLst>
              <a:ext uri="{FF2B5EF4-FFF2-40B4-BE49-F238E27FC236}">
                <a16:creationId xmlns:a16="http://schemas.microsoft.com/office/drawing/2014/main" id="{A85328B4-42E1-D07D-E085-BE30DF1C3056}"/>
              </a:ext>
            </a:extLst>
          </p:cNvPr>
          <p:cNvSpPr/>
          <p:nvPr/>
        </p:nvSpPr>
        <p:spPr>
          <a:xfrm>
            <a:off x="319426" y="3539943"/>
            <a:ext cx="1906665" cy="668458"/>
          </a:xfrm>
          <a:prstGeom prst="roundRect">
            <a:avLst/>
          </a:prstGeom>
          <a:solidFill>
            <a:srgbClr val="FFD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Sample Frame</a:t>
            </a:r>
          </a:p>
        </p:txBody>
      </p:sp>
      <p:sp>
        <p:nvSpPr>
          <p:cNvPr id="16" name="Rounded Rectangle 15">
            <a:extLst>
              <a:ext uri="{FF2B5EF4-FFF2-40B4-BE49-F238E27FC236}">
                <a16:creationId xmlns:a16="http://schemas.microsoft.com/office/drawing/2014/main" id="{E33BA423-494B-F4F5-B52B-74F6F493E24D}"/>
              </a:ext>
            </a:extLst>
          </p:cNvPr>
          <p:cNvSpPr/>
          <p:nvPr/>
        </p:nvSpPr>
        <p:spPr>
          <a:xfrm>
            <a:off x="3236120" y="694193"/>
            <a:ext cx="5152171" cy="668458"/>
          </a:xfrm>
          <a:prstGeom prst="roundRect">
            <a:avLst/>
          </a:prstGeom>
          <a:solidFill>
            <a:srgbClr val="FFD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Research based on Survey Technique (5-point Likert scale)</a:t>
            </a:r>
          </a:p>
        </p:txBody>
      </p:sp>
      <p:sp>
        <p:nvSpPr>
          <p:cNvPr id="17" name="Rounded Rectangle 16">
            <a:extLst>
              <a:ext uri="{FF2B5EF4-FFF2-40B4-BE49-F238E27FC236}">
                <a16:creationId xmlns:a16="http://schemas.microsoft.com/office/drawing/2014/main" id="{090AC657-4302-0470-1445-8866D2543A63}"/>
              </a:ext>
            </a:extLst>
          </p:cNvPr>
          <p:cNvSpPr/>
          <p:nvPr/>
        </p:nvSpPr>
        <p:spPr>
          <a:xfrm>
            <a:off x="3236120" y="1617733"/>
            <a:ext cx="5152171" cy="668458"/>
          </a:xfrm>
          <a:prstGeom prst="roundRect">
            <a:avLst/>
          </a:prstGeom>
          <a:solidFill>
            <a:srgbClr val="FFD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effectLst/>
                <a:latin typeface="TimesNewRomanPSMT"/>
              </a:rPr>
              <a:t>The scope of the study is limited to the Indian IT companies </a:t>
            </a:r>
            <a:endParaRPr lang="en-IN" dirty="0">
              <a:solidFill>
                <a:schemeClr val="tx1"/>
              </a:solidFill>
            </a:endParaRPr>
          </a:p>
        </p:txBody>
      </p:sp>
      <p:sp>
        <p:nvSpPr>
          <p:cNvPr id="18" name="Rounded Rectangle 17">
            <a:extLst>
              <a:ext uri="{FF2B5EF4-FFF2-40B4-BE49-F238E27FC236}">
                <a16:creationId xmlns:a16="http://schemas.microsoft.com/office/drawing/2014/main" id="{4690B3AD-DAB4-C402-C2AD-E3477B1E06DE}"/>
              </a:ext>
            </a:extLst>
          </p:cNvPr>
          <p:cNvSpPr/>
          <p:nvPr/>
        </p:nvSpPr>
        <p:spPr>
          <a:xfrm>
            <a:off x="3236119" y="2537257"/>
            <a:ext cx="5152171" cy="668458"/>
          </a:xfrm>
          <a:prstGeom prst="roundRect">
            <a:avLst/>
          </a:prstGeom>
          <a:solidFill>
            <a:srgbClr val="FFD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Primary data collection with convenience sampling </a:t>
            </a:r>
          </a:p>
          <a:p>
            <a:pPr algn="ctr"/>
            <a:r>
              <a:rPr lang="en-US" dirty="0">
                <a:solidFill>
                  <a:schemeClr val="tx1"/>
                </a:solidFill>
              </a:rPr>
              <a:t>(Harwardt, 2020)</a:t>
            </a:r>
          </a:p>
        </p:txBody>
      </p:sp>
      <p:sp>
        <p:nvSpPr>
          <p:cNvPr id="19" name="Rounded Rectangle 18">
            <a:extLst>
              <a:ext uri="{FF2B5EF4-FFF2-40B4-BE49-F238E27FC236}">
                <a16:creationId xmlns:a16="http://schemas.microsoft.com/office/drawing/2014/main" id="{8FF58ECC-6706-6941-607B-7099BEB003D1}"/>
              </a:ext>
            </a:extLst>
          </p:cNvPr>
          <p:cNvSpPr/>
          <p:nvPr/>
        </p:nvSpPr>
        <p:spPr>
          <a:xfrm>
            <a:off x="3236119" y="3539943"/>
            <a:ext cx="5152171" cy="668458"/>
          </a:xfrm>
          <a:prstGeom prst="roundRect">
            <a:avLst/>
          </a:prstGeom>
          <a:solidFill>
            <a:srgbClr val="FFD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Calibri" panose="020F0502020204030204" pitchFamily="34" charset="0"/>
                <a:cs typeface="Calibri" panose="020F0502020204030204" pitchFamily="34" charset="0"/>
              </a:rPr>
              <a:t>L</a:t>
            </a:r>
            <a:r>
              <a:rPr lang="en-IN" dirty="0">
                <a:solidFill>
                  <a:schemeClr val="tx1"/>
                </a:solidFill>
                <a:effectLst/>
                <a:latin typeface="Calibri" panose="020F0502020204030204" pitchFamily="34" charset="0"/>
                <a:cs typeface="Calibri" panose="020F0502020204030204" pitchFamily="34" charset="0"/>
              </a:rPr>
              <a:t>eaders, Project </a:t>
            </a:r>
            <a:r>
              <a:rPr lang="en-IN" dirty="0">
                <a:solidFill>
                  <a:schemeClr val="tx1"/>
                </a:solidFill>
                <a:latin typeface="Calibri" panose="020F0502020204030204" pitchFamily="34" charset="0"/>
                <a:cs typeface="Calibri" panose="020F0502020204030204" pitchFamily="34" charset="0"/>
              </a:rPr>
              <a:t>M</a:t>
            </a:r>
            <a:r>
              <a:rPr lang="en-IN" dirty="0">
                <a:solidFill>
                  <a:schemeClr val="tx1"/>
                </a:solidFill>
                <a:effectLst/>
                <a:latin typeface="Calibri" panose="020F0502020204030204" pitchFamily="34" charset="0"/>
                <a:cs typeface="Calibri" panose="020F0502020204030204" pitchFamily="34" charset="0"/>
              </a:rPr>
              <a:t>anagers and Project delivery Managers or similar designations involving decision-making in the project delivery in their role </a:t>
            </a:r>
            <a:endParaRPr lang="en-IN" dirty="0">
              <a:solidFill>
                <a:schemeClr val="tx1"/>
              </a:solidFill>
              <a:latin typeface="Calibri" panose="020F0502020204030204" pitchFamily="34" charset="0"/>
              <a:cs typeface="Calibri" panose="020F0502020204030204" pitchFamily="34" charset="0"/>
            </a:endParaRPr>
          </a:p>
        </p:txBody>
      </p:sp>
      <p:sp>
        <p:nvSpPr>
          <p:cNvPr id="20" name="Right Arrow 19">
            <a:extLst>
              <a:ext uri="{FF2B5EF4-FFF2-40B4-BE49-F238E27FC236}">
                <a16:creationId xmlns:a16="http://schemas.microsoft.com/office/drawing/2014/main" id="{B7EB5A1A-50DC-8EDF-1762-B99C8D133F1D}"/>
              </a:ext>
            </a:extLst>
          </p:cNvPr>
          <p:cNvSpPr/>
          <p:nvPr/>
        </p:nvSpPr>
        <p:spPr>
          <a:xfrm>
            <a:off x="2331179" y="861307"/>
            <a:ext cx="800888" cy="334229"/>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a:extLst>
              <a:ext uri="{FF2B5EF4-FFF2-40B4-BE49-F238E27FC236}">
                <a16:creationId xmlns:a16="http://schemas.microsoft.com/office/drawing/2014/main" id="{6EFE11F8-1FAC-5470-4884-E38D941B899B}"/>
              </a:ext>
            </a:extLst>
          </p:cNvPr>
          <p:cNvSpPr/>
          <p:nvPr/>
        </p:nvSpPr>
        <p:spPr>
          <a:xfrm>
            <a:off x="2331179" y="1781713"/>
            <a:ext cx="800888" cy="334229"/>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a:extLst>
              <a:ext uri="{FF2B5EF4-FFF2-40B4-BE49-F238E27FC236}">
                <a16:creationId xmlns:a16="http://schemas.microsoft.com/office/drawing/2014/main" id="{914AF5F7-06F6-D2CB-7BAF-FB810190519D}"/>
              </a:ext>
            </a:extLst>
          </p:cNvPr>
          <p:cNvSpPr/>
          <p:nvPr/>
        </p:nvSpPr>
        <p:spPr>
          <a:xfrm>
            <a:off x="2330661" y="2704371"/>
            <a:ext cx="800888" cy="334229"/>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a:extLst>
              <a:ext uri="{FF2B5EF4-FFF2-40B4-BE49-F238E27FC236}">
                <a16:creationId xmlns:a16="http://schemas.microsoft.com/office/drawing/2014/main" id="{7B5DAB3C-1C7A-DDBD-3BF9-D73E8DBB56F3}"/>
              </a:ext>
            </a:extLst>
          </p:cNvPr>
          <p:cNvSpPr/>
          <p:nvPr/>
        </p:nvSpPr>
        <p:spPr>
          <a:xfrm>
            <a:off x="2330661" y="3711075"/>
            <a:ext cx="800888" cy="334229"/>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a:extLst>
              <a:ext uri="{FF2B5EF4-FFF2-40B4-BE49-F238E27FC236}">
                <a16:creationId xmlns:a16="http://schemas.microsoft.com/office/drawing/2014/main" id="{92E0EE3F-6D0C-0ADA-390F-38BF7C383323}"/>
              </a:ext>
            </a:extLst>
          </p:cNvPr>
          <p:cNvSpPr/>
          <p:nvPr/>
        </p:nvSpPr>
        <p:spPr>
          <a:xfrm>
            <a:off x="319426" y="4380321"/>
            <a:ext cx="1906665" cy="668458"/>
          </a:xfrm>
          <a:prstGeom prst="roundRect">
            <a:avLst/>
          </a:prstGeom>
          <a:solidFill>
            <a:srgbClr val="FFD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Technique</a:t>
            </a:r>
          </a:p>
        </p:txBody>
      </p:sp>
      <p:sp>
        <p:nvSpPr>
          <p:cNvPr id="25" name="Rounded Rectangle 24">
            <a:extLst>
              <a:ext uri="{FF2B5EF4-FFF2-40B4-BE49-F238E27FC236}">
                <a16:creationId xmlns:a16="http://schemas.microsoft.com/office/drawing/2014/main" id="{0DE2EE10-4B31-CED4-F453-EA60363F04CC}"/>
              </a:ext>
            </a:extLst>
          </p:cNvPr>
          <p:cNvSpPr/>
          <p:nvPr/>
        </p:nvSpPr>
        <p:spPr>
          <a:xfrm>
            <a:off x="3236119" y="4380321"/>
            <a:ext cx="5152171" cy="668458"/>
          </a:xfrm>
          <a:prstGeom prst="roundRect">
            <a:avLst/>
          </a:prstGeom>
          <a:solidFill>
            <a:srgbClr val="FFD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Calibri" panose="020F0502020204030204" pitchFamily="34" charset="0"/>
                <a:cs typeface="Calibri" panose="020F0502020204030204" pitchFamily="34" charset="0"/>
              </a:rPr>
              <a:t>Structural Equation Modelling (Harwardt, 2020), bootstrapped to 5000 subsamples</a:t>
            </a:r>
          </a:p>
        </p:txBody>
      </p:sp>
      <p:sp>
        <p:nvSpPr>
          <p:cNvPr id="26" name="Right Arrow 25">
            <a:extLst>
              <a:ext uri="{FF2B5EF4-FFF2-40B4-BE49-F238E27FC236}">
                <a16:creationId xmlns:a16="http://schemas.microsoft.com/office/drawing/2014/main" id="{E882D969-3D62-4245-4D18-49C0F0281075}"/>
              </a:ext>
            </a:extLst>
          </p:cNvPr>
          <p:cNvSpPr/>
          <p:nvPr/>
        </p:nvSpPr>
        <p:spPr>
          <a:xfrm>
            <a:off x="2330661" y="4551453"/>
            <a:ext cx="800888" cy="334229"/>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6011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Google Shape;101;p14">
            <a:extLst>
              <a:ext uri="{FF2B5EF4-FFF2-40B4-BE49-F238E27FC236}">
                <a16:creationId xmlns:a16="http://schemas.microsoft.com/office/drawing/2014/main" id="{9059B1E6-064A-CE80-32DE-BE805654419B}"/>
              </a:ext>
            </a:extLst>
          </p:cNvPr>
          <p:cNvCxnSpPr>
            <a:cxnSpLocks/>
          </p:cNvCxnSpPr>
          <p:nvPr/>
        </p:nvCxnSpPr>
        <p:spPr>
          <a:xfrm>
            <a:off x="0" y="386419"/>
            <a:ext cx="636783" cy="0"/>
          </a:xfrm>
          <a:prstGeom prst="straightConnector1">
            <a:avLst/>
          </a:prstGeom>
          <a:noFill/>
          <a:ln w="9525" cap="flat" cmpd="sng">
            <a:solidFill>
              <a:srgbClr val="CCCCCC"/>
            </a:solidFill>
            <a:prstDash val="solid"/>
            <a:round/>
            <a:headEnd type="none" w="med" len="med"/>
            <a:tailEnd type="none" w="med" len="med"/>
          </a:ln>
        </p:spPr>
      </p:cxnSp>
      <p:sp>
        <p:nvSpPr>
          <p:cNvPr id="9" name="Google Shape;139;p18">
            <a:extLst>
              <a:ext uri="{FF2B5EF4-FFF2-40B4-BE49-F238E27FC236}">
                <a16:creationId xmlns:a16="http://schemas.microsoft.com/office/drawing/2014/main" id="{FCAD6869-7EA4-C69D-9A26-8C62D57288B6}"/>
              </a:ext>
            </a:extLst>
          </p:cNvPr>
          <p:cNvSpPr/>
          <p:nvPr/>
        </p:nvSpPr>
        <p:spPr>
          <a:xfrm>
            <a:off x="171021" y="179735"/>
            <a:ext cx="413368" cy="413368"/>
          </a:xfrm>
          <a:prstGeom prst="ellipse">
            <a:avLst/>
          </a:prstGeom>
          <a:solidFill>
            <a:srgbClr val="FFCD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 name="Title 1">
            <a:extLst>
              <a:ext uri="{FF2B5EF4-FFF2-40B4-BE49-F238E27FC236}">
                <a16:creationId xmlns:a16="http://schemas.microsoft.com/office/drawing/2014/main" id="{A7F1B08F-B0BB-C6D2-F188-5D5743908997}"/>
              </a:ext>
            </a:extLst>
          </p:cNvPr>
          <p:cNvSpPr>
            <a:spLocks noGrp="1"/>
          </p:cNvSpPr>
          <p:nvPr>
            <p:ph type="title"/>
          </p:nvPr>
        </p:nvSpPr>
        <p:spPr>
          <a:xfrm>
            <a:off x="562598" y="191532"/>
            <a:ext cx="3120227" cy="389774"/>
          </a:xfrm>
        </p:spPr>
        <p:txBody>
          <a:bodyPr>
            <a:normAutofit fontScale="90000"/>
          </a:bodyPr>
          <a:lstStyle/>
          <a:p>
            <a:r>
              <a:rPr lang="en-US" dirty="0"/>
              <a:t>Conceptual Model</a:t>
            </a:r>
          </a:p>
        </p:txBody>
      </p:sp>
      <p:grpSp>
        <p:nvGrpSpPr>
          <p:cNvPr id="3" name="Google Shape;126;p17">
            <a:extLst>
              <a:ext uri="{FF2B5EF4-FFF2-40B4-BE49-F238E27FC236}">
                <a16:creationId xmlns:a16="http://schemas.microsoft.com/office/drawing/2014/main" id="{5E9D427A-6FB2-395A-C0C8-1D77AD28F12D}"/>
              </a:ext>
            </a:extLst>
          </p:cNvPr>
          <p:cNvGrpSpPr/>
          <p:nvPr/>
        </p:nvGrpSpPr>
        <p:grpSpPr>
          <a:xfrm>
            <a:off x="285838" y="263649"/>
            <a:ext cx="214625" cy="214625"/>
            <a:chOff x="2594050" y="1631825"/>
            <a:chExt cx="439625" cy="439625"/>
          </a:xfrm>
        </p:grpSpPr>
        <p:sp>
          <p:nvSpPr>
            <p:cNvPr id="4" name="Google Shape;127;p17">
              <a:extLst>
                <a:ext uri="{FF2B5EF4-FFF2-40B4-BE49-F238E27FC236}">
                  <a16:creationId xmlns:a16="http://schemas.microsoft.com/office/drawing/2014/main" id="{82BEC883-4A02-8C50-A79A-4714FB4D0CC2}"/>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28;p17">
              <a:extLst>
                <a:ext uri="{FF2B5EF4-FFF2-40B4-BE49-F238E27FC236}">
                  <a16:creationId xmlns:a16="http://schemas.microsoft.com/office/drawing/2014/main" id="{9CC4B2E4-E1B2-A392-1315-2A16D9E20E1B}"/>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29;p17">
              <a:extLst>
                <a:ext uri="{FF2B5EF4-FFF2-40B4-BE49-F238E27FC236}">
                  <a16:creationId xmlns:a16="http://schemas.microsoft.com/office/drawing/2014/main" id="{6ECD2B85-5585-F54C-83A7-45A4C0C7F803}"/>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30;p17">
              <a:extLst>
                <a:ext uri="{FF2B5EF4-FFF2-40B4-BE49-F238E27FC236}">
                  <a16:creationId xmlns:a16="http://schemas.microsoft.com/office/drawing/2014/main" id="{CF949163-C009-975C-A267-556AF9DB7818}"/>
                </a:ext>
              </a:extLst>
            </p:cNvPr>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 name="Google Shape;104;p14">
            <a:extLst>
              <a:ext uri="{FF2B5EF4-FFF2-40B4-BE49-F238E27FC236}">
                <a16:creationId xmlns:a16="http://schemas.microsoft.com/office/drawing/2014/main" id="{138BC7B2-778A-2503-2FB4-B3DB027FEFDD}"/>
              </a:ext>
            </a:extLst>
          </p:cNvPr>
          <p:cNvCxnSpPr>
            <a:cxnSpLocks/>
            <a:stCxn id="2" idx="3"/>
          </p:cNvCxnSpPr>
          <p:nvPr/>
        </p:nvCxnSpPr>
        <p:spPr>
          <a:xfrm flipV="1">
            <a:off x="3682825" y="355291"/>
            <a:ext cx="5461175" cy="31128"/>
          </a:xfrm>
          <a:prstGeom prst="straightConnector1">
            <a:avLst/>
          </a:prstGeom>
          <a:noFill/>
          <a:ln w="9525" cap="flat" cmpd="sng">
            <a:solidFill>
              <a:srgbClr val="CCCCCC"/>
            </a:solidFill>
            <a:prstDash val="solid"/>
            <a:round/>
            <a:headEnd type="none" w="med" len="med"/>
            <a:tailEnd type="none" w="med" len="med"/>
          </a:ln>
        </p:spPr>
      </p:cxnSp>
      <p:pic>
        <p:nvPicPr>
          <p:cNvPr id="27" name="Picture 26">
            <a:extLst>
              <a:ext uri="{FF2B5EF4-FFF2-40B4-BE49-F238E27FC236}">
                <a16:creationId xmlns:a16="http://schemas.microsoft.com/office/drawing/2014/main" id="{1AE207F0-4155-686D-B050-838A1CE522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9883" y="581306"/>
            <a:ext cx="2524233" cy="4086411"/>
          </a:xfrm>
          <a:prstGeom prst="rect">
            <a:avLst/>
          </a:prstGeom>
        </p:spPr>
      </p:pic>
      <p:sp>
        <p:nvSpPr>
          <p:cNvPr id="29" name="TextBox 28">
            <a:extLst>
              <a:ext uri="{FF2B5EF4-FFF2-40B4-BE49-F238E27FC236}">
                <a16:creationId xmlns:a16="http://schemas.microsoft.com/office/drawing/2014/main" id="{C6744530-6235-043B-1698-1CB984291D39}"/>
              </a:ext>
            </a:extLst>
          </p:cNvPr>
          <p:cNvSpPr txBox="1"/>
          <p:nvPr/>
        </p:nvSpPr>
        <p:spPr>
          <a:xfrm>
            <a:off x="562598" y="2049606"/>
            <a:ext cx="2413932" cy="954107"/>
          </a:xfrm>
          <a:prstGeom prst="rect">
            <a:avLst/>
          </a:prstGeom>
          <a:noFill/>
        </p:spPr>
        <p:txBody>
          <a:bodyPr wrap="square" rtlCol="0">
            <a:spAutoFit/>
          </a:bodyPr>
          <a:lstStyle/>
          <a:p>
            <a:pPr algn="ctr"/>
            <a:r>
              <a:rPr lang="en-US" dirty="0"/>
              <a:t>Servant Leadership model Constructs derived from </a:t>
            </a:r>
            <a:r>
              <a:rPr lang="en-GB" dirty="0"/>
              <a:t>Van Dierendonck and Nuijten (2011)</a:t>
            </a:r>
            <a:endParaRPr lang="en-US" dirty="0"/>
          </a:p>
        </p:txBody>
      </p:sp>
      <p:sp>
        <p:nvSpPr>
          <p:cNvPr id="30" name="TextBox 29">
            <a:extLst>
              <a:ext uri="{FF2B5EF4-FFF2-40B4-BE49-F238E27FC236}">
                <a16:creationId xmlns:a16="http://schemas.microsoft.com/office/drawing/2014/main" id="{1EFECF9C-23B0-FBB5-71FC-B865836CF274}"/>
              </a:ext>
            </a:extLst>
          </p:cNvPr>
          <p:cNvSpPr txBox="1"/>
          <p:nvPr/>
        </p:nvSpPr>
        <p:spPr>
          <a:xfrm>
            <a:off x="6413412" y="2157328"/>
            <a:ext cx="2413932" cy="738664"/>
          </a:xfrm>
          <a:prstGeom prst="rect">
            <a:avLst/>
          </a:prstGeom>
          <a:noFill/>
        </p:spPr>
        <p:txBody>
          <a:bodyPr wrap="square" rtlCol="0">
            <a:spAutoFit/>
          </a:bodyPr>
          <a:lstStyle/>
          <a:p>
            <a:pPr algn="ctr"/>
            <a:r>
              <a:rPr lang="en-US" dirty="0"/>
              <a:t>IT Project Success model Constructs derived from </a:t>
            </a:r>
            <a:r>
              <a:rPr lang="en-GB" dirty="0"/>
              <a:t>Harwardt (2018)</a:t>
            </a:r>
            <a:r>
              <a:rPr lang="en-IN" dirty="0"/>
              <a:t> </a:t>
            </a:r>
            <a:endParaRPr lang="en-US" dirty="0"/>
          </a:p>
        </p:txBody>
      </p:sp>
      <p:sp>
        <p:nvSpPr>
          <p:cNvPr id="31" name="TextBox 30">
            <a:extLst>
              <a:ext uri="{FF2B5EF4-FFF2-40B4-BE49-F238E27FC236}">
                <a16:creationId xmlns:a16="http://schemas.microsoft.com/office/drawing/2014/main" id="{77189B72-1145-CB62-E37B-652797B9EAA1}"/>
              </a:ext>
            </a:extLst>
          </p:cNvPr>
          <p:cNvSpPr txBox="1"/>
          <p:nvPr/>
        </p:nvSpPr>
        <p:spPr>
          <a:xfrm>
            <a:off x="2333370" y="4666901"/>
            <a:ext cx="4477258" cy="307777"/>
          </a:xfrm>
          <a:prstGeom prst="rect">
            <a:avLst/>
          </a:prstGeom>
          <a:noFill/>
        </p:spPr>
        <p:txBody>
          <a:bodyPr wrap="square" rtlCol="0">
            <a:spAutoFit/>
          </a:bodyPr>
          <a:lstStyle/>
          <a:p>
            <a:pPr algn="ctr"/>
            <a:r>
              <a:rPr lang="en-US" dirty="0"/>
              <a:t>Conceptual Model derived from Harwardt (2020)</a:t>
            </a:r>
          </a:p>
        </p:txBody>
      </p:sp>
    </p:spTree>
    <p:extLst>
      <p:ext uri="{BB962C8B-B14F-4D97-AF65-F5344CB8AC3E}">
        <p14:creationId xmlns:p14="http://schemas.microsoft.com/office/powerpoint/2010/main" val="1066291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Google Shape;1405;p49">
            <a:extLst>
              <a:ext uri="{FF2B5EF4-FFF2-40B4-BE49-F238E27FC236}">
                <a16:creationId xmlns:a16="http://schemas.microsoft.com/office/drawing/2014/main" id="{B48ADFD7-1881-3CA7-EDC5-16912D9E4C02}"/>
              </a:ext>
            </a:extLst>
          </p:cNvPr>
          <p:cNvSpPr/>
          <p:nvPr/>
        </p:nvSpPr>
        <p:spPr>
          <a:xfrm>
            <a:off x="32229" y="4394312"/>
            <a:ext cx="3677293" cy="671779"/>
          </a:xfrm>
          <a:custGeom>
            <a:avLst/>
            <a:gdLst/>
            <a:ahLst/>
            <a:cxnLst/>
            <a:rect l="l" t="t" r="r" b="b"/>
            <a:pathLst>
              <a:path w="530" h="314" extrusionOk="0">
                <a:moveTo>
                  <a:pt x="0" y="0"/>
                </a:moveTo>
                <a:cubicBezTo>
                  <a:pt x="95" y="207"/>
                  <a:pt x="95" y="207"/>
                  <a:pt x="95" y="207"/>
                </a:cubicBezTo>
                <a:cubicBezTo>
                  <a:pt x="95" y="207"/>
                  <a:pt x="95" y="207"/>
                  <a:pt x="95" y="207"/>
                </a:cubicBezTo>
                <a:cubicBezTo>
                  <a:pt x="95" y="207"/>
                  <a:pt x="95" y="207"/>
                  <a:pt x="95" y="207"/>
                </a:cubicBezTo>
                <a:cubicBezTo>
                  <a:pt x="121" y="263"/>
                  <a:pt x="121" y="263"/>
                  <a:pt x="121" y="263"/>
                </a:cubicBezTo>
                <a:cubicBezTo>
                  <a:pt x="151" y="293"/>
                  <a:pt x="204" y="314"/>
                  <a:pt x="265" y="314"/>
                </a:cubicBezTo>
                <a:cubicBezTo>
                  <a:pt x="326" y="314"/>
                  <a:pt x="380" y="293"/>
                  <a:pt x="410" y="263"/>
                </a:cubicBezTo>
                <a:cubicBezTo>
                  <a:pt x="435" y="207"/>
                  <a:pt x="435" y="207"/>
                  <a:pt x="435" y="207"/>
                </a:cubicBezTo>
                <a:cubicBezTo>
                  <a:pt x="435" y="207"/>
                  <a:pt x="435" y="207"/>
                  <a:pt x="435" y="207"/>
                </a:cubicBezTo>
                <a:cubicBezTo>
                  <a:pt x="436" y="207"/>
                  <a:pt x="436" y="207"/>
                  <a:pt x="436" y="207"/>
                </a:cubicBezTo>
                <a:cubicBezTo>
                  <a:pt x="530" y="0"/>
                  <a:pt x="530" y="0"/>
                  <a:pt x="530" y="0"/>
                </a:cubicBezTo>
                <a:cubicBezTo>
                  <a:pt x="476" y="35"/>
                  <a:pt x="378" y="57"/>
                  <a:pt x="265" y="57"/>
                </a:cubicBezTo>
                <a:cubicBezTo>
                  <a:pt x="152" y="57"/>
                  <a:pt x="55" y="35"/>
                  <a:pt x="0" y="0"/>
                </a:cubicBezTo>
                <a:close/>
              </a:path>
            </a:pathLst>
          </a:custGeom>
          <a:solidFill>
            <a:srgbClr val="A7693A"/>
          </a:solidFill>
          <a:ln>
            <a:noFill/>
          </a:ln>
        </p:spPr>
        <p:txBody>
          <a:bodyPr spcFirstLastPara="1" wrap="square" lIns="68575" tIns="34275" rIns="68575" bIns="34275" anchor="t" anchorCtr="0">
            <a:noAutofit/>
          </a:bodyPr>
          <a:lstStyle/>
          <a:p>
            <a:pPr marL="0" marR="0" lvl="0" indent="0" defTabSz="914400" eaLnBrk="1" fontAlgn="auto" latinLnBrk="0" hangingPunct="1">
              <a:lnSpc>
                <a:spcPct val="100000"/>
              </a:lnSpc>
              <a:spcBef>
                <a:spcPts val="0"/>
              </a:spcBef>
              <a:spcAft>
                <a:spcPts val="0"/>
              </a:spcAft>
              <a:buClrTx/>
              <a:buSzPts val="1400"/>
              <a:buFont typeface="Calibri"/>
              <a:buNone/>
              <a:tabLst/>
              <a:defRPr/>
            </a:pPr>
            <a:endParaRPr kumimoji="0" sz="1800" b="0" i="0" u="none" strike="noStrike" kern="0" cap="none" spc="0" normalizeH="0" baseline="0" noProof="0">
              <a:ln>
                <a:noFill/>
              </a:ln>
              <a:solidFill>
                <a:sysClr val="windowText" lastClr="000000"/>
              </a:solidFill>
              <a:effectLst/>
              <a:uLnTx/>
              <a:uFillTx/>
              <a:latin typeface="Quattrocento Sans"/>
              <a:ea typeface="Quattrocento Sans"/>
              <a:cs typeface="Quattrocento Sans"/>
              <a:sym typeface="Quattrocento Sans"/>
            </a:endParaRPr>
          </a:p>
        </p:txBody>
      </p:sp>
      <p:sp>
        <p:nvSpPr>
          <p:cNvPr id="62" name="Google Shape;1403;p49">
            <a:extLst>
              <a:ext uri="{FF2B5EF4-FFF2-40B4-BE49-F238E27FC236}">
                <a16:creationId xmlns:a16="http://schemas.microsoft.com/office/drawing/2014/main" id="{0AD1DC7D-8450-5253-A77A-7A0664897304}"/>
              </a:ext>
            </a:extLst>
          </p:cNvPr>
          <p:cNvSpPr/>
          <p:nvPr/>
        </p:nvSpPr>
        <p:spPr>
          <a:xfrm>
            <a:off x="26329" y="3555378"/>
            <a:ext cx="3699644" cy="882481"/>
          </a:xfrm>
          <a:custGeom>
            <a:avLst/>
            <a:gdLst/>
            <a:ahLst/>
            <a:cxnLst/>
            <a:rect l="l" t="t" r="r" b="b"/>
            <a:pathLst>
              <a:path w="791" h="325" extrusionOk="0">
                <a:moveTo>
                  <a:pt x="0" y="0"/>
                </a:moveTo>
                <a:cubicBezTo>
                  <a:pt x="100" y="218"/>
                  <a:pt x="100" y="218"/>
                  <a:pt x="100" y="218"/>
                </a:cubicBezTo>
                <a:cubicBezTo>
                  <a:pt x="100" y="218"/>
                  <a:pt x="100" y="218"/>
                  <a:pt x="100" y="218"/>
                </a:cubicBezTo>
                <a:cubicBezTo>
                  <a:pt x="100" y="218"/>
                  <a:pt x="100" y="218"/>
                  <a:pt x="100" y="218"/>
                </a:cubicBezTo>
                <a:cubicBezTo>
                  <a:pt x="115" y="251"/>
                  <a:pt x="115" y="251"/>
                  <a:pt x="115" y="251"/>
                </a:cubicBezTo>
                <a:cubicBezTo>
                  <a:pt x="155" y="294"/>
                  <a:pt x="267" y="325"/>
                  <a:pt x="395" y="325"/>
                </a:cubicBezTo>
                <a:cubicBezTo>
                  <a:pt x="524" y="325"/>
                  <a:pt x="636" y="294"/>
                  <a:pt x="676" y="251"/>
                </a:cubicBezTo>
                <a:cubicBezTo>
                  <a:pt x="691" y="218"/>
                  <a:pt x="691" y="218"/>
                  <a:pt x="691" y="218"/>
                </a:cubicBezTo>
                <a:cubicBezTo>
                  <a:pt x="691" y="218"/>
                  <a:pt x="691" y="218"/>
                  <a:pt x="691" y="218"/>
                </a:cubicBezTo>
                <a:cubicBezTo>
                  <a:pt x="691" y="218"/>
                  <a:pt x="691" y="218"/>
                  <a:pt x="691" y="218"/>
                </a:cubicBezTo>
                <a:cubicBezTo>
                  <a:pt x="791" y="0"/>
                  <a:pt x="791" y="0"/>
                  <a:pt x="791" y="0"/>
                </a:cubicBezTo>
                <a:cubicBezTo>
                  <a:pt x="715" y="44"/>
                  <a:pt x="553" y="68"/>
                  <a:pt x="395" y="68"/>
                </a:cubicBezTo>
                <a:cubicBezTo>
                  <a:pt x="237" y="68"/>
                  <a:pt x="75" y="44"/>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i="0" u="none" strike="noStrike" cap="none">
              <a:solidFill>
                <a:schemeClr val="dk1"/>
              </a:solidFill>
              <a:latin typeface="Quattrocento Sans"/>
              <a:ea typeface="Quattrocento Sans"/>
              <a:cs typeface="Quattrocento Sans"/>
              <a:sym typeface="Quattrocento Sans"/>
            </a:endParaRPr>
          </a:p>
        </p:txBody>
      </p:sp>
      <p:sp>
        <p:nvSpPr>
          <p:cNvPr id="61" name="Google Shape;1404;p49">
            <a:extLst>
              <a:ext uri="{FF2B5EF4-FFF2-40B4-BE49-F238E27FC236}">
                <a16:creationId xmlns:a16="http://schemas.microsoft.com/office/drawing/2014/main" id="{2D3CC803-D1B3-A6BC-0C30-B8273304BBAB}"/>
              </a:ext>
            </a:extLst>
          </p:cNvPr>
          <p:cNvSpPr/>
          <p:nvPr/>
        </p:nvSpPr>
        <p:spPr>
          <a:xfrm>
            <a:off x="26329" y="2851901"/>
            <a:ext cx="3754074" cy="819274"/>
          </a:xfrm>
          <a:custGeom>
            <a:avLst/>
            <a:gdLst/>
            <a:ahLst/>
            <a:cxnLst/>
            <a:rect l="l" t="t" r="r" b="b"/>
            <a:pathLst>
              <a:path w="1051" h="336" extrusionOk="0">
                <a:moveTo>
                  <a:pt x="917" y="45"/>
                </a:moveTo>
                <a:cubicBezTo>
                  <a:pt x="812" y="67"/>
                  <a:pt x="673" y="79"/>
                  <a:pt x="525" y="79"/>
                </a:cubicBezTo>
                <a:cubicBezTo>
                  <a:pt x="378" y="79"/>
                  <a:pt x="239" y="67"/>
                  <a:pt x="134" y="45"/>
                </a:cubicBezTo>
                <a:cubicBezTo>
                  <a:pt x="87" y="35"/>
                  <a:pt x="34" y="20"/>
                  <a:pt x="0" y="0"/>
                </a:cubicBezTo>
                <a:cubicBezTo>
                  <a:pt x="116" y="253"/>
                  <a:pt x="116" y="253"/>
                  <a:pt x="116" y="253"/>
                </a:cubicBezTo>
                <a:cubicBezTo>
                  <a:pt x="160" y="296"/>
                  <a:pt x="313" y="336"/>
                  <a:pt x="525" y="336"/>
                </a:cubicBezTo>
                <a:cubicBezTo>
                  <a:pt x="738" y="336"/>
                  <a:pt x="891" y="296"/>
                  <a:pt x="934" y="253"/>
                </a:cubicBezTo>
                <a:cubicBezTo>
                  <a:pt x="1051" y="0"/>
                  <a:pt x="1051" y="0"/>
                  <a:pt x="1051" y="0"/>
                </a:cubicBezTo>
                <a:cubicBezTo>
                  <a:pt x="1017" y="20"/>
                  <a:pt x="964" y="35"/>
                  <a:pt x="917" y="45"/>
                </a:cubicBezTo>
                <a:close/>
              </a:path>
            </a:pathLst>
          </a:custGeom>
          <a:solidFill>
            <a:srgbClr val="FFCD00"/>
          </a:solidFill>
          <a:ln>
            <a:noFill/>
          </a:ln>
        </p:spPr>
        <p:txBody>
          <a:bodyPr spcFirstLastPara="1" wrap="square" lIns="68575" tIns="34275" rIns="68575" bIns="34275" anchor="t" anchorCtr="0">
            <a:noAutofit/>
          </a:bodyPr>
          <a:lstStyle/>
          <a:p>
            <a:pPr marL="0" marR="0" lvl="0" indent="0" defTabSz="914400" eaLnBrk="1" fontAlgn="auto" latinLnBrk="0" hangingPunct="1">
              <a:lnSpc>
                <a:spcPct val="100000"/>
              </a:lnSpc>
              <a:spcBef>
                <a:spcPts val="0"/>
              </a:spcBef>
              <a:spcAft>
                <a:spcPts val="0"/>
              </a:spcAft>
              <a:buClrTx/>
              <a:buSzPts val="1400"/>
              <a:buFont typeface="Calibri"/>
              <a:buNone/>
              <a:tabLst/>
              <a:defRPr/>
            </a:pPr>
            <a:endParaRPr kumimoji="0" sz="1800" b="0" i="0" u="none" strike="noStrike" kern="0" cap="none" spc="0" normalizeH="0" baseline="0" noProof="0">
              <a:ln>
                <a:noFill/>
              </a:ln>
              <a:solidFill>
                <a:sysClr val="windowText" lastClr="000000"/>
              </a:solidFill>
              <a:effectLst/>
              <a:uLnTx/>
              <a:uFillTx/>
              <a:latin typeface="Quattrocento Sans"/>
              <a:ea typeface="Quattrocento Sans"/>
              <a:cs typeface="Quattrocento Sans"/>
              <a:sym typeface="Quattrocento Sans"/>
            </a:endParaRPr>
          </a:p>
        </p:txBody>
      </p:sp>
      <p:cxnSp>
        <p:nvCxnSpPr>
          <p:cNvPr id="12" name="Google Shape;101;p14">
            <a:extLst>
              <a:ext uri="{FF2B5EF4-FFF2-40B4-BE49-F238E27FC236}">
                <a16:creationId xmlns:a16="http://schemas.microsoft.com/office/drawing/2014/main" id="{9059B1E6-064A-CE80-32DE-BE805654419B}"/>
              </a:ext>
            </a:extLst>
          </p:cNvPr>
          <p:cNvCxnSpPr>
            <a:cxnSpLocks/>
          </p:cNvCxnSpPr>
          <p:nvPr/>
        </p:nvCxnSpPr>
        <p:spPr>
          <a:xfrm>
            <a:off x="0" y="386419"/>
            <a:ext cx="636783" cy="0"/>
          </a:xfrm>
          <a:prstGeom prst="straightConnector1">
            <a:avLst/>
          </a:prstGeom>
          <a:noFill/>
          <a:ln w="9525" cap="flat" cmpd="sng">
            <a:solidFill>
              <a:srgbClr val="CCCCCC"/>
            </a:solidFill>
            <a:prstDash val="solid"/>
            <a:round/>
            <a:headEnd type="none" w="med" len="med"/>
            <a:tailEnd type="none" w="med" len="med"/>
          </a:ln>
        </p:spPr>
      </p:cxnSp>
      <p:sp>
        <p:nvSpPr>
          <p:cNvPr id="9" name="Google Shape;139;p18">
            <a:extLst>
              <a:ext uri="{FF2B5EF4-FFF2-40B4-BE49-F238E27FC236}">
                <a16:creationId xmlns:a16="http://schemas.microsoft.com/office/drawing/2014/main" id="{FCAD6869-7EA4-C69D-9A26-8C62D57288B6}"/>
              </a:ext>
            </a:extLst>
          </p:cNvPr>
          <p:cNvSpPr/>
          <p:nvPr/>
        </p:nvSpPr>
        <p:spPr>
          <a:xfrm>
            <a:off x="171021" y="179735"/>
            <a:ext cx="413368" cy="413368"/>
          </a:xfrm>
          <a:prstGeom prst="ellipse">
            <a:avLst/>
          </a:prstGeom>
          <a:solidFill>
            <a:srgbClr val="FFCD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 name="Title 1">
            <a:extLst>
              <a:ext uri="{FF2B5EF4-FFF2-40B4-BE49-F238E27FC236}">
                <a16:creationId xmlns:a16="http://schemas.microsoft.com/office/drawing/2014/main" id="{A7F1B08F-B0BB-C6D2-F188-5D5743908997}"/>
              </a:ext>
            </a:extLst>
          </p:cNvPr>
          <p:cNvSpPr>
            <a:spLocks noGrp="1"/>
          </p:cNvSpPr>
          <p:nvPr>
            <p:ph type="title"/>
          </p:nvPr>
        </p:nvSpPr>
        <p:spPr>
          <a:xfrm>
            <a:off x="562597" y="191532"/>
            <a:ext cx="3009403" cy="389774"/>
          </a:xfrm>
        </p:spPr>
        <p:txBody>
          <a:bodyPr>
            <a:normAutofit fontScale="90000"/>
          </a:bodyPr>
          <a:lstStyle/>
          <a:p>
            <a:r>
              <a:rPr lang="en-US" dirty="0"/>
              <a:t>Analysis &amp; Results</a:t>
            </a:r>
          </a:p>
        </p:txBody>
      </p:sp>
      <p:grpSp>
        <p:nvGrpSpPr>
          <p:cNvPr id="3" name="Google Shape;126;p17">
            <a:extLst>
              <a:ext uri="{FF2B5EF4-FFF2-40B4-BE49-F238E27FC236}">
                <a16:creationId xmlns:a16="http://schemas.microsoft.com/office/drawing/2014/main" id="{5E9D427A-6FB2-395A-C0C8-1D77AD28F12D}"/>
              </a:ext>
            </a:extLst>
          </p:cNvPr>
          <p:cNvGrpSpPr/>
          <p:nvPr/>
        </p:nvGrpSpPr>
        <p:grpSpPr>
          <a:xfrm>
            <a:off x="285838" y="263649"/>
            <a:ext cx="214625" cy="214625"/>
            <a:chOff x="2594050" y="1631825"/>
            <a:chExt cx="439625" cy="439625"/>
          </a:xfrm>
        </p:grpSpPr>
        <p:sp>
          <p:nvSpPr>
            <p:cNvPr id="4" name="Google Shape;127;p17">
              <a:extLst>
                <a:ext uri="{FF2B5EF4-FFF2-40B4-BE49-F238E27FC236}">
                  <a16:creationId xmlns:a16="http://schemas.microsoft.com/office/drawing/2014/main" id="{82BEC883-4A02-8C50-A79A-4714FB4D0CC2}"/>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28;p17">
              <a:extLst>
                <a:ext uri="{FF2B5EF4-FFF2-40B4-BE49-F238E27FC236}">
                  <a16:creationId xmlns:a16="http://schemas.microsoft.com/office/drawing/2014/main" id="{9CC4B2E4-E1B2-A392-1315-2A16D9E20E1B}"/>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29;p17">
              <a:extLst>
                <a:ext uri="{FF2B5EF4-FFF2-40B4-BE49-F238E27FC236}">
                  <a16:creationId xmlns:a16="http://schemas.microsoft.com/office/drawing/2014/main" id="{6ECD2B85-5585-F54C-83A7-45A4C0C7F803}"/>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30;p17">
              <a:extLst>
                <a:ext uri="{FF2B5EF4-FFF2-40B4-BE49-F238E27FC236}">
                  <a16:creationId xmlns:a16="http://schemas.microsoft.com/office/drawing/2014/main" id="{CF949163-C009-975C-A267-556AF9DB7818}"/>
                </a:ext>
              </a:extLst>
            </p:cNvPr>
            <p:cNvSpPr/>
            <p:nvPr/>
          </p:nvSpPr>
          <p:spPr>
            <a:xfrm>
              <a:off x="2814912" y="1754062"/>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 name="Google Shape;104;p14">
            <a:extLst>
              <a:ext uri="{FF2B5EF4-FFF2-40B4-BE49-F238E27FC236}">
                <a16:creationId xmlns:a16="http://schemas.microsoft.com/office/drawing/2014/main" id="{138BC7B2-778A-2503-2FB4-B3DB027FEFDD}"/>
              </a:ext>
            </a:extLst>
          </p:cNvPr>
          <p:cNvCxnSpPr>
            <a:cxnSpLocks/>
            <a:stCxn id="2" idx="3"/>
          </p:cNvCxnSpPr>
          <p:nvPr/>
        </p:nvCxnSpPr>
        <p:spPr>
          <a:xfrm flipV="1">
            <a:off x="3572000" y="355291"/>
            <a:ext cx="5572000" cy="31128"/>
          </a:xfrm>
          <a:prstGeom prst="straightConnector1">
            <a:avLst/>
          </a:prstGeom>
          <a:noFill/>
          <a:ln w="9525" cap="flat" cmpd="sng">
            <a:solidFill>
              <a:srgbClr val="CCCCCC"/>
            </a:solidFill>
            <a:prstDash val="solid"/>
            <a:round/>
            <a:headEnd type="none" w="med" len="med"/>
            <a:tailEnd type="none" w="med" len="med"/>
          </a:ln>
        </p:spPr>
      </p:cxnSp>
      <p:graphicFrame>
        <p:nvGraphicFramePr>
          <p:cNvPr id="11" name="Chart 10">
            <a:extLst>
              <a:ext uri="{FF2B5EF4-FFF2-40B4-BE49-F238E27FC236}">
                <a16:creationId xmlns:a16="http://schemas.microsoft.com/office/drawing/2014/main" id="{4E1A3084-0CCC-95F7-639A-14DC199A4A78}"/>
              </a:ext>
            </a:extLst>
          </p:cNvPr>
          <p:cNvGraphicFramePr/>
          <p:nvPr>
            <p:extLst>
              <p:ext uri="{D42A27DB-BD31-4B8C-83A1-F6EECF244321}">
                <p14:modId xmlns:p14="http://schemas.microsoft.com/office/powerpoint/2010/main" val="140409541"/>
              </p:ext>
            </p:extLst>
          </p:nvPr>
        </p:nvGraphicFramePr>
        <p:xfrm>
          <a:off x="318391" y="593103"/>
          <a:ext cx="2985655" cy="212032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2" name="Table 21">
            <a:extLst>
              <a:ext uri="{FF2B5EF4-FFF2-40B4-BE49-F238E27FC236}">
                <a16:creationId xmlns:a16="http://schemas.microsoft.com/office/drawing/2014/main" id="{3F8417C4-A51A-6A63-6139-CE2B241A248E}"/>
              </a:ext>
            </a:extLst>
          </p:cNvPr>
          <p:cNvGraphicFramePr>
            <a:graphicFrameLocks noGrp="1"/>
          </p:cNvGraphicFramePr>
          <p:nvPr>
            <p:extLst>
              <p:ext uri="{D42A27DB-BD31-4B8C-83A1-F6EECF244321}">
                <p14:modId xmlns:p14="http://schemas.microsoft.com/office/powerpoint/2010/main" val="241056015"/>
              </p:ext>
            </p:extLst>
          </p:nvPr>
        </p:nvGraphicFramePr>
        <p:xfrm>
          <a:off x="3906150" y="1178662"/>
          <a:ext cx="5139560" cy="582396"/>
        </p:xfrm>
        <a:graphic>
          <a:graphicData uri="http://schemas.openxmlformats.org/drawingml/2006/table">
            <a:tbl>
              <a:tblPr>
                <a:noFill/>
              </a:tblPr>
              <a:tblGrid>
                <a:gridCol w="1027912">
                  <a:extLst>
                    <a:ext uri="{9D8B030D-6E8A-4147-A177-3AD203B41FA5}">
                      <a16:colId xmlns:a16="http://schemas.microsoft.com/office/drawing/2014/main" val="2981138522"/>
                    </a:ext>
                  </a:extLst>
                </a:gridCol>
                <a:gridCol w="1027912">
                  <a:extLst>
                    <a:ext uri="{9D8B030D-6E8A-4147-A177-3AD203B41FA5}">
                      <a16:colId xmlns:a16="http://schemas.microsoft.com/office/drawing/2014/main" val="1407810393"/>
                    </a:ext>
                  </a:extLst>
                </a:gridCol>
                <a:gridCol w="1027912">
                  <a:extLst>
                    <a:ext uri="{9D8B030D-6E8A-4147-A177-3AD203B41FA5}">
                      <a16:colId xmlns:a16="http://schemas.microsoft.com/office/drawing/2014/main" val="4216403470"/>
                    </a:ext>
                  </a:extLst>
                </a:gridCol>
                <a:gridCol w="1027912">
                  <a:extLst>
                    <a:ext uri="{9D8B030D-6E8A-4147-A177-3AD203B41FA5}">
                      <a16:colId xmlns:a16="http://schemas.microsoft.com/office/drawing/2014/main" val="1070267776"/>
                    </a:ext>
                  </a:extLst>
                </a:gridCol>
                <a:gridCol w="1027912">
                  <a:extLst>
                    <a:ext uri="{9D8B030D-6E8A-4147-A177-3AD203B41FA5}">
                      <a16:colId xmlns:a16="http://schemas.microsoft.com/office/drawing/2014/main" val="2222582495"/>
                    </a:ext>
                  </a:extLst>
                </a:gridCol>
              </a:tblGrid>
              <a:tr h="523318">
                <a:tc>
                  <a:txBody>
                    <a:bodyPr/>
                    <a:lstStyle>
                      <a:lvl1pPr marL="0" algn="l" defTabSz="685800" rtl="0" eaLnBrk="1" latinLnBrk="0" hangingPunct="1">
                        <a:defRPr sz="1350" kern="1200">
                          <a:solidFill>
                            <a:srgbClr val="000000"/>
                          </a:solidFill>
                          <a:latin typeface="Arial"/>
                          <a:ea typeface="Arial"/>
                          <a:cs typeface="Arial"/>
                        </a:defRPr>
                      </a:lvl1pPr>
                      <a:lvl2pPr marL="342900" algn="l" defTabSz="685800" rtl="0" eaLnBrk="1" latinLnBrk="0" hangingPunct="1">
                        <a:defRPr sz="1350" kern="1200">
                          <a:solidFill>
                            <a:srgbClr val="000000"/>
                          </a:solidFill>
                          <a:latin typeface="Arial"/>
                          <a:ea typeface="Arial"/>
                          <a:cs typeface="Arial"/>
                        </a:defRPr>
                      </a:lvl2pPr>
                      <a:lvl3pPr marL="685800" algn="l" defTabSz="685800" rtl="0" eaLnBrk="1" latinLnBrk="0" hangingPunct="1">
                        <a:defRPr sz="1350" kern="1200">
                          <a:solidFill>
                            <a:srgbClr val="000000"/>
                          </a:solidFill>
                          <a:latin typeface="Arial"/>
                          <a:ea typeface="Arial"/>
                          <a:cs typeface="Arial"/>
                        </a:defRPr>
                      </a:lvl3pPr>
                      <a:lvl4pPr marL="1028700" algn="l" defTabSz="685800" rtl="0" eaLnBrk="1" latinLnBrk="0" hangingPunct="1">
                        <a:defRPr sz="1350" kern="1200">
                          <a:solidFill>
                            <a:srgbClr val="000000"/>
                          </a:solidFill>
                          <a:latin typeface="Arial"/>
                          <a:ea typeface="Arial"/>
                          <a:cs typeface="Arial"/>
                        </a:defRPr>
                      </a:lvl4pPr>
                      <a:lvl5pPr marL="1371600" algn="l" defTabSz="685800" rtl="0" eaLnBrk="1" latinLnBrk="0" hangingPunct="1">
                        <a:defRPr sz="1350" kern="1200">
                          <a:solidFill>
                            <a:srgbClr val="000000"/>
                          </a:solidFill>
                          <a:latin typeface="Arial"/>
                          <a:ea typeface="Arial"/>
                          <a:cs typeface="Arial"/>
                        </a:defRPr>
                      </a:lvl5pPr>
                      <a:lvl6pPr marL="1714500" algn="l" defTabSz="685800" rtl="0" eaLnBrk="1" latinLnBrk="0" hangingPunct="1">
                        <a:defRPr sz="1350" kern="1200">
                          <a:solidFill>
                            <a:srgbClr val="000000"/>
                          </a:solidFill>
                          <a:latin typeface="Arial"/>
                          <a:ea typeface="Arial"/>
                          <a:cs typeface="Arial"/>
                        </a:defRPr>
                      </a:lvl6pPr>
                      <a:lvl7pPr marL="2057400" algn="l" defTabSz="685800" rtl="0" eaLnBrk="1" latinLnBrk="0" hangingPunct="1">
                        <a:defRPr sz="1350" kern="1200">
                          <a:solidFill>
                            <a:srgbClr val="000000"/>
                          </a:solidFill>
                          <a:latin typeface="Arial"/>
                          <a:ea typeface="Arial"/>
                          <a:cs typeface="Arial"/>
                        </a:defRPr>
                      </a:lvl7pPr>
                      <a:lvl8pPr marL="2400300" algn="l" defTabSz="685800" rtl="0" eaLnBrk="1" latinLnBrk="0" hangingPunct="1">
                        <a:defRPr sz="1350" kern="1200">
                          <a:solidFill>
                            <a:srgbClr val="000000"/>
                          </a:solidFill>
                          <a:latin typeface="Arial"/>
                          <a:ea typeface="Arial"/>
                          <a:cs typeface="Arial"/>
                        </a:defRPr>
                      </a:lvl8pPr>
                      <a:lvl9pPr marL="2743200" algn="l" defTabSz="685800" rtl="0" eaLnBrk="1" latinLnBrk="0" hangingPunct="1">
                        <a:defRPr sz="1350" kern="1200">
                          <a:solidFill>
                            <a:srgbClr val="000000"/>
                          </a:solidFill>
                          <a:latin typeface="Arial"/>
                          <a:ea typeface="Arial"/>
                          <a:cs typeface="Arial"/>
                        </a:defRPr>
                      </a:lvl9pPr>
                    </a:lstStyle>
                    <a:p>
                      <a:pPr marL="0" lvl="0" indent="0" algn="ctr" defTabSz="685800" rtl="0" eaLnBrk="1" latinLnBrk="0" hangingPunct="1">
                        <a:spcBef>
                          <a:spcPts val="0"/>
                        </a:spcBef>
                        <a:spcAft>
                          <a:spcPts val="0"/>
                        </a:spcAft>
                        <a:buNone/>
                      </a:pPr>
                      <a:r>
                        <a:rPr lang="en-US" sz="1400" kern="1200" dirty="0">
                          <a:solidFill>
                            <a:schemeClr val="dk1"/>
                          </a:solidFill>
                          <a:latin typeface="Calibri" panose="020F0502020204030204" pitchFamily="34" charset="0"/>
                          <a:ea typeface="Quattrocento Sans"/>
                          <a:cs typeface="Calibri" panose="020F0502020204030204" pitchFamily="34" charset="0"/>
                          <a:sym typeface="Quattrocento Sans"/>
                        </a:rPr>
                        <a:t>Strongly Disagree</a:t>
                      </a:r>
                      <a:endParaRPr sz="1400" kern="1200" dirty="0">
                        <a:solidFill>
                          <a:schemeClr val="dk1"/>
                        </a:solidFill>
                        <a:latin typeface="Calibri" panose="020F0502020204030204" pitchFamily="34" charset="0"/>
                        <a:ea typeface="Quattrocento Sans"/>
                        <a:cs typeface="Calibri" panose="020F0502020204030204" pitchFamily="34" charset="0"/>
                        <a:sym typeface="Quattrocento Sans"/>
                      </a:endParaRPr>
                    </a:p>
                  </a:txBody>
                  <a:tcPr marL="155718" marR="155718" marT="77838" marB="77838"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lnTlToBr w="12700" cmpd="sng">
                      <a:noFill/>
                      <a:prstDash val="solid"/>
                    </a:lnTlToBr>
                    <a:lnBlToTr w="12700" cmpd="sng">
                      <a:noFill/>
                      <a:prstDash val="solid"/>
                    </a:lnBlToTr>
                    <a:solidFill>
                      <a:srgbClr val="FFCD00"/>
                    </a:solidFill>
                  </a:tcPr>
                </a:tc>
                <a:tc>
                  <a:txBody>
                    <a:bodyPr/>
                    <a:lstStyle>
                      <a:lvl1pPr marL="0" algn="l" defTabSz="685800" rtl="0" eaLnBrk="1" latinLnBrk="0" hangingPunct="1">
                        <a:defRPr sz="1350" kern="1200">
                          <a:solidFill>
                            <a:srgbClr val="000000"/>
                          </a:solidFill>
                          <a:latin typeface="Arial"/>
                          <a:ea typeface="Arial"/>
                          <a:cs typeface="Arial"/>
                        </a:defRPr>
                      </a:lvl1pPr>
                      <a:lvl2pPr marL="342900" algn="l" defTabSz="685800" rtl="0" eaLnBrk="1" latinLnBrk="0" hangingPunct="1">
                        <a:defRPr sz="1350" kern="1200">
                          <a:solidFill>
                            <a:srgbClr val="000000"/>
                          </a:solidFill>
                          <a:latin typeface="Arial"/>
                          <a:ea typeface="Arial"/>
                          <a:cs typeface="Arial"/>
                        </a:defRPr>
                      </a:lvl2pPr>
                      <a:lvl3pPr marL="685800" algn="l" defTabSz="685800" rtl="0" eaLnBrk="1" latinLnBrk="0" hangingPunct="1">
                        <a:defRPr sz="1350" kern="1200">
                          <a:solidFill>
                            <a:srgbClr val="000000"/>
                          </a:solidFill>
                          <a:latin typeface="Arial"/>
                          <a:ea typeface="Arial"/>
                          <a:cs typeface="Arial"/>
                        </a:defRPr>
                      </a:lvl3pPr>
                      <a:lvl4pPr marL="1028700" algn="l" defTabSz="685800" rtl="0" eaLnBrk="1" latinLnBrk="0" hangingPunct="1">
                        <a:defRPr sz="1350" kern="1200">
                          <a:solidFill>
                            <a:srgbClr val="000000"/>
                          </a:solidFill>
                          <a:latin typeface="Arial"/>
                          <a:ea typeface="Arial"/>
                          <a:cs typeface="Arial"/>
                        </a:defRPr>
                      </a:lvl4pPr>
                      <a:lvl5pPr marL="1371600" algn="l" defTabSz="685800" rtl="0" eaLnBrk="1" latinLnBrk="0" hangingPunct="1">
                        <a:defRPr sz="1350" kern="1200">
                          <a:solidFill>
                            <a:srgbClr val="000000"/>
                          </a:solidFill>
                          <a:latin typeface="Arial"/>
                          <a:ea typeface="Arial"/>
                          <a:cs typeface="Arial"/>
                        </a:defRPr>
                      </a:lvl5pPr>
                      <a:lvl6pPr marL="1714500" algn="l" defTabSz="685800" rtl="0" eaLnBrk="1" latinLnBrk="0" hangingPunct="1">
                        <a:defRPr sz="1350" kern="1200">
                          <a:solidFill>
                            <a:srgbClr val="000000"/>
                          </a:solidFill>
                          <a:latin typeface="Arial"/>
                          <a:ea typeface="Arial"/>
                          <a:cs typeface="Arial"/>
                        </a:defRPr>
                      </a:lvl6pPr>
                      <a:lvl7pPr marL="2057400" algn="l" defTabSz="685800" rtl="0" eaLnBrk="1" latinLnBrk="0" hangingPunct="1">
                        <a:defRPr sz="1350" kern="1200">
                          <a:solidFill>
                            <a:srgbClr val="000000"/>
                          </a:solidFill>
                          <a:latin typeface="Arial"/>
                          <a:ea typeface="Arial"/>
                          <a:cs typeface="Arial"/>
                        </a:defRPr>
                      </a:lvl7pPr>
                      <a:lvl8pPr marL="2400300" algn="l" defTabSz="685800" rtl="0" eaLnBrk="1" latinLnBrk="0" hangingPunct="1">
                        <a:defRPr sz="1350" kern="1200">
                          <a:solidFill>
                            <a:srgbClr val="000000"/>
                          </a:solidFill>
                          <a:latin typeface="Arial"/>
                          <a:ea typeface="Arial"/>
                          <a:cs typeface="Arial"/>
                        </a:defRPr>
                      </a:lvl8pPr>
                      <a:lvl9pPr marL="2743200" algn="l" defTabSz="685800" rtl="0" eaLnBrk="1" latinLnBrk="0" hangingPunct="1">
                        <a:defRPr sz="1350" kern="1200">
                          <a:solidFill>
                            <a:srgbClr val="000000"/>
                          </a:solidFill>
                          <a:latin typeface="Arial"/>
                          <a:ea typeface="Arial"/>
                          <a:cs typeface="Arial"/>
                        </a:defRPr>
                      </a:lvl9pPr>
                    </a:lstStyle>
                    <a:p>
                      <a:pPr marL="0" lvl="0" indent="0" algn="ctr" defTabSz="685800" rtl="0" eaLnBrk="1" latinLnBrk="0" hangingPunct="1">
                        <a:spcBef>
                          <a:spcPts val="0"/>
                        </a:spcBef>
                        <a:spcAft>
                          <a:spcPts val="0"/>
                        </a:spcAft>
                        <a:buNone/>
                      </a:pPr>
                      <a:r>
                        <a:rPr lang="en-US" sz="1400" kern="1200" dirty="0">
                          <a:solidFill>
                            <a:schemeClr val="dk1"/>
                          </a:solidFill>
                          <a:latin typeface="Calibri" panose="020F0502020204030204" pitchFamily="34" charset="0"/>
                          <a:ea typeface="Quattrocento Sans"/>
                          <a:cs typeface="Calibri" panose="020F0502020204030204" pitchFamily="34" charset="0"/>
                          <a:sym typeface="Quattrocento Sans"/>
                        </a:rPr>
                        <a:t>Disagree</a:t>
                      </a:r>
                      <a:endParaRPr sz="1400" kern="1200" dirty="0">
                        <a:solidFill>
                          <a:schemeClr val="dk1"/>
                        </a:solidFill>
                        <a:latin typeface="Calibri" panose="020F0502020204030204" pitchFamily="34" charset="0"/>
                        <a:ea typeface="Quattrocento Sans"/>
                        <a:cs typeface="Calibri" panose="020F0502020204030204" pitchFamily="34" charset="0"/>
                        <a:sym typeface="Quattrocento Sans"/>
                      </a:endParaRPr>
                    </a:p>
                  </a:txBody>
                  <a:tcPr marL="155718" marR="155718" marT="77838" marB="77838"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lnTlToBr w="12700" cmpd="sng">
                      <a:noFill/>
                      <a:prstDash val="solid"/>
                    </a:lnTlToBr>
                    <a:lnBlToTr w="12700" cmpd="sng">
                      <a:noFill/>
                      <a:prstDash val="solid"/>
                    </a:lnBlToTr>
                    <a:solidFill>
                      <a:srgbClr val="FFCD00"/>
                    </a:solidFill>
                  </a:tcPr>
                </a:tc>
                <a:tc>
                  <a:txBody>
                    <a:bodyPr/>
                    <a:lstStyle>
                      <a:lvl1pPr marL="0" algn="l" defTabSz="685800" rtl="0" eaLnBrk="1" latinLnBrk="0" hangingPunct="1">
                        <a:defRPr sz="1350" kern="1200">
                          <a:solidFill>
                            <a:srgbClr val="000000"/>
                          </a:solidFill>
                          <a:latin typeface="Arial"/>
                          <a:ea typeface="Arial"/>
                          <a:cs typeface="Arial"/>
                        </a:defRPr>
                      </a:lvl1pPr>
                      <a:lvl2pPr marL="342900" algn="l" defTabSz="685800" rtl="0" eaLnBrk="1" latinLnBrk="0" hangingPunct="1">
                        <a:defRPr sz="1350" kern="1200">
                          <a:solidFill>
                            <a:srgbClr val="000000"/>
                          </a:solidFill>
                          <a:latin typeface="Arial"/>
                          <a:ea typeface="Arial"/>
                          <a:cs typeface="Arial"/>
                        </a:defRPr>
                      </a:lvl2pPr>
                      <a:lvl3pPr marL="685800" algn="l" defTabSz="685800" rtl="0" eaLnBrk="1" latinLnBrk="0" hangingPunct="1">
                        <a:defRPr sz="1350" kern="1200">
                          <a:solidFill>
                            <a:srgbClr val="000000"/>
                          </a:solidFill>
                          <a:latin typeface="Arial"/>
                          <a:ea typeface="Arial"/>
                          <a:cs typeface="Arial"/>
                        </a:defRPr>
                      </a:lvl3pPr>
                      <a:lvl4pPr marL="1028700" algn="l" defTabSz="685800" rtl="0" eaLnBrk="1" latinLnBrk="0" hangingPunct="1">
                        <a:defRPr sz="1350" kern="1200">
                          <a:solidFill>
                            <a:srgbClr val="000000"/>
                          </a:solidFill>
                          <a:latin typeface="Arial"/>
                          <a:ea typeface="Arial"/>
                          <a:cs typeface="Arial"/>
                        </a:defRPr>
                      </a:lvl4pPr>
                      <a:lvl5pPr marL="1371600" algn="l" defTabSz="685800" rtl="0" eaLnBrk="1" latinLnBrk="0" hangingPunct="1">
                        <a:defRPr sz="1350" kern="1200">
                          <a:solidFill>
                            <a:srgbClr val="000000"/>
                          </a:solidFill>
                          <a:latin typeface="Arial"/>
                          <a:ea typeface="Arial"/>
                          <a:cs typeface="Arial"/>
                        </a:defRPr>
                      </a:lvl5pPr>
                      <a:lvl6pPr marL="1714500" algn="l" defTabSz="685800" rtl="0" eaLnBrk="1" latinLnBrk="0" hangingPunct="1">
                        <a:defRPr sz="1350" kern="1200">
                          <a:solidFill>
                            <a:srgbClr val="000000"/>
                          </a:solidFill>
                          <a:latin typeface="Arial"/>
                          <a:ea typeface="Arial"/>
                          <a:cs typeface="Arial"/>
                        </a:defRPr>
                      </a:lvl6pPr>
                      <a:lvl7pPr marL="2057400" algn="l" defTabSz="685800" rtl="0" eaLnBrk="1" latinLnBrk="0" hangingPunct="1">
                        <a:defRPr sz="1350" kern="1200">
                          <a:solidFill>
                            <a:srgbClr val="000000"/>
                          </a:solidFill>
                          <a:latin typeface="Arial"/>
                          <a:ea typeface="Arial"/>
                          <a:cs typeface="Arial"/>
                        </a:defRPr>
                      </a:lvl7pPr>
                      <a:lvl8pPr marL="2400300" algn="l" defTabSz="685800" rtl="0" eaLnBrk="1" latinLnBrk="0" hangingPunct="1">
                        <a:defRPr sz="1350" kern="1200">
                          <a:solidFill>
                            <a:srgbClr val="000000"/>
                          </a:solidFill>
                          <a:latin typeface="Arial"/>
                          <a:ea typeface="Arial"/>
                          <a:cs typeface="Arial"/>
                        </a:defRPr>
                      </a:lvl8pPr>
                      <a:lvl9pPr marL="2743200" algn="l" defTabSz="685800" rtl="0" eaLnBrk="1" latinLnBrk="0" hangingPunct="1">
                        <a:defRPr sz="1350" kern="1200">
                          <a:solidFill>
                            <a:srgbClr val="000000"/>
                          </a:solidFill>
                          <a:latin typeface="Arial"/>
                          <a:ea typeface="Arial"/>
                          <a:cs typeface="Arial"/>
                        </a:defRPr>
                      </a:lvl9pPr>
                    </a:lstStyle>
                    <a:p>
                      <a:pPr marL="0" lvl="0" indent="0" algn="ctr" defTabSz="685800" rtl="0" eaLnBrk="1" latinLnBrk="0" hangingPunct="1">
                        <a:spcBef>
                          <a:spcPts val="0"/>
                        </a:spcBef>
                        <a:spcAft>
                          <a:spcPts val="0"/>
                        </a:spcAft>
                        <a:buNone/>
                      </a:pPr>
                      <a:r>
                        <a:rPr lang="en-US" sz="1400" kern="1200" dirty="0">
                          <a:solidFill>
                            <a:schemeClr val="dk1"/>
                          </a:solidFill>
                          <a:latin typeface="Calibri" panose="020F0502020204030204" pitchFamily="34" charset="0"/>
                          <a:ea typeface="Quattrocento Sans"/>
                          <a:cs typeface="Calibri" panose="020F0502020204030204" pitchFamily="34" charset="0"/>
                          <a:sym typeface="Quattrocento Sans"/>
                        </a:rPr>
                        <a:t>Neutral</a:t>
                      </a:r>
                      <a:endParaRPr sz="1400" kern="1200" dirty="0">
                        <a:solidFill>
                          <a:schemeClr val="dk1"/>
                        </a:solidFill>
                        <a:latin typeface="Calibri" panose="020F0502020204030204" pitchFamily="34" charset="0"/>
                        <a:ea typeface="Quattrocento Sans"/>
                        <a:cs typeface="Calibri" panose="020F0502020204030204" pitchFamily="34" charset="0"/>
                        <a:sym typeface="Quattrocento Sans"/>
                      </a:endParaRPr>
                    </a:p>
                  </a:txBody>
                  <a:tcPr marL="155718" marR="155718" marT="77838" marB="77838"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lnTlToBr w="12700" cmpd="sng">
                      <a:noFill/>
                      <a:prstDash val="solid"/>
                    </a:lnTlToBr>
                    <a:lnBlToTr w="12700" cmpd="sng">
                      <a:noFill/>
                      <a:prstDash val="solid"/>
                    </a:lnBlToTr>
                    <a:solidFill>
                      <a:srgbClr val="FFCD00"/>
                    </a:solidFill>
                  </a:tcPr>
                </a:tc>
                <a:tc>
                  <a:txBody>
                    <a:bodyPr/>
                    <a:lstStyle>
                      <a:lvl1pPr marL="0" algn="l" defTabSz="685800" rtl="0" eaLnBrk="1" latinLnBrk="0" hangingPunct="1">
                        <a:defRPr sz="1350" kern="1200">
                          <a:solidFill>
                            <a:srgbClr val="000000"/>
                          </a:solidFill>
                          <a:latin typeface="Arial"/>
                          <a:ea typeface="Arial"/>
                          <a:cs typeface="Arial"/>
                        </a:defRPr>
                      </a:lvl1pPr>
                      <a:lvl2pPr marL="342900" algn="l" defTabSz="685800" rtl="0" eaLnBrk="1" latinLnBrk="0" hangingPunct="1">
                        <a:defRPr sz="1350" kern="1200">
                          <a:solidFill>
                            <a:srgbClr val="000000"/>
                          </a:solidFill>
                          <a:latin typeface="Arial"/>
                          <a:ea typeface="Arial"/>
                          <a:cs typeface="Arial"/>
                        </a:defRPr>
                      </a:lvl2pPr>
                      <a:lvl3pPr marL="685800" algn="l" defTabSz="685800" rtl="0" eaLnBrk="1" latinLnBrk="0" hangingPunct="1">
                        <a:defRPr sz="1350" kern="1200">
                          <a:solidFill>
                            <a:srgbClr val="000000"/>
                          </a:solidFill>
                          <a:latin typeface="Arial"/>
                          <a:ea typeface="Arial"/>
                          <a:cs typeface="Arial"/>
                        </a:defRPr>
                      </a:lvl3pPr>
                      <a:lvl4pPr marL="1028700" algn="l" defTabSz="685800" rtl="0" eaLnBrk="1" latinLnBrk="0" hangingPunct="1">
                        <a:defRPr sz="1350" kern="1200">
                          <a:solidFill>
                            <a:srgbClr val="000000"/>
                          </a:solidFill>
                          <a:latin typeface="Arial"/>
                          <a:ea typeface="Arial"/>
                          <a:cs typeface="Arial"/>
                        </a:defRPr>
                      </a:lvl4pPr>
                      <a:lvl5pPr marL="1371600" algn="l" defTabSz="685800" rtl="0" eaLnBrk="1" latinLnBrk="0" hangingPunct="1">
                        <a:defRPr sz="1350" kern="1200">
                          <a:solidFill>
                            <a:srgbClr val="000000"/>
                          </a:solidFill>
                          <a:latin typeface="Arial"/>
                          <a:ea typeface="Arial"/>
                          <a:cs typeface="Arial"/>
                        </a:defRPr>
                      </a:lvl5pPr>
                      <a:lvl6pPr marL="1714500" algn="l" defTabSz="685800" rtl="0" eaLnBrk="1" latinLnBrk="0" hangingPunct="1">
                        <a:defRPr sz="1350" kern="1200">
                          <a:solidFill>
                            <a:srgbClr val="000000"/>
                          </a:solidFill>
                          <a:latin typeface="Arial"/>
                          <a:ea typeface="Arial"/>
                          <a:cs typeface="Arial"/>
                        </a:defRPr>
                      </a:lvl6pPr>
                      <a:lvl7pPr marL="2057400" algn="l" defTabSz="685800" rtl="0" eaLnBrk="1" latinLnBrk="0" hangingPunct="1">
                        <a:defRPr sz="1350" kern="1200">
                          <a:solidFill>
                            <a:srgbClr val="000000"/>
                          </a:solidFill>
                          <a:latin typeface="Arial"/>
                          <a:ea typeface="Arial"/>
                          <a:cs typeface="Arial"/>
                        </a:defRPr>
                      </a:lvl7pPr>
                      <a:lvl8pPr marL="2400300" algn="l" defTabSz="685800" rtl="0" eaLnBrk="1" latinLnBrk="0" hangingPunct="1">
                        <a:defRPr sz="1350" kern="1200">
                          <a:solidFill>
                            <a:srgbClr val="000000"/>
                          </a:solidFill>
                          <a:latin typeface="Arial"/>
                          <a:ea typeface="Arial"/>
                          <a:cs typeface="Arial"/>
                        </a:defRPr>
                      </a:lvl8pPr>
                      <a:lvl9pPr marL="2743200" algn="l" defTabSz="685800" rtl="0" eaLnBrk="1" latinLnBrk="0" hangingPunct="1">
                        <a:defRPr sz="1350" kern="1200">
                          <a:solidFill>
                            <a:srgbClr val="000000"/>
                          </a:solidFill>
                          <a:latin typeface="Arial"/>
                          <a:ea typeface="Arial"/>
                          <a:cs typeface="Arial"/>
                        </a:defRPr>
                      </a:lvl9pPr>
                    </a:lstStyle>
                    <a:p>
                      <a:pPr marL="0" lvl="0" indent="0" algn="ctr" defTabSz="685800" rtl="0" eaLnBrk="1" latinLnBrk="0" hangingPunct="1">
                        <a:spcBef>
                          <a:spcPts val="0"/>
                        </a:spcBef>
                        <a:spcAft>
                          <a:spcPts val="0"/>
                        </a:spcAft>
                        <a:buNone/>
                      </a:pPr>
                      <a:r>
                        <a:rPr lang="en-US" sz="1400" kern="1200" dirty="0">
                          <a:solidFill>
                            <a:schemeClr val="dk1"/>
                          </a:solidFill>
                          <a:latin typeface="Calibri" panose="020F0502020204030204" pitchFamily="34" charset="0"/>
                          <a:ea typeface="Quattrocento Sans"/>
                          <a:cs typeface="Calibri" panose="020F0502020204030204" pitchFamily="34" charset="0"/>
                          <a:sym typeface="Quattrocento Sans"/>
                        </a:rPr>
                        <a:t>Agree</a:t>
                      </a:r>
                      <a:endParaRPr sz="1400" kern="1200" dirty="0">
                        <a:solidFill>
                          <a:schemeClr val="dk1"/>
                        </a:solidFill>
                        <a:latin typeface="Calibri" panose="020F0502020204030204" pitchFamily="34" charset="0"/>
                        <a:ea typeface="Quattrocento Sans"/>
                        <a:cs typeface="Calibri" panose="020F0502020204030204" pitchFamily="34" charset="0"/>
                        <a:sym typeface="Quattrocento Sans"/>
                      </a:endParaRPr>
                    </a:p>
                  </a:txBody>
                  <a:tcPr marL="155718" marR="155718" marT="77838" marB="77838"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lnTlToBr w="12700" cmpd="sng">
                      <a:noFill/>
                      <a:prstDash val="solid"/>
                    </a:lnTlToBr>
                    <a:lnBlToTr w="12700" cmpd="sng">
                      <a:noFill/>
                      <a:prstDash val="solid"/>
                    </a:lnBlToTr>
                    <a:solidFill>
                      <a:srgbClr val="FFCD00"/>
                    </a:solidFill>
                  </a:tcPr>
                </a:tc>
                <a:tc>
                  <a:txBody>
                    <a:bodyPr/>
                    <a:lstStyle>
                      <a:lvl1pPr marL="0" algn="l" defTabSz="685800" rtl="0" eaLnBrk="1" latinLnBrk="0" hangingPunct="1">
                        <a:defRPr sz="1350" kern="1200">
                          <a:solidFill>
                            <a:srgbClr val="000000"/>
                          </a:solidFill>
                          <a:latin typeface="Arial"/>
                          <a:ea typeface="Arial"/>
                          <a:cs typeface="Arial"/>
                        </a:defRPr>
                      </a:lvl1pPr>
                      <a:lvl2pPr marL="342900" algn="l" defTabSz="685800" rtl="0" eaLnBrk="1" latinLnBrk="0" hangingPunct="1">
                        <a:defRPr sz="1350" kern="1200">
                          <a:solidFill>
                            <a:srgbClr val="000000"/>
                          </a:solidFill>
                          <a:latin typeface="Arial"/>
                          <a:ea typeface="Arial"/>
                          <a:cs typeface="Arial"/>
                        </a:defRPr>
                      </a:lvl2pPr>
                      <a:lvl3pPr marL="685800" algn="l" defTabSz="685800" rtl="0" eaLnBrk="1" latinLnBrk="0" hangingPunct="1">
                        <a:defRPr sz="1350" kern="1200">
                          <a:solidFill>
                            <a:srgbClr val="000000"/>
                          </a:solidFill>
                          <a:latin typeface="Arial"/>
                          <a:ea typeface="Arial"/>
                          <a:cs typeface="Arial"/>
                        </a:defRPr>
                      </a:lvl3pPr>
                      <a:lvl4pPr marL="1028700" algn="l" defTabSz="685800" rtl="0" eaLnBrk="1" latinLnBrk="0" hangingPunct="1">
                        <a:defRPr sz="1350" kern="1200">
                          <a:solidFill>
                            <a:srgbClr val="000000"/>
                          </a:solidFill>
                          <a:latin typeface="Arial"/>
                          <a:ea typeface="Arial"/>
                          <a:cs typeface="Arial"/>
                        </a:defRPr>
                      </a:lvl4pPr>
                      <a:lvl5pPr marL="1371600" algn="l" defTabSz="685800" rtl="0" eaLnBrk="1" latinLnBrk="0" hangingPunct="1">
                        <a:defRPr sz="1350" kern="1200">
                          <a:solidFill>
                            <a:srgbClr val="000000"/>
                          </a:solidFill>
                          <a:latin typeface="Arial"/>
                          <a:ea typeface="Arial"/>
                          <a:cs typeface="Arial"/>
                        </a:defRPr>
                      </a:lvl5pPr>
                      <a:lvl6pPr marL="1714500" algn="l" defTabSz="685800" rtl="0" eaLnBrk="1" latinLnBrk="0" hangingPunct="1">
                        <a:defRPr sz="1350" kern="1200">
                          <a:solidFill>
                            <a:srgbClr val="000000"/>
                          </a:solidFill>
                          <a:latin typeface="Arial"/>
                          <a:ea typeface="Arial"/>
                          <a:cs typeface="Arial"/>
                        </a:defRPr>
                      </a:lvl6pPr>
                      <a:lvl7pPr marL="2057400" algn="l" defTabSz="685800" rtl="0" eaLnBrk="1" latinLnBrk="0" hangingPunct="1">
                        <a:defRPr sz="1350" kern="1200">
                          <a:solidFill>
                            <a:srgbClr val="000000"/>
                          </a:solidFill>
                          <a:latin typeface="Arial"/>
                          <a:ea typeface="Arial"/>
                          <a:cs typeface="Arial"/>
                        </a:defRPr>
                      </a:lvl7pPr>
                      <a:lvl8pPr marL="2400300" algn="l" defTabSz="685800" rtl="0" eaLnBrk="1" latinLnBrk="0" hangingPunct="1">
                        <a:defRPr sz="1350" kern="1200">
                          <a:solidFill>
                            <a:srgbClr val="000000"/>
                          </a:solidFill>
                          <a:latin typeface="Arial"/>
                          <a:ea typeface="Arial"/>
                          <a:cs typeface="Arial"/>
                        </a:defRPr>
                      </a:lvl8pPr>
                      <a:lvl9pPr marL="2743200" algn="l" defTabSz="685800" rtl="0" eaLnBrk="1" latinLnBrk="0" hangingPunct="1">
                        <a:defRPr sz="1350" kern="1200">
                          <a:solidFill>
                            <a:srgbClr val="000000"/>
                          </a:solidFill>
                          <a:latin typeface="Arial"/>
                          <a:ea typeface="Arial"/>
                          <a:cs typeface="Arial"/>
                        </a:defRPr>
                      </a:lvl9pPr>
                    </a:lstStyle>
                    <a:p>
                      <a:pPr marL="0" lvl="0" indent="0" algn="ctr" defTabSz="685800" rtl="0" eaLnBrk="1" latinLnBrk="0" hangingPunct="1">
                        <a:spcBef>
                          <a:spcPts val="0"/>
                        </a:spcBef>
                        <a:spcAft>
                          <a:spcPts val="0"/>
                        </a:spcAft>
                        <a:buNone/>
                      </a:pPr>
                      <a:r>
                        <a:rPr lang="en" sz="1400" kern="1200" dirty="0">
                          <a:solidFill>
                            <a:schemeClr val="dk1"/>
                          </a:solidFill>
                          <a:latin typeface="Calibri" panose="020F0502020204030204" pitchFamily="34" charset="0"/>
                          <a:ea typeface="Quattrocento Sans"/>
                          <a:cs typeface="Calibri" panose="020F0502020204030204" pitchFamily="34" charset="0"/>
                          <a:sym typeface="Quattrocento Sans"/>
                        </a:rPr>
                        <a:t>Strongly Agree</a:t>
                      </a:r>
                      <a:endParaRPr sz="1400" kern="1200" dirty="0">
                        <a:solidFill>
                          <a:schemeClr val="dk1"/>
                        </a:solidFill>
                        <a:latin typeface="Calibri" panose="020F0502020204030204" pitchFamily="34" charset="0"/>
                        <a:ea typeface="Quattrocento Sans"/>
                        <a:cs typeface="Calibri" panose="020F0502020204030204" pitchFamily="34" charset="0"/>
                        <a:sym typeface="Quattrocento Sans"/>
                      </a:endParaRPr>
                    </a:p>
                  </a:txBody>
                  <a:tcPr marL="155718" marR="155718" marT="77838" marB="77838"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lnTlToBr w="12700" cmpd="sng">
                      <a:noFill/>
                      <a:prstDash val="solid"/>
                    </a:lnTlToBr>
                    <a:lnBlToTr w="12700" cmpd="sng">
                      <a:noFill/>
                      <a:prstDash val="solid"/>
                    </a:lnBlToTr>
                    <a:solidFill>
                      <a:srgbClr val="FFCD00"/>
                    </a:solidFill>
                  </a:tcPr>
                </a:tc>
                <a:extLst>
                  <a:ext uri="{0D108BD9-81ED-4DB2-BD59-A6C34878D82A}">
                    <a16:rowId xmlns:a16="http://schemas.microsoft.com/office/drawing/2014/main" val="4186786378"/>
                  </a:ext>
                </a:extLst>
              </a:tr>
            </a:tbl>
          </a:graphicData>
        </a:graphic>
      </p:graphicFrame>
      <p:sp>
        <p:nvSpPr>
          <p:cNvPr id="24" name="Google Shape;1482;p49">
            <a:extLst>
              <a:ext uri="{FF2B5EF4-FFF2-40B4-BE49-F238E27FC236}">
                <a16:creationId xmlns:a16="http://schemas.microsoft.com/office/drawing/2014/main" id="{F74CCFF0-DDB3-1E43-5795-6D0DDA22A4C8}"/>
              </a:ext>
            </a:extLst>
          </p:cNvPr>
          <p:cNvSpPr/>
          <p:nvPr/>
        </p:nvSpPr>
        <p:spPr>
          <a:xfrm>
            <a:off x="7372274" y="1854665"/>
            <a:ext cx="235619" cy="411522"/>
          </a:xfrm>
          <a:custGeom>
            <a:avLst/>
            <a:gdLst/>
            <a:ahLst/>
            <a:cxnLst/>
            <a:rect l="l" t="t" r="r" b="b"/>
            <a:pathLst>
              <a:path w="391" h="591" extrusionOk="0">
                <a:moveTo>
                  <a:pt x="84" y="591"/>
                </a:moveTo>
                <a:cubicBezTo>
                  <a:pt x="307" y="591"/>
                  <a:pt x="307" y="591"/>
                  <a:pt x="307" y="591"/>
                </a:cubicBezTo>
                <a:cubicBezTo>
                  <a:pt x="354" y="591"/>
                  <a:pt x="391" y="553"/>
                  <a:pt x="391" y="507"/>
                </a:cubicBezTo>
                <a:cubicBezTo>
                  <a:pt x="391" y="197"/>
                  <a:pt x="391" y="197"/>
                  <a:pt x="391" y="197"/>
                </a:cubicBezTo>
                <a:cubicBezTo>
                  <a:pt x="391" y="195"/>
                  <a:pt x="390" y="193"/>
                  <a:pt x="389" y="192"/>
                </a:cubicBezTo>
                <a:cubicBezTo>
                  <a:pt x="200" y="3"/>
                  <a:pt x="200" y="3"/>
                  <a:pt x="200" y="3"/>
                </a:cubicBezTo>
                <a:cubicBezTo>
                  <a:pt x="198" y="0"/>
                  <a:pt x="193" y="0"/>
                  <a:pt x="191" y="3"/>
                </a:cubicBezTo>
                <a:cubicBezTo>
                  <a:pt x="2" y="192"/>
                  <a:pt x="2" y="192"/>
                  <a:pt x="2" y="192"/>
                </a:cubicBezTo>
                <a:cubicBezTo>
                  <a:pt x="1" y="193"/>
                  <a:pt x="0" y="195"/>
                  <a:pt x="0" y="197"/>
                </a:cubicBezTo>
                <a:cubicBezTo>
                  <a:pt x="0" y="507"/>
                  <a:pt x="0" y="507"/>
                  <a:pt x="0" y="507"/>
                </a:cubicBezTo>
                <a:cubicBezTo>
                  <a:pt x="0" y="553"/>
                  <a:pt x="37" y="591"/>
                  <a:pt x="84" y="591"/>
                </a:cubicBezTo>
                <a:close/>
              </a:path>
            </a:pathLst>
          </a:custGeom>
          <a:solidFill>
            <a:srgbClr val="A7693A"/>
          </a:solidFill>
          <a:ln>
            <a:noFill/>
          </a:ln>
        </p:spPr>
        <p:txBody>
          <a:bodyPr spcFirstLastPara="1" wrap="square" lIns="68575" tIns="34275" rIns="68575" bIns="34275" anchor="t" anchorCtr="0">
            <a:noAutofit/>
          </a:bodyPr>
          <a:lstStyle/>
          <a:p>
            <a:pPr marL="0" marR="0" lvl="0" indent="0" defTabSz="914400" eaLnBrk="1" fontAlgn="auto" latinLnBrk="0" hangingPunct="1">
              <a:lnSpc>
                <a:spcPct val="100000"/>
              </a:lnSpc>
              <a:spcBef>
                <a:spcPts val="0"/>
              </a:spcBef>
              <a:spcAft>
                <a:spcPts val="0"/>
              </a:spcAft>
              <a:buClrTx/>
              <a:buSzPts val="1400"/>
              <a:buFont typeface="Calibri"/>
              <a:buNone/>
              <a:tabLst/>
              <a:defRPr/>
            </a:pPr>
            <a:endParaRPr kumimoji="0" sz="1800" b="0" i="0" u="none" strike="noStrike" kern="0" cap="none" spc="0" normalizeH="0" baseline="0" noProof="0">
              <a:ln>
                <a:noFill/>
              </a:ln>
              <a:solidFill>
                <a:sysClr val="windowText" lastClr="000000"/>
              </a:solidFill>
              <a:effectLst/>
              <a:uLnTx/>
              <a:uFillTx/>
              <a:latin typeface="Quattrocento Sans"/>
              <a:ea typeface="Quattrocento Sans"/>
              <a:cs typeface="Quattrocento Sans"/>
              <a:sym typeface="Quattrocento Sans"/>
            </a:endParaRPr>
          </a:p>
        </p:txBody>
      </p:sp>
      <p:graphicFrame>
        <p:nvGraphicFramePr>
          <p:cNvPr id="25" name="Table 24">
            <a:extLst>
              <a:ext uri="{FF2B5EF4-FFF2-40B4-BE49-F238E27FC236}">
                <a16:creationId xmlns:a16="http://schemas.microsoft.com/office/drawing/2014/main" id="{782E7089-A069-FDF1-FE15-07B6199649A1}"/>
              </a:ext>
            </a:extLst>
          </p:cNvPr>
          <p:cNvGraphicFramePr>
            <a:graphicFrameLocks noGrp="1"/>
          </p:cNvGraphicFramePr>
          <p:nvPr>
            <p:extLst>
              <p:ext uri="{D42A27DB-BD31-4B8C-83A1-F6EECF244321}">
                <p14:modId xmlns:p14="http://schemas.microsoft.com/office/powerpoint/2010/main" val="294835111"/>
              </p:ext>
            </p:extLst>
          </p:nvPr>
        </p:nvGraphicFramePr>
        <p:xfrm>
          <a:off x="3906150" y="2573711"/>
          <a:ext cx="5139560" cy="582396"/>
        </p:xfrm>
        <a:graphic>
          <a:graphicData uri="http://schemas.openxmlformats.org/drawingml/2006/table">
            <a:tbl>
              <a:tblPr>
                <a:noFill/>
              </a:tblPr>
              <a:tblGrid>
                <a:gridCol w="1027912">
                  <a:extLst>
                    <a:ext uri="{9D8B030D-6E8A-4147-A177-3AD203B41FA5}">
                      <a16:colId xmlns:a16="http://schemas.microsoft.com/office/drawing/2014/main" val="2981138522"/>
                    </a:ext>
                  </a:extLst>
                </a:gridCol>
                <a:gridCol w="1027912">
                  <a:extLst>
                    <a:ext uri="{9D8B030D-6E8A-4147-A177-3AD203B41FA5}">
                      <a16:colId xmlns:a16="http://schemas.microsoft.com/office/drawing/2014/main" val="1407810393"/>
                    </a:ext>
                  </a:extLst>
                </a:gridCol>
                <a:gridCol w="1027912">
                  <a:extLst>
                    <a:ext uri="{9D8B030D-6E8A-4147-A177-3AD203B41FA5}">
                      <a16:colId xmlns:a16="http://schemas.microsoft.com/office/drawing/2014/main" val="4216403470"/>
                    </a:ext>
                  </a:extLst>
                </a:gridCol>
                <a:gridCol w="1027912">
                  <a:extLst>
                    <a:ext uri="{9D8B030D-6E8A-4147-A177-3AD203B41FA5}">
                      <a16:colId xmlns:a16="http://schemas.microsoft.com/office/drawing/2014/main" val="1070267776"/>
                    </a:ext>
                  </a:extLst>
                </a:gridCol>
                <a:gridCol w="1027912">
                  <a:extLst>
                    <a:ext uri="{9D8B030D-6E8A-4147-A177-3AD203B41FA5}">
                      <a16:colId xmlns:a16="http://schemas.microsoft.com/office/drawing/2014/main" val="2222582495"/>
                    </a:ext>
                  </a:extLst>
                </a:gridCol>
              </a:tblGrid>
              <a:tr h="523318">
                <a:tc>
                  <a:txBody>
                    <a:bodyPr/>
                    <a:lstStyle>
                      <a:lvl1pPr marL="0" algn="l" defTabSz="685800" rtl="0" eaLnBrk="1" latinLnBrk="0" hangingPunct="1">
                        <a:defRPr sz="1350" kern="1200">
                          <a:solidFill>
                            <a:srgbClr val="000000"/>
                          </a:solidFill>
                          <a:latin typeface="Arial"/>
                          <a:ea typeface="Arial"/>
                          <a:cs typeface="Arial"/>
                        </a:defRPr>
                      </a:lvl1pPr>
                      <a:lvl2pPr marL="342900" algn="l" defTabSz="685800" rtl="0" eaLnBrk="1" latinLnBrk="0" hangingPunct="1">
                        <a:defRPr sz="1350" kern="1200">
                          <a:solidFill>
                            <a:srgbClr val="000000"/>
                          </a:solidFill>
                          <a:latin typeface="Arial"/>
                          <a:ea typeface="Arial"/>
                          <a:cs typeface="Arial"/>
                        </a:defRPr>
                      </a:lvl2pPr>
                      <a:lvl3pPr marL="685800" algn="l" defTabSz="685800" rtl="0" eaLnBrk="1" latinLnBrk="0" hangingPunct="1">
                        <a:defRPr sz="1350" kern="1200">
                          <a:solidFill>
                            <a:srgbClr val="000000"/>
                          </a:solidFill>
                          <a:latin typeface="Arial"/>
                          <a:ea typeface="Arial"/>
                          <a:cs typeface="Arial"/>
                        </a:defRPr>
                      </a:lvl3pPr>
                      <a:lvl4pPr marL="1028700" algn="l" defTabSz="685800" rtl="0" eaLnBrk="1" latinLnBrk="0" hangingPunct="1">
                        <a:defRPr sz="1350" kern="1200">
                          <a:solidFill>
                            <a:srgbClr val="000000"/>
                          </a:solidFill>
                          <a:latin typeface="Arial"/>
                          <a:ea typeface="Arial"/>
                          <a:cs typeface="Arial"/>
                        </a:defRPr>
                      </a:lvl4pPr>
                      <a:lvl5pPr marL="1371600" algn="l" defTabSz="685800" rtl="0" eaLnBrk="1" latinLnBrk="0" hangingPunct="1">
                        <a:defRPr sz="1350" kern="1200">
                          <a:solidFill>
                            <a:srgbClr val="000000"/>
                          </a:solidFill>
                          <a:latin typeface="Arial"/>
                          <a:ea typeface="Arial"/>
                          <a:cs typeface="Arial"/>
                        </a:defRPr>
                      </a:lvl5pPr>
                      <a:lvl6pPr marL="1714500" algn="l" defTabSz="685800" rtl="0" eaLnBrk="1" latinLnBrk="0" hangingPunct="1">
                        <a:defRPr sz="1350" kern="1200">
                          <a:solidFill>
                            <a:srgbClr val="000000"/>
                          </a:solidFill>
                          <a:latin typeface="Arial"/>
                          <a:ea typeface="Arial"/>
                          <a:cs typeface="Arial"/>
                        </a:defRPr>
                      </a:lvl6pPr>
                      <a:lvl7pPr marL="2057400" algn="l" defTabSz="685800" rtl="0" eaLnBrk="1" latinLnBrk="0" hangingPunct="1">
                        <a:defRPr sz="1350" kern="1200">
                          <a:solidFill>
                            <a:srgbClr val="000000"/>
                          </a:solidFill>
                          <a:latin typeface="Arial"/>
                          <a:ea typeface="Arial"/>
                          <a:cs typeface="Arial"/>
                        </a:defRPr>
                      </a:lvl7pPr>
                      <a:lvl8pPr marL="2400300" algn="l" defTabSz="685800" rtl="0" eaLnBrk="1" latinLnBrk="0" hangingPunct="1">
                        <a:defRPr sz="1350" kern="1200">
                          <a:solidFill>
                            <a:srgbClr val="000000"/>
                          </a:solidFill>
                          <a:latin typeface="Arial"/>
                          <a:ea typeface="Arial"/>
                          <a:cs typeface="Arial"/>
                        </a:defRPr>
                      </a:lvl8pPr>
                      <a:lvl9pPr marL="2743200" algn="l" defTabSz="685800" rtl="0" eaLnBrk="1" latinLnBrk="0" hangingPunct="1">
                        <a:defRPr sz="1350" kern="1200">
                          <a:solidFill>
                            <a:srgbClr val="000000"/>
                          </a:solidFill>
                          <a:latin typeface="Arial"/>
                          <a:ea typeface="Arial"/>
                          <a:cs typeface="Arial"/>
                        </a:defRPr>
                      </a:lvl9pPr>
                    </a:lstStyle>
                    <a:p>
                      <a:pPr marL="0" lvl="0" indent="0" algn="ctr" rtl="0">
                        <a:spcBef>
                          <a:spcPts val="0"/>
                        </a:spcBef>
                        <a:spcAft>
                          <a:spcPts val="0"/>
                        </a:spcAft>
                        <a:buNone/>
                      </a:pPr>
                      <a:r>
                        <a:rPr lang="en-US" sz="1400" dirty="0">
                          <a:solidFill>
                            <a:schemeClr val="dk1"/>
                          </a:solidFill>
                          <a:latin typeface="Calibri" panose="020F0502020204030204" pitchFamily="34" charset="0"/>
                          <a:ea typeface="Quattrocento Sans"/>
                          <a:cs typeface="Calibri" panose="020F0502020204030204" pitchFamily="34" charset="0"/>
                          <a:sym typeface="Quattrocento Sans"/>
                        </a:rPr>
                        <a:t>Strongly Disagree</a:t>
                      </a:r>
                      <a:endParaRPr sz="1400" dirty="0">
                        <a:solidFill>
                          <a:schemeClr val="dk1"/>
                        </a:solidFill>
                        <a:latin typeface="Calibri" panose="020F0502020204030204" pitchFamily="34" charset="0"/>
                        <a:ea typeface="Quattrocento Sans"/>
                        <a:cs typeface="Calibri" panose="020F0502020204030204" pitchFamily="34" charset="0"/>
                        <a:sym typeface="Quattrocento Sans"/>
                      </a:endParaRPr>
                    </a:p>
                  </a:txBody>
                  <a:tcPr marL="155718" marR="155718" marT="77838" marB="77838"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lnTlToBr w="12700" cmpd="sng">
                      <a:noFill/>
                      <a:prstDash val="solid"/>
                    </a:lnTlToBr>
                    <a:lnBlToTr w="12700" cmpd="sng">
                      <a:noFill/>
                      <a:prstDash val="solid"/>
                    </a:lnBlToTr>
                    <a:solidFill>
                      <a:srgbClr val="FFCD00"/>
                    </a:solidFill>
                  </a:tcPr>
                </a:tc>
                <a:tc>
                  <a:txBody>
                    <a:bodyPr/>
                    <a:lstStyle>
                      <a:lvl1pPr marL="0" algn="l" defTabSz="685800" rtl="0" eaLnBrk="1" latinLnBrk="0" hangingPunct="1">
                        <a:defRPr sz="1350" kern="1200">
                          <a:solidFill>
                            <a:srgbClr val="000000"/>
                          </a:solidFill>
                          <a:latin typeface="Arial"/>
                          <a:ea typeface="Arial"/>
                          <a:cs typeface="Arial"/>
                        </a:defRPr>
                      </a:lvl1pPr>
                      <a:lvl2pPr marL="342900" algn="l" defTabSz="685800" rtl="0" eaLnBrk="1" latinLnBrk="0" hangingPunct="1">
                        <a:defRPr sz="1350" kern="1200">
                          <a:solidFill>
                            <a:srgbClr val="000000"/>
                          </a:solidFill>
                          <a:latin typeface="Arial"/>
                          <a:ea typeface="Arial"/>
                          <a:cs typeface="Arial"/>
                        </a:defRPr>
                      </a:lvl2pPr>
                      <a:lvl3pPr marL="685800" algn="l" defTabSz="685800" rtl="0" eaLnBrk="1" latinLnBrk="0" hangingPunct="1">
                        <a:defRPr sz="1350" kern="1200">
                          <a:solidFill>
                            <a:srgbClr val="000000"/>
                          </a:solidFill>
                          <a:latin typeface="Arial"/>
                          <a:ea typeface="Arial"/>
                          <a:cs typeface="Arial"/>
                        </a:defRPr>
                      </a:lvl3pPr>
                      <a:lvl4pPr marL="1028700" algn="l" defTabSz="685800" rtl="0" eaLnBrk="1" latinLnBrk="0" hangingPunct="1">
                        <a:defRPr sz="1350" kern="1200">
                          <a:solidFill>
                            <a:srgbClr val="000000"/>
                          </a:solidFill>
                          <a:latin typeface="Arial"/>
                          <a:ea typeface="Arial"/>
                          <a:cs typeface="Arial"/>
                        </a:defRPr>
                      </a:lvl4pPr>
                      <a:lvl5pPr marL="1371600" algn="l" defTabSz="685800" rtl="0" eaLnBrk="1" latinLnBrk="0" hangingPunct="1">
                        <a:defRPr sz="1350" kern="1200">
                          <a:solidFill>
                            <a:srgbClr val="000000"/>
                          </a:solidFill>
                          <a:latin typeface="Arial"/>
                          <a:ea typeface="Arial"/>
                          <a:cs typeface="Arial"/>
                        </a:defRPr>
                      </a:lvl5pPr>
                      <a:lvl6pPr marL="1714500" algn="l" defTabSz="685800" rtl="0" eaLnBrk="1" latinLnBrk="0" hangingPunct="1">
                        <a:defRPr sz="1350" kern="1200">
                          <a:solidFill>
                            <a:srgbClr val="000000"/>
                          </a:solidFill>
                          <a:latin typeface="Arial"/>
                          <a:ea typeface="Arial"/>
                          <a:cs typeface="Arial"/>
                        </a:defRPr>
                      </a:lvl6pPr>
                      <a:lvl7pPr marL="2057400" algn="l" defTabSz="685800" rtl="0" eaLnBrk="1" latinLnBrk="0" hangingPunct="1">
                        <a:defRPr sz="1350" kern="1200">
                          <a:solidFill>
                            <a:srgbClr val="000000"/>
                          </a:solidFill>
                          <a:latin typeface="Arial"/>
                          <a:ea typeface="Arial"/>
                          <a:cs typeface="Arial"/>
                        </a:defRPr>
                      </a:lvl7pPr>
                      <a:lvl8pPr marL="2400300" algn="l" defTabSz="685800" rtl="0" eaLnBrk="1" latinLnBrk="0" hangingPunct="1">
                        <a:defRPr sz="1350" kern="1200">
                          <a:solidFill>
                            <a:srgbClr val="000000"/>
                          </a:solidFill>
                          <a:latin typeface="Arial"/>
                          <a:ea typeface="Arial"/>
                          <a:cs typeface="Arial"/>
                        </a:defRPr>
                      </a:lvl8pPr>
                      <a:lvl9pPr marL="2743200" algn="l" defTabSz="685800" rtl="0" eaLnBrk="1" latinLnBrk="0" hangingPunct="1">
                        <a:defRPr sz="1350" kern="1200">
                          <a:solidFill>
                            <a:srgbClr val="000000"/>
                          </a:solidFill>
                          <a:latin typeface="Arial"/>
                          <a:ea typeface="Arial"/>
                          <a:cs typeface="Arial"/>
                        </a:defRPr>
                      </a:lvl9pPr>
                    </a:lstStyle>
                    <a:p>
                      <a:pPr marL="0" lvl="0" indent="0" algn="ctr" rtl="0">
                        <a:spcBef>
                          <a:spcPts val="0"/>
                        </a:spcBef>
                        <a:spcAft>
                          <a:spcPts val="0"/>
                        </a:spcAft>
                        <a:buNone/>
                      </a:pPr>
                      <a:r>
                        <a:rPr lang="en-US" sz="1400" dirty="0">
                          <a:solidFill>
                            <a:schemeClr val="dk1"/>
                          </a:solidFill>
                          <a:latin typeface="Calibri" panose="020F0502020204030204" pitchFamily="34" charset="0"/>
                          <a:ea typeface="Quattrocento Sans"/>
                          <a:cs typeface="Calibri" panose="020F0502020204030204" pitchFamily="34" charset="0"/>
                          <a:sym typeface="Quattrocento Sans"/>
                        </a:rPr>
                        <a:t>Disagree</a:t>
                      </a:r>
                      <a:endParaRPr sz="1400" dirty="0">
                        <a:solidFill>
                          <a:schemeClr val="dk1"/>
                        </a:solidFill>
                        <a:latin typeface="Calibri" panose="020F0502020204030204" pitchFamily="34" charset="0"/>
                        <a:ea typeface="Quattrocento Sans"/>
                        <a:cs typeface="Calibri" panose="020F0502020204030204" pitchFamily="34" charset="0"/>
                        <a:sym typeface="Quattrocento Sans"/>
                      </a:endParaRPr>
                    </a:p>
                  </a:txBody>
                  <a:tcPr marL="155718" marR="155718" marT="77838" marB="77838"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lnTlToBr w="12700" cmpd="sng">
                      <a:noFill/>
                      <a:prstDash val="solid"/>
                    </a:lnTlToBr>
                    <a:lnBlToTr w="12700" cmpd="sng">
                      <a:noFill/>
                      <a:prstDash val="solid"/>
                    </a:lnBlToTr>
                    <a:solidFill>
                      <a:srgbClr val="FFCD00"/>
                    </a:solidFill>
                  </a:tcPr>
                </a:tc>
                <a:tc>
                  <a:txBody>
                    <a:bodyPr/>
                    <a:lstStyle>
                      <a:lvl1pPr marL="0" algn="l" defTabSz="685800" rtl="0" eaLnBrk="1" latinLnBrk="0" hangingPunct="1">
                        <a:defRPr sz="1350" kern="1200">
                          <a:solidFill>
                            <a:srgbClr val="000000"/>
                          </a:solidFill>
                          <a:latin typeface="Arial"/>
                          <a:ea typeface="Arial"/>
                          <a:cs typeface="Arial"/>
                        </a:defRPr>
                      </a:lvl1pPr>
                      <a:lvl2pPr marL="342900" algn="l" defTabSz="685800" rtl="0" eaLnBrk="1" latinLnBrk="0" hangingPunct="1">
                        <a:defRPr sz="1350" kern="1200">
                          <a:solidFill>
                            <a:srgbClr val="000000"/>
                          </a:solidFill>
                          <a:latin typeface="Arial"/>
                          <a:ea typeface="Arial"/>
                          <a:cs typeface="Arial"/>
                        </a:defRPr>
                      </a:lvl2pPr>
                      <a:lvl3pPr marL="685800" algn="l" defTabSz="685800" rtl="0" eaLnBrk="1" latinLnBrk="0" hangingPunct="1">
                        <a:defRPr sz="1350" kern="1200">
                          <a:solidFill>
                            <a:srgbClr val="000000"/>
                          </a:solidFill>
                          <a:latin typeface="Arial"/>
                          <a:ea typeface="Arial"/>
                          <a:cs typeface="Arial"/>
                        </a:defRPr>
                      </a:lvl3pPr>
                      <a:lvl4pPr marL="1028700" algn="l" defTabSz="685800" rtl="0" eaLnBrk="1" latinLnBrk="0" hangingPunct="1">
                        <a:defRPr sz="1350" kern="1200">
                          <a:solidFill>
                            <a:srgbClr val="000000"/>
                          </a:solidFill>
                          <a:latin typeface="Arial"/>
                          <a:ea typeface="Arial"/>
                          <a:cs typeface="Arial"/>
                        </a:defRPr>
                      </a:lvl4pPr>
                      <a:lvl5pPr marL="1371600" algn="l" defTabSz="685800" rtl="0" eaLnBrk="1" latinLnBrk="0" hangingPunct="1">
                        <a:defRPr sz="1350" kern="1200">
                          <a:solidFill>
                            <a:srgbClr val="000000"/>
                          </a:solidFill>
                          <a:latin typeface="Arial"/>
                          <a:ea typeface="Arial"/>
                          <a:cs typeface="Arial"/>
                        </a:defRPr>
                      </a:lvl5pPr>
                      <a:lvl6pPr marL="1714500" algn="l" defTabSz="685800" rtl="0" eaLnBrk="1" latinLnBrk="0" hangingPunct="1">
                        <a:defRPr sz="1350" kern="1200">
                          <a:solidFill>
                            <a:srgbClr val="000000"/>
                          </a:solidFill>
                          <a:latin typeface="Arial"/>
                          <a:ea typeface="Arial"/>
                          <a:cs typeface="Arial"/>
                        </a:defRPr>
                      </a:lvl6pPr>
                      <a:lvl7pPr marL="2057400" algn="l" defTabSz="685800" rtl="0" eaLnBrk="1" latinLnBrk="0" hangingPunct="1">
                        <a:defRPr sz="1350" kern="1200">
                          <a:solidFill>
                            <a:srgbClr val="000000"/>
                          </a:solidFill>
                          <a:latin typeface="Arial"/>
                          <a:ea typeface="Arial"/>
                          <a:cs typeface="Arial"/>
                        </a:defRPr>
                      </a:lvl7pPr>
                      <a:lvl8pPr marL="2400300" algn="l" defTabSz="685800" rtl="0" eaLnBrk="1" latinLnBrk="0" hangingPunct="1">
                        <a:defRPr sz="1350" kern="1200">
                          <a:solidFill>
                            <a:srgbClr val="000000"/>
                          </a:solidFill>
                          <a:latin typeface="Arial"/>
                          <a:ea typeface="Arial"/>
                          <a:cs typeface="Arial"/>
                        </a:defRPr>
                      </a:lvl8pPr>
                      <a:lvl9pPr marL="2743200" algn="l" defTabSz="685800" rtl="0" eaLnBrk="1" latinLnBrk="0" hangingPunct="1">
                        <a:defRPr sz="1350" kern="1200">
                          <a:solidFill>
                            <a:srgbClr val="000000"/>
                          </a:solidFill>
                          <a:latin typeface="Arial"/>
                          <a:ea typeface="Arial"/>
                          <a:cs typeface="Arial"/>
                        </a:defRPr>
                      </a:lvl9pPr>
                    </a:lstStyle>
                    <a:p>
                      <a:pPr marL="0" lvl="0" indent="0" algn="ctr" rtl="0">
                        <a:spcBef>
                          <a:spcPts val="0"/>
                        </a:spcBef>
                        <a:spcAft>
                          <a:spcPts val="0"/>
                        </a:spcAft>
                        <a:buNone/>
                      </a:pPr>
                      <a:r>
                        <a:rPr lang="en-US" sz="1400" dirty="0">
                          <a:solidFill>
                            <a:schemeClr val="dk1"/>
                          </a:solidFill>
                          <a:latin typeface="Calibri" panose="020F0502020204030204" pitchFamily="34" charset="0"/>
                          <a:ea typeface="Quattrocento Sans"/>
                          <a:cs typeface="Calibri" panose="020F0502020204030204" pitchFamily="34" charset="0"/>
                          <a:sym typeface="Quattrocento Sans"/>
                        </a:rPr>
                        <a:t>Neutral</a:t>
                      </a:r>
                      <a:endParaRPr sz="1400" dirty="0">
                        <a:solidFill>
                          <a:schemeClr val="dk1"/>
                        </a:solidFill>
                        <a:latin typeface="Calibri" panose="020F0502020204030204" pitchFamily="34" charset="0"/>
                        <a:ea typeface="Quattrocento Sans"/>
                        <a:cs typeface="Calibri" panose="020F0502020204030204" pitchFamily="34" charset="0"/>
                        <a:sym typeface="Quattrocento Sans"/>
                      </a:endParaRPr>
                    </a:p>
                  </a:txBody>
                  <a:tcPr marL="155718" marR="155718" marT="77838" marB="77838"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lnTlToBr w="12700" cmpd="sng">
                      <a:noFill/>
                      <a:prstDash val="solid"/>
                    </a:lnTlToBr>
                    <a:lnBlToTr w="12700" cmpd="sng">
                      <a:noFill/>
                      <a:prstDash val="solid"/>
                    </a:lnBlToTr>
                    <a:solidFill>
                      <a:srgbClr val="FFCD00"/>
                    </a:solidFill>
                  </a:tcPr>
                </a:tc>
                <a:tc>
                  <a:txBody>
                    <a:bodyPr/>
                    <a:lstStyle>
                      <a:lvl1pPr marL="0" algn="l" defTabSz="685800" rtl="0" eaLnBrk="1" latinLnBrk="0" hangingPunct="1">
                        <a:defRPr sz="1350" kern="1200">
                          <a:solidFill>
                            <a:srgbClr val="000000"/>
                          </a:solidFill>
                          <a:latin typeface="Arial"/>
                          <a:ea typeface="Arial"/>
                          <a:cs typeface="Arial"/>
                        </a:defRPr>
                      </a:lvl1pPr>
                      <a:lvl2pPr marL="342900" algn="l" defTabSz="685800" rtl="0" eaLnBrk="1" latinLnBrk="0" hangingPunct="1">
                        <a:defRPr sz="1350" kern="1200">
                          <a:solidFill>
                            <a:srgbClr val="000000"/>
                          </a:solidFill>
                          <a:latin typeface="Arial"/>
                          <a:ea typeface="Arial"/>
                          <a:cs typeface="Arial"/>
                        </a:defRPr>
                      </a:lvl2pPr>
                      <a:lvl3pPr marL="685800" algn="l" defTabSz="685800" rtl="0" eaLnBrk="1" latinLnBrk="0" hangingPunct="1">
                        <a:defRPr sz="1350" kern="1200">
                          <a:solidFill>
                            <a:srgbClr val="000000"/>
                          </a:solidFill>
                          <a:latin typeface="Arial"/>
                          <a:ea typeface="Arial"/>
                          <a:cs typeface="Arial"/>
                        </a:defRPr>
                      </a:lvl3pPr>
                      <a:lvl4pPr marL="1028700" algn="l" defTabSz="685800" rtl="0" eaLnBrk="1" latinLnBrk="0" hangingPunct="1">
                        <a:defRPr sz="1350" kern="1200">
                          <a:solidFill>
                            <a:srgbClr val="000000"/>
                          </a:solidFill>
                          <a:latin typeface="Arial"/>
                          <a:ea typeface="Arial"/>
                          <a:cs typeface="Arial"/>
                        </a:defRPr>
                      </a:lvl4pPr>
                      <a:lvl5pPr marL="1371600" algn="l" defTabSz="685800" rtl="0" eaLnBrk="1" latinLnBrk="0" hangingPunct="1">
                        <a:defRPr sz="1350" kern="1200">
                          <a:solidFill>
                            <a:srgbClr val="000000"/>
                          </a:solidFill>
                          <a:latin typeface="Arial"/>
                          <a:ea typeface="Arial"/>
                          <a:cs typeface="Arial"/>
                        </a:defRPr>
                      </a:lvl5pPr>
                      <a:lvl6pPr marL="1714500" algn="l" defTabSz="685800" rtl="0" eaLnBrk="1" latinLnBrk="0" hangingPunct="1">
                        <a:defRPr sz="1350" kern="1200">
                          <a:solidFill>
                            <a:srgbClr val="000000"/>
                          </a:solidFill>
                          <a:latin typeface="Arial"/>
                          <a:ea typeface="Arial"/>
                          <a:cs typeface="Arial"/>
                        </a:defRPr>
                      </a:lvl6pPr>
                      <a:lvl7pPr marL="2057400" algn="l" defTabSz="685800" rtl="0" eaLnBrk="1" latinLnBrk="0" hangingPunct="1">
                        <a:defRPr sz="1350" kern="1200">
                          <a:solidFill>
                            <a:srgbClr val="000000"/>
                          </a:solidFill>
                          <a:latin typeface="Arial"/>
                          <a:ea typeface="Arial"/>
                          <a:cs typeface="Arial"/>
                        </a:defRPr>
                      </a:lvl7pPr>
                      <a:lvl8pPr marL="2400300" algn="l" defTabSz="685800" rtl="0" eaLnBrk="1" latinLnBrk="0" hangingPunct="1">
                        <a:defRPr sz="1350" kern="1200">
                          <a:solidFill>
                            <a:srgbClr val="000000"/>
                          </a:solidFill>
                          <a:latin typeface="Arial"/>
                          <a:ea typeface="Arial"/>
                          <a:cs typeface="Arial"/>
                        </a:defRPr>
                      </a:lvl8pPr>
                      <a:lvl9pPr marL="2743200" algn="l" defTabSz="685800" rtl="0" eaLnBrk="1" latinLnBrk="0" hangingPunct="1">
                        <a:defRPr sz="1350" kern="1200">
                          <a:solidFill>
                            <a:srgbClr val="000000"/>
                          </a:solidFill>
                          <a:latin typeface="Arial"/>
                          <a:ea typeface="Arial"/>
                          <a:cs typeface="Arial"/>
                        </a:defRPr>
                      </a:lvl9pPr>
                    </a:lstStyle>
                    <a:p>
                      <a:pPr marL="0" lvl="0" indent="0" algn="ctr" rtl="0">
                        <a:spcBef>
                          <a:spcPts val="0"/>
                        </a:spcBef>
                        <a:spcAft>
                          <a:spcPts val="0"/>
                        </a:spcAft>
                        <a:buNone/>
                      </a:pPr>
                      <a:r>
                        <a:rPr lang="en-US" sz="1400" dirty="0">
                          <a:solidFill>
                            <a:schemeClr val="dk1"/>
                          </a:solidFill>
                          <a:latin typeface="Calibri" panose="020F0502020204030204" pitchFamily="34" charset="0"/>
                          <a:ea typeface="Quattrocento Sans"/>
                          <a:cs typeface="Calibri" panose="020F0502020204030204" pitchFamily="34" charset="0"/>
                          <a:sym typeface="Quattrocento Sans"/>
                        </a:rPr>
                        <a:t>Agree</a:t>
                      </a:r>
                      <a:endParaRPr sz="1400" dirty="0">
                        <a:solidFill>
                          <a:schemeClr val="dk1"/>
                        </a:solidFill>
                        <a:latin typeface="Calibri" panose="020F0502020204030204" pitchFamily="34" charset="0"/>
                        <a:ea typeface="Quattrocento Sans"/>
                        <a:cs typeface="Calibri" panose="020F0502020204030204" pitchFamily="34" charset="0"/>
                        <a:sym typeface="Quattrocento Sans"/>
                      </a:endParaRPr>
                    </a:p>
                  </a:txBody>
                  <a:tcPr marL="155718" marR="155718" marT="77838" marB="77838"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lnTlToBr w="12700" cmpd="sng">
                      <a:noFill/>
                      <a:prstDash val="solid"/>
                    </a:lnTlToBr>
                    <a:lnBlToTr w="12700" cmpd="sng">
                      <a:noFill/>
                      <a:prstDash val="solid"/>
                    </a:lnBlToTr>
                    <a:solidFill>
                      <a:srgbClr val="FFCD00"/>
                    </a:solidFill>
                  </a:tcPr>
                </a:tc>
                <a:tc>
                  <a:txBody>
                    <a:bodyPr/>
                    <a:lstStyle>
                      <a:lvl1pPr marL="0" algn="l" defTabSz="685800" rtl="0" eaLnBrk="1" latinLnBrk="0" hangingPunct="1">
                        <a:defRPr sz="1350" kern="1200">
                          <a:solidFill>
                            <a:srgbClr val="000000"/>
                          </a:solidFill>
                          <a:latin typeface="Arial"/>
                          <a:ea typeface="Arial"/>
                          <a:cs typeface="Arial"/>
                        </a:defRPr>
                      </a:lvl1pPr>
                      <a:lvl2pPr marL="342900" algn="l" defTabSz="685800" rtl="0" eaLnBrk="1" latinLnBrk="0" hangingPunct="1">
                        <a:defRPr sz="1350" kern="1200">
                          <a:solidFill>
                            <a:srgbClr val="000000"/>
                          </a:solidFill>
                          <a:latin typeface="Arial"/>
                          <a:ea typeface="Arial"/>
                          <a:cs typeface="Arial"/>
                        </a:defRPr>
                      </a:lvl2pPr>
                      <a:lvl3pPr marL="685800" algn="l" defTabSz="685800" rtl="0" eaLnBrk="1" latinLnBrk="0" hangingPunct="1">
                        <a:defRPr sz="1350" kern="1200">
                          <a:solidFill>
                            <a:srgbClr val="000000"/>
                          </a:solidFill>
                          <a:latin typeface="Arial"/>
                          <a:ea typeface="Arial"/>
                          <a:cs typeface="Arial"/>
                        </a:defRPr>
                      </a:lvl3pPr>
                      <a:lvl4pPr marL="1028700" algn="l" defTabSz="685800" rtl="0" eaLnBrk="1" latinLnBrk="0" hangingPunct="1">
                        <a:defRPr sz="1350" kern="1200">
                          <a:solidFill>
                            <a:srgbClr val="000000"/>
                          </a:solidFill>
                          <a:latin typeface="Arial"/>
                          <a:ea typeface="Arial"/>
                          <a:cs typeface="Arial"/>
                        </a:defRPr>
                      </a:lvl4pPr>
                      <a:lvl5pPr marL="1371600" algn="l" defTabSz="685800" rtl="0" eaLnBrk="1" latinLnBrk="0" hangingPunct="1">
                        <a:defRPr sz="1350" kern="1200">
                          <a:solidFill>
                            <a:srgbClr val="000000"/>
                          </a:solidFill>
                          <a:latin typeface="Arial"/>
                          <a:ea typeface="Arial"/>
                          <a:cs typeface="Arial"/>
                        </a:defRPr>
                      </a:lvl5pPr>
                      <a:lvl6pPr marL="1714500" algn="l" defTabSz="685800" rtl="0" eaLnBrk="1" latinLnBrk="0" hangingPunct="1">
                        <a:defRPr sz="1350" kern="1200">
                          <a:solidFill>
                            <a:srgbClr val="000000"/>
                          </a:solidFill>
                          <a:latin typeface="Arial"/>
                          <a:ea typeface="Arial"/>
                          <a:cs typeface="Arial"/>
                        </a:defRPr>
                      </a:lvl6pPr>
                      <a:lvl7pPr marL="2057400" algn="l" defTabSz="685800" rtl="0" eaLnBrk="1" latinLnBrk="0" hangingPunct="1">
                        <a:defRPr sz="1350" kern="1200">
                          <a:solidFill>
                            <a:srgbClr val="000000"/>
                          </a:solidFill>
                          <a:latin typeface="Arial"/>
                          <a:ea typeface="Arial"/>
                          <a:cs typeface="Arial"/>
                        </a:defRPr>
                      </a:lvl7pPr>
                      <a:lvl8pPr marL="2400300" algn="l" defTabSz="685800" rtl="0" eaLnBrk="1" latinLnBrk="0" hangingPunct="1">
                        <a:defRPr sz="1350" kern="1200">
                          <a:solidFill>
                            <a:srgbClr val="000000"/>
                          </a:solidFill>
                          <a:latin typeface="Arial"/>
                          <a:ea typeface="Arial"/>
                          <a:cs typeface="Arial"/>
                        </a:defRPr>
                      </a:lvl8pPr>
                      <a:lvl9pPr marL="2743200" algn="l" defTabSz="685800" rtl="0" eaLnBrk="1" latinLnBrk="0" hangingPunct="1">
                        <a:defRPr sz="1350" kern="1200">
                          <a:solidFill>
                            <a:srgbClr val="000000"/>
                          </a:solidFill>
                          <a:latin typeface="Arial"/>
                          <a:ea typeface="Arial"/>
                          <a:cs typeface="Arial"/>
                        </a:defRPr>
                      </a:lvl9pPr>
                    </a:lstStyle>
                    <a:p>
                      <a:pPr marL="0" lvl="0" indent="0" algn="ctr" rtl="0">
                        <a:spcBef>
                          <a:spcPts val="0"/>
                        </a:spcBef>
                        <a:spcAft>
                          <a:spcPts val="0"/>
                        </a:spcAft>
                        <a:buNone/>
                      </a:pPr>
                      <a:r>
                        <a:rPr lang="en" sz="1400" dirty="0">
                          <a:solidFill>
                            <a:schemeClr val="dk1"/>
                          </a:solidFill>
                          <a:latin typeface="Calibri" panose="020F0502020204030204" pitchFamily="34" charset="0"/>
                          <a:ea typeface="Quattrocento Sans"/>
                          <a:cs typeface="Calibri" panose="020F0502020204030204" pitchFamily="34" charset="0"/>
                          <a:sym typeface="Quattrocento Sans"/>
                        </a:rPr>
                        <a:t>Strongly Agree</a:t>
                      </a:r>
                      <a:endParaRPr sz="1400" dirty="0">
                        <a:solidFill>
                          <a:schemeClr val="dk1"/>
                        </a:solidFill>
                        <a:latin typeface="Calibri" panose="020F0502020204030204" pitchFamily="34" charset="0"/>
                        <a:ea typeface="Quattrocento Sans"/>
                        <a:cs typeface="Calibri" panose="020F0502020204030204" pitchFamily="34" charset="0"/>
                        <a:sym typeface="Quattrocento Sans"/>
                      </a:endParaRPr>
                    </a:p>
                  </a:txBody>
                  <a:tcPr marL="155718" marR="155718" marT="77838" marB="77838"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lnTlToBr w="12700" cmpd="sng">
                      <a:noFill/>
                      <a:prstDash val="solid"/>
                    </a:lnTlToBr>
                    <a:lnBlToTr w="12700" cmpd="sng">
                      <a:noFill/>
                      <a:prstDash val="solid"/>
                    </a:lnBlToTr>
                    <a:solidFill>
                      <a:srgbClr val="FFCD00"/>
                    </a:solidFill>
                  </a:tcPr>
                </a:tc>
                <a:extLst>
                  <a:ext uri="{0D108BD9-81ED-4DB2-BD59-A6C34878D82A}">
                    <a16:rowId xmlns:a16="http://schemas.microsoft.com/office/drawing/2014/main" val="4186786378"/>
                  </a:ext>
                </a:extLst>
              </a:tr>
            </a:tbl>
          </a:graphicData>
        </a:graphic>
      </p:graphicFrame>
      <p:sp>
        <p:nvSpPr>
          <p:cNvPr id="26" name="Google Shape;1482;p49">
            <a:extLst>
              <a:ext uri="{FF2B5EF4-FFF2-40B4-BE49-F238E27FC236}">
                <a16:creationId xmlns:a16="http://schemas.microsoft.com/office/drawing/2014/main" id="{E80ECEE1-0D3F-11A6-D9CF-F05ADFFE2799}"/>
              </a:ext>
            </a:extLst>
          </p:cNvPr>
          <p:cNvSpPr/>
          <p:nvPr/>
        </p:nvSpPr>
        <p:spPr>
          <a:xfrm>
            <a:off x="8431717" y="3243408"/>
            <a:ext cx="235619" cy="411522"/>
          </a:xfrm>
          <a:custGeom>
            <a:avLst/>
            <a:gdLst/>
            <a:ahLst/>
            <a:cxnLst/>
            <a:rect l="l" t="t" r="r" b="b"/>
            <a:pathLst>
              <a:path w="391" h="591" extrusionOk="0">
                <a:moveTo>
                  <a:pt x="84" y="591"/>
                </a:moveTo>
                <a:cubicBezTo>
                  <a:pt x="307" y="591"/>
                  <a:pt x="307" y="591"/>
                  <a:pt x="307" y="591"/>
                </a:cubicBezTo>
                <a:cubicBezTo>
                  <a:pt x="354" y="591"/>
                  <a:pt x="391" y="553"/>
                  <a:pt x="391" y="507"/>
                </a:cubicBezTo>
                <a:cubicBezTo>
                  <a:pt x="391" y="197"/>
                  <a:pt x="391" y="197"/>
                  <a:pt x="391" y="197"/>
                </a:cubicBezTo>
                <a:cubicBezTo>
                  <a:pt x="391" y="195"/>
                  <a:pt x="390" y="193"/>
                  <a:pt x="389" y="192"/>
                </a:cubicBezTo>
                <a:cubicBezTo>
                  <a:pt x="200" y="3"/>
                  <a:pt x="200" y="3"/>
                  <a:pt x="200" y="3"/>
                </a:cubicBezTo>
                <a:cubicBezTo>
                  <a:pt x="198" y="0"/>
                  <a:pt x="193" y="0"/>
                  <a:pt x="191" y="3"/>
                </a:cubicBezTo>
                <a:cubicBezTo>
                  <a:pt x="2" y="192"/>
                  <a:pt x="2" y="192"/>
                  <a:pt x="2" y="192"/>
                </a:cubicBezTo>
                <a:cubicBezTo>
                  <a:pt x="1" y="193"/>
                  <a:pt x="0" y="195"/>
                  <a:pt x="0" y="197"/>
                </a:cubicBezTo>
                <a:cubicBezTo>
                  <a:pt x="0" y="507"/>
                  <a:pt x="0" y="507"/>
                  <a:pt x="0" y="507"/>
                </a:cubicBezTo>
                <a:cubicBezTo>
                  <a:pt x="0" y="553"/>
                  <a:pt x="37" y="591"/>
                  <a:pt x="84" y="591"/>
                </a:cubicBezTo>
                <a:close/>
              </a:path>
            </a:pathLst>
          </a:custGeom>
          <a:solidFill>
            <a:srgbClr val="A7693A"/>
          </a:solidFill>
          <a:ln>
            <a:noFill/>
          </a:ln>
        </p:spPr>
        <p:txBody>
          <a:bodyPr spcFirstLastPara="1" wrap="square" lIns="68575" tIns="34275" rIns="68575" bIns="34275" anchor="t" anchorCtr="0">
            <a:noAutofit/>
          </a:bodyPr>
          <a:lstStyle/>
          <a:p>
            <a:pPr marL="0" marR="0" lvl="0" indent="0" defTabSz="914400" eaLnBrk="1" fontAlgn="auto" latinLnBrk="0" hangingPunct="1">
              <a:lnSpc>
                <a:spcPct val="100000"/>
              </a:lnSpc>
              <a:spcBef>
                <a:spcPts val="0"/>
              </a:spcBef>
              <a:spcAft>
                <a:spcPts val="0"/>
              </a:spcAft>
              <a:buClrTx/>
              <a:buSzPts val="1400"/>
              <a:buFont typeface="Calibri"/>
              <a:buNone/>
              <a:tabLst/>
              <a:defRPr/>
            </a:pPr>
            <a:endParaRPr kumimoji="0" sz="1800" b="0" i="0" u="none" strike="noStrike" kern="0" cap="none" spc="0" normalizeH="0" baseline="0" noProof="0">
              <a:ln>
                <a:noFill/>
              </a:ln>
              <a:solidFill>
                <a:sysClr val="windowText" lastClr="000000"/>
              </a:solidFill>
              <a:effectLst/>
              <a:uLnTx/>
              <a:uFillTx/>
              <a:latin typeface="Quattrocento Sans"/>
              <a:ea typeface="Quattrocento Sans"/>
              <a:cs typeface="Quattrocento Sans"/>
              <a:sym typeface="Quattrocento Sans"/>
            </a:endParaRPr>
          </a:p>
        </p:txBody>
      </p:sp>
      <p:sp>
        <p:nvSpPr>
          <p:cNvPr id="27" name="TextBox 26">
            <a:extLst>
              <a:ext uri="{FF2B5EF4-FFF2-40B4-BE49-F238E27FC236}">
                <a16:creationId xmlns:a16="http://schemas.microsoft.com/office/drawing/2014/main" id="{51BBE2B6-4EC4-D2D9-6A13-CC41B844DF0E}"/>
              </a:ext>
            </a:extLst>
          </p:cNvPr>
          <p:cNvSpPr txBox="1"/>
          <p:nvPr/>
        </p:nvSpPr>
        <p:spPr>
          <a:xfrm>
            <a:off x="3786332" y="2332521"/>
            <a:ext cx="239635" cy="307777"/>
          </a:xfrm>
          <a:prstGeom prst="rect">
            <a:avLst/>
          </a:prstGeom>
          <a:noFill/>
        </p:spPr>
        <p:txBody>
          <a:bodyPr wrap="square" rtlCol="0">
            <a:spAutoFit/>
          </a:bodyPr>
          <a:lstStyle/>
          <a:p>
            <a:r>
              <a:rPr lang="en-US" dirty="0"/>
              <a:t>0</a:t>
            </a:r>
          </a:p>
        </p:txBody>
      </p:sp>
      <p:sp>
        <p:nvSpPr>
          <p:cNvPr id="28" name="TextBox 27">
            <a:extLst>
              <a:ext uri="{FF2B5EF4-FFF2-40B4-BE49-F238E27FC236}">
                <a16:creationId xmlns:a16="http://schemas.microsoft.com/office/drawing/2014/main" id="{3FC7B615-EE58-A086-94A2-C87A2F9F290F}"/>
              </a:ext>
            </a:extLst>
          </p:cNvPr>
          <p:cNvSpPr txBox="1"/>
          <p:nvPr/>
        </p:nvSpPr>
        <p:spPr>
          <a:xfrm>
            <a:off x="4751181" y="2332520"/>
            <a:ext cx="239635" cy="307777"/>
          </a:xfrm>
          <a:prstGeom prst="rect">
            <a:avLst/>
          </a:prstGeom>
          <a:noFill/>
        </p:spPr>
        <p:txBody>
          <a:bodyPr wrap="square" rtlCol="0">
            <a:spAutoFit/>
          </a:bodyPr>
          <a:lstStyle/>
          <a:p>
            <a:r>
              <a:rPr lang="en-US" dirty="0"/>
              <a:t>1</a:t>
            </a:r>
          </a:p>
        </p:txBody>
      </p:sp>
      <p:sp>
        <p:nvSpPr>
          <p:cNvPr id="29" name="TextBox 28">
            <a:extLst>
              <a:ext uri="{FF2B5EF4-FFF2-40B4-BE49-F238E27FC236}">
                <a16:creationId xmlns:a16="http://schemas.microsoft.com/office/drawing/2014/main" id="{9EE05266-3D71-CF06-F6AA-9013ADECB4BD}"/>
              </a:ext>
            </a:extLst>
          </p:cNvPr>
          <p:cNvSpPr txBox="1"/>
          <p:nvPr/>
        </p:nvSpPr>
        <p:spPr>
          <a:xfrm>
            <a:off x="5813778" y="2332520"/>
            <a:ext cx="239635" cy="307777"/>
          </a:xfrm>
          <a:prstGeom prst="rect">
            <a:avLst/>
          </a:prstGeom>
          <a:noFill/>
        </p:spPr>
        <p:txBody>
          <a:bodyPr wrap="square" rtlCol="0">
            <a:spAutoFit/>
          </a:bodyPr>
          <a:lstStyle/>
          <a:p>
            <a:r>
              <a:rPr lang="en-US" dirty="0"/>
              <a:t>2</a:t>
            </a:r>
          </a:p>
        </p:txBody>
      </p:sp>
      <p:sp>
        <p:nvSpPr>
          <p:cNvPr id="30" name="TextBox 29">
            <a:extLst>
              <a:ext uri="{FF2B5EF4-FFF2-40B4-BE49-F238E27FC236}">
                <a16:creationId xmlns:a16="http://schemas.microsoft.com/office/drawing/2014/main" id="{6441E7A1-294E-CB16-4633-C84E002AB998}"/>
              </a:ext>
            </a:extLst>
          </p:cNvPr>
          <p:cNvSpPr txBox="1"/>
          <p:nvPr/>
        </p:nvSpPr>
        <p:spPr>
          <a:xfrm>
            <a:off x="6876375" y="2332520"/>
            <a:ext cx="239635" cy="307777"/>
          </a:xfrm>
          <a:prstGeom prst="rect">
            <a:avLst/>
          </a:prstGeom>
          <a:noFill/>
        </p:spPr>
        <p:txBody>
          <a:bodyPr wrap="square" rtlCol="0">
            <a:spAutoFit/>
          </a:bodyPr>
          <a:lstStyle/>
          <a:p>
            <a:r>
              <a:rPr lang="en-US" dirty="0"/>
              <a:t>3</a:t>
            </a:r>
          </a:p>
        </p:txBody>
      </p:sp>
      <p:sp>
        <p:nvSpPr>
          <p:cNvPr id="31" name="TextBox 30">
            <a:extLst>
              <a:ext uri="{FF2B5EF4-FFF2-40B4-BE49-F238E27FC236}">
                <a16:creationId xmlns:a16="http://schemas.microsoft.com/office/drawing/2014/main" id="{FADAF3C1-0ED3-1280-EDCA-DE723E22C7DB}"/>
              </a:ext>
            </a:extLst>
          </p:cNvPr>
          <p:cNvSpPr txBox="1"/>
          <p:nvPr/>
        </p:nvSpPr>
        <p:spPr>
          <a:xfrm>
            <a:off x="7886419" y="2332520"/>
            <a:ext cx="239635" cy="307777"/>
          </a:xfrm>
          <a:prstGeom prst="rect">
            <a:avLst/>
          </a:prstGeom>
          <a:noFill/>
        </p:spPr>
        <p:txBody>
          <a:bodyPr wrap="square" rtlCol="0">
            <a:spAutoFit/>
          </a:bodyPr>
          <a:lstStyle/>
          <a:p>
            <a:r>
              <a:rPr lang="en-US" dirty="0"/>
              <a:t>4</a:t>
            </a:r>
          </a:p>
        </p:txBody>
      </p:sp>
      <p:sp>
        <p:nvSpPr>
          <p:cNvPr id="32" name="TextBox 31">
            <a:extLst>
              <a:ext uri="{FF2B5EF4-FFF2-40B4-BE49-F238E27FC236}">
                <a16:creationId xmlns:a16="http://schemas.microsoft.com/office/drawing/2014/main" id="{25895514-E862-2D85-C0D2-8C3232C0379F}"/>
              </a:ext>
            </a:extLst>
          </p:cNvPr>
          <p:cNvSpPr txBox="1"/>
          <p:nvPr/>
        </p:nvSpPr>
        <p:spPr>
          <a:xfrm>
            <a:off x="8896463" y="2337858"/>
            <a:ext cx="239635" cy="307777"/>
          </a:xfrm>
          <a:prstGeom prst="rect">
            <a:avLst/>
          </a:prstGeom>
          <a:noFill/>
        </p:spPr>
        <p:txBody>
          <a:bodyPr wrap="square" rtlCol="0">
            <a:spAutoFit/>
          </a:bodyPr>
          <a:lstStyle/>
          <a:p>
            <a:r>
              <a:rPr lang="en-US" dirty="0"/>
              <a:t>5</a:t>
            </a:r>
          </a:p>
        </p:txBody>
      </p:sp>
      <p:sp>
        <p:nvSpPr>
          <p:cNvPr id="33" name="TextBox 32">
            <a:extLst>
              <a:ext uri="{FF2B5EF4-FFF2-40B4-BE49-F238E27FC236}">
                <a16:creationId xmlns:a16="http://schemas.microsoft.com/office/drawing/2014/main" id="{7F8092F4-043C-E4AF-ED56-3395BFB9182D}"/>
              </a:ext>
            </a:extLst>
          </p:cNvPr>
          <p:cNvSpPr txBox="1"/>
          <p:nvPr/>
        </p:nvSpPr>
        <p:spPr>
          <a:xfrm>
            <a:off x="3786332" y="893457"/>
            <a:ext cx="239635" cy="307777"/>
          </a:xfrm>
          <a:prstGeom prst="rect">
            <a:avLst/>
          </a:prstGeom>
          <a:noFill/>
        </p:spPr>
        <p:txBody>
          <a:bodyPr wrap="square" rtlCol="0">
            <a:spAutoFit/>
          </a:bodyPr>
          <a:lstStyle/>
          <a:p>
            <a:r>
              <a:rPr lang="en-US" dirty="0"/>
              <a:t>0</a:t>
            </a:r>
          </a:p>
        </p:txBody>
      </p:sp>
      <p:sp>
        <p:nvSpPr>
          <p:cNvPr id="34" name="TextBox 33">
            <a:extLst>
              <a:ext uri="{FF2B5EF4-FFF2-40B4-BE49-F238E27FC236}">
                <a16:creationId xmlns:a16="http://schemas.microsoft.com/office/drawing/2014/main" id="{E8B296AC-E6DA-0418-1916-578BDE6D6BB8}"/>
              </a:ext>
            </a:extLst>
          </p:cNvPr>
          <p:cNvSpPr txBox="1"/>
          <p:nvPr/>
        </p:nvSpPr>
        <p:spPr>
          <a:xfrm>
            <a:off x="4751181" y="893456"/>
            <a:ext cx="239635" cy="307777"/>
          </a:xfrm>
          <a:prstGeom prst="rect">
            <a:avLst/>
          </a:prstGeom>
          <a:noFill/>
        </p:spPr>
        <p:txBody>
          <a:bodyPr wrap="square" rtlCol="0">
            <a:spAutoFit/>
          </a:bodyPr>
          <a:lstStyle/>
          <a:p>
            <a:r>
              <a:rPr lang="en-US" dirty="0"/>
              <a:t>1</a:t>
            </a:r>
          </a:p>
        </p:txBody>
      </p:sp>
      <p:sp>
        <p:nvSpPr>
          <p:cNvPr id="35" name="TextBox 34">
            <a:extLst>
              <a:ext uri="{FF2B5EF4-FFF2-40B4-BE49-F238E27FC236}">
                <a16:creationId xmlns:a16="http://schemas.microsoft.com/office/drawing/2014/main" id="{02D43270-9AE2-EEE3-1BAB-572A5ECE1F84}"/>
              </a:ext>
            </a:extLst>
          </p:cNvPr>
          <p:cNvSpPr txBox="1"/>
          <p:nvPr/>
        </p:nvSpPr>
        <p:spPr>
          <a:xfrm>
            <a:off x="5813778" y="893456"/>
            <a:ext cx="239635" cy="307777"/>
          </a:xfrm>
          <a:prstGeom prst="rect">
            <a:avLst/>
          </a:prstGeom>
          <a:noFill/>
        </p:spPr>
        <p:txBody>
          <a:bodyPr wrap="square" rtlCol="0">
            <a:spAutoFit/>
          </a:bodyPr>
          <a:lstStyle/>
          <a:p>
            <a:r>
              <a:rPr lang="en-US" dirty="0"/>
              <a:t>2</a:t>
            </a:r>
          </a:p>
        </p:txBody>
      </p:sp>
      <p:sp>
        <p:nvSpPr>
          <p:cNvPr id="36" name="TextBox 35">
            <a:extLst>
              <a:ext uri="{FF2B5EF4-FFF2-40B4-BE49-F238E27FC236}">
                <a16:creationId xmlns:a16="http://schemas.microsoft.com/office/drawing/2014/main" id="{1433C23D-6FAE-CCA9-CA22-6094A0E17472}"/>
              </a:ext>
            </a:extLst>
          </p:cNvPr>
          <p:cNvSpPr txBox="1"/>
          <p:nvPr/>
        </p:nvSpPr>
        <p:spPr>
          <a:xfrm>
            <a:off x="6876375" y="893456"/>
            <a:ext cx="239635" cy="307777"/>
          </a:xfrm>
          <a:prstGeom prst="rect">
            <a:avLst/>
          </a:prstGeom>
          <a:noFill/>
        </p:spPr>
        <p:txBody>
          <a:bodyPr wrap="square" rtlCol="0">
            <a:spAutoFit/>
          </a:bodyPr>
          <a:lstStyle/>
          <a:p>
            <a:r>
              <a:rPr lang="en-US" dirty="0"/>
              <a:t>3</a:t>
            </a:r>
          </a:p>
        </p:txBody>
      </p:sp>
      <p:sp>
        <p:nvSpPr>
          <p:cNvPr id="37" name="TextBox 36">
            <a:extLst>
              <a:ext uri="{FF2B5EF4-FFF2-40B4-BE49-F238E27FC236}">
                <a16:creationId xmlns:a16="http://schemas.microsoft.com/office/drawing/2014/main" id="{958915FC-6AE3-1E0C-0DE0-949C3AA8DEEB}"/>
              </a:ext>
            </a:extLst>
          </p:cNvPr>
          <p:cNvSpPr txBox="1"/>
          <p:nvPr/>
        </p:nvSpPr>
        <p:spPr>
          <a:xfrm>
            <a:off x="7886419" y="893456"/>
            <a:ext cx="239635" cy="307777"/>
          </a:xfrm>
          <a:prstGeom prst="rect">
            <a:avLst/>
          </a:prstGeom>
          <a:noFill/>
        </p:spPr>
        <p:txBody>
          <a:bodyPr wrap="square" rtlCol="0">
            <a:spAutoFit/>
          </a:bodyPr>
          <a:lstStyle/>
          <a:p>
            <a:r>
              <a:rPr lang="en-US" dirty="0"/>
              <a:t>4</a:t>
            </a:r>
          </a:p>
        </p:txBody>
      </p:sp>
      <p:sp>
        <p:nvSpPr>
          <p:cNvPr id="38" name="TextBox 37">
            <a:extLst>
              <a:ext uri="{FF2B5EF4-FFF2-40B4-BE49-F238E27FC236}">
                <a16:creationId xmlns:a16="http://schemas.microsoft.com/office/drawing/2014/main" id="{22BB087D-D89E-C2DC-917A-F19C723B7754}"/>
              </a:ext>
            </a:extLst>
          </p:cNvPr>
          <p:cNvSpPr txBox="1"/>
          <p:nvPr/>
        </p:nvSpPr>
        <p:spPr>
          <a:xfrm>
            <a:off x="8896463" y="898794"/>
            <a:ext cx="239635" cy="307777"/>
          </a:xfrm>
          <a:prstGeom prst="rect">
            <a:avLst/>
          </a:prstGeom>
          <a:noFill/>
        </p:spPr>
        <p:txBody>
          <a:bodyPr wrap="square" rtlCol="0">
            <a:spAutoFit/>
          </a:bodyPr>
          <a:lstStyle/>
          <a:p>
            <a:r>
              <a:rPr lang="en-US" dirty="0"/>
              <a:t>5</a:t>
            </a:r>
          </a:p>
        </p:txBody>
      </p:sp>
      <p:sp>
        <p:nvSpPr>
          <p:cNvPr id="39" name="TextBox 38">
            <a:extLst>
              <a:ext uri="{FF2B5EF4-FFF2-40B4-BE49-F238E27FC236}">
                <a16:creationId xmlns:a16="http://schemas.microsoft.com/office/drawing/2014/main" id="{A97B5CED-9163-C53E-2EEF-EC8DFE63ADB9}"/>
              </a:ext>
            </a:extLst>
          </p:cNvPr>
          <p:cNvSpPr txBox="1"/>
          <p:nvPr/>
        </p:nvSpPr>
        <p:spPr>
          <a:xfrm>
            <a:off x="7809691" y="1955281"/>
            <a:ext cx="857645" cy="307777"/>
          </a:xfrm>
          <a:prstGeom prst="rect">
            <a:avLst/>
          </a:prstGeom>
          <a:noFill/>
        </p:spPr>
        <p:txBody>
          <a:bodyPr wrap="square" rtlCol="0">
            <a:spAutoFit/>
          </a:bodyPr>
          <a:lstStyle/>
          <a:p>
            <a:r>
              <a:rPr lang="en-US" dirty="0"/>
              <a:t>11 items</a:t>
            </a:r>
          </a:p>
        </p:txBody>
      </p:sp>
      <p:sp>
        <p:nvSpPr>
          <p:cNvPr id="40" name="TextBox 39">
            <a:extLst>
              <a:ext uri="{FF2B5EF4-FFF2-40B4-BE49-F238E27FC236}">
                <a16:creationId xmlns:a16="http://schemas.microsoft.com/office/drawing/2014/main" id="{7398601E-308E-C429-8457-9F9DF45E2A8E}"/>
              </a:ext>
            </a:extLst>
          </p:cNvPr>
          <p:cNvSpPr txBox="1"/>
          <p:nvPr/>
        </p:nvSpPr>
        <p:spPr>
          <a:xfrm>
            <a:off x="7372274" y="3347153"/>
            <a:ext cx="857645" cy="307777"/>
          </a:xfrm>
          <a:prstGeom prst="rect">
            <a:avLst/>
          </a:prstGeom>
          <a:noFill/>
        </p:spPr>
        <p:txBody>
          <a:bodyPr wrap="square" rtlCol="0">
            <a:spAutoFit/>
          </a:bodyPr>
          <a:lstStyle/>
          <a:p>
            <a:r>
              <a:rPr lang="en-US" dirty="0"/>
              <a:t>15 items</a:t>
            </a:r>
          </a:p>
        </p:txBody>
      </p:sp>
      <p:sp>
        <p:nvSpPr>
          <p:cNvPr id="41" name="TextBox 40">
            <a:extLst>
              <a:ext uri="{FF2B5EF4-FFF2-40B4-BE49-F238E27FC236}">
                <a16:creationId xmlns:a16="http://schemas.microsoft.com/office/drawing/2014/main" id="{A6579DF8-8BA0-1E0C-E057-45CFE64B0F6C}"/>
              </a:ext>
            </a:extLst>
          </p:cNvPr>
          <p:cNvSpPr txBox="1"/>
          <p:nvPr/>
        </p:nvSpPr>
        <p:spPr>
          <a:xfrm>
            <a:off x="4209806" y="411115"/>
            <a:ext cx="4532247" cy="523220"/>
          </a:xfrm>
          <a:prstGeom prst="rect">
            <a:avLst/>
          </a:prstGeom>
          <a:noFill/>
        </p:spPr>
        <p:txBody>
          <a:bodyPr wrap="square" rtlCol="0">
            <a:spAutoFit/>
          </a:bodyPr>
          <a:lstStyle/>
          <a:p>
            <a:pPr algn="ctr"/>
            <a:r>
              <a:rPr lang="en-US" dirty="0"/>
              <a:t>Level of Servant Leadership attributes followed by Indian IT leaders</a:t>
            </a:r>
          </a:p>
        </p:txBody>
      </p:sp>
      <p:graphicFrame>
        <p:nvGraphicFramePr>
          <p:cNvPr id="42" name="Table 41">
            <a:extLst>
              <a:ext uri="{FF2B5EF4-FFF2-40B4-BE49-F238E27FC236}">
                <a16:creationId xmlns:a16="http://schemas.microsoft.com/office/drawing/2014/main" id="{D6D735B1-91B0-666E-C285-8AED79979808}"/>
              </a:ext>
            </a:extLst>
          </p:cNvPr>
          <p:cNvGraphicFramePr>
            <a:graphicFrameLocks noGrp="1"/>
          </p:cNvGraphicFramePr>
          <p:nvPr>
            <p:extLst>
              <p:ext uri="{D42A27DB-BD31-4B8C-83A1-F6EECF244321}">
                <p14:modId xmlns:p14="http://schemas.microsoft.com/office/powerpoint/2010/main" val="3859677749"/>
              </p:ext>
            </p:extLst>
          </p:nvPr>
        </p:nvGraphicFramePr>
        <p:xfrm>
          <a:off x="3906150" y="3923654"/>
          <a:ext cx="5139560" cy="582396"/>
        </p:xfrm>
        <a:graphic>
          <a:graphicData uri="http://schemas.openxmlformats.org/drawingml/2006/table">
            <a:tbl>
              <a:tblPr>
                <a:noFill/>
              </a:tblPr>
              <a:tblGrid>
                <a:gridCol w="1027912">
                  <a:extLst>
                    <a:ext uri="{9D8B030D-6E8A-4147-A177-3AD203B41FA5}">
                      <a16:colId xmlns:a16="http://schemas.microsoft.com/office/drawing/2014/main" val="2981138522"/>
                    </a:ext>
                  </a:extLst>
                </a:gridCol>
                <a:gridCol w="1027912">
                  <a:extLst>
                    <a:ext uri="{9D8B030D-6E8A-4147-A177-3AD203B41FA5}">
                      <a16:colId xmlns:a16="http://schemas.microsoft.com/office/drawing/2014/main" val="1407810393"/>
                    </a:ext>
                  </a:extLst>
                </a:gridCol>
                <a:gridCol w="1027912">
                  <a:extLst>
                    <a:ext uri="{9D8B030D-6E8A-4147-A177-3AD203B41FA5}">
                      <a16:colId xmlns:a16="http://schemas.microsoft.com/office/drawing/2014/main" val="4216403470"/>
                    </a:ext>
                  </a:extLst>
                </a:gridCol>
                <a:gridCol w="1027912">
                  <a:extLst>
                    <a:ext uri="{9D8B030D-6E8A-4147-A177-3AD203B41FA5}">
                      <a16:colId xmlns:a16="http://schemas.microsoft.com/office/drawing/2014/main" val="1070267776"/>
                    </a:ext>
                  </a:extLst>
                </a:gridCol>
                <a:gridCol w="1027912">
                  <a:extLst>
                    <a:ext uri="{9D8B030D-6E8A-4147-A177-3AD203B41FA5}">
                      <a16:colId xmlns:a16="http://schemas.microsoft.com/office/drawing/2014/main" val="2222582495"/>
                    </a:ext>
                  </a:extLst>
                </a:gridCol>
              </a:tblGrid>
              <a:tr h="523318">
                <a:tc>
                  <a:txBody>
                    <a:bodyPr/>
                    <a:lstStyle>
                      <a:lvl1pPr marL="0" algn="l" defTabSz="685800" rtl="0" eaLnBrk="1" latinLnBrk="0" hangingPunct="1">
                        <a:defRPr sz="1350" kern="1200">
                          <a:solidFill>
                            <a:srgbClr val="000000"/>
                          </a:solidFill>
                          <a:latin typeface="Arial"/>
                          <a:ea typeface="Arial"/>
                          <a:cs typeface="Arial"/>
                        </a:defRPr>
                      </a:lvl1pPr>
                      <a:lvl2pPr marL="342900" algn="l" defTabSz="685800" rtl="0" eaLnBrk="1" latinLnBrk="0" hangingPunct="1">
                        <a:defRPr sz="1350" kern="1200">
                          <a:solidFill>
                            <a:srgbClr val="000000"/>
                          </a:solidFill>
                          <a:latin typeface="Arial"/>
                          <a:ea typeface="Arial"/>
                          <a:cs typeface="Arial"/>
                        </a:defRPr>
                      </a:lvl2pPr>
                      <a:lvl3pPr marL="685800" algn="l" defTabSz="685800" rtl="0" eaLnBrk="1" latinLnBrk="0" hangingPunct="1">
                        <a:defRPr sz="1350" kern="1200">
                          <a:solidFill>
                            <a:srgbClr val="000000"/>
                          </a:solidFill>
                          <a:latin typeface="Arial"/>
                          <a:ea typeface="Arial"/>
                          <a:cs typeface="Arial"/>
                        </a:defRPr>
                      </a:lvl3pPr>
                      <a:lvl4pPr marL="1028700" algn="l" defTabSz="685800" rtl="0" eaLnBrk="1" latinLnBrk="0" hangingPunct="1">
                        <a:defRPr sz="1350" kern="1200">
                          <a:solidFill>
                            <a:srgbClr val="000000"/>
                          </a:solidFill>
                          <a:latin typeface="Arial"/>
                          <a:ea typeface="Arial"/>
                          <a:cs typeface="Arial"/>
                        </a:defRPr>
                      </a:lvl4pPr>
                      <a:lvl5pPr marL="1371600" algn="l" defTabSz="685800" rtl="0" eaLnBrk="1" latinLnBrk="0" hangingPunct="1">
                        <a:defRPr sz="1350" kern="1200">
                          <a:solidFill>
                            <a:srgbClr val="000000"/>
                          </a:solidFill>
                          <a:latin typeface="Arial"/>
                          <a:ea typeface="Arial"/>
                          <a:cs typeface="Arial"/>
                        </a:defRPr>
                      </a:lvl5pPr>
                      <a:lvl6pPr marL="1714500" algn="l" defTabSz="685800" rtl="0" eaLnBrk="1" latinLnBrk="0" hangingPunct="1">
                        <a:defRPr sz="1350" kern="1200">
                          <a:solidFill>
                            <a:srgbClr val="000000"/>
                          </a:solidFill>
                          <a:latin typeface="Arial"/>
                          <a:ea typeface="Arial"/>
                          <a:cs typeface="Arial"/>
                        </a:defRPr>
                      </a:lvl6pPr>
                      <a:lvl7pPr marL="2057400" algn="l" defTabSz="685800" rtl="0" eaLnBrk="1" latinLnBrk="0" hangingPunct="1">
                        <a:defRPr sz="1350" kern="1200">
                          <a:solidFill>
                            <a:srgbClr val="000000"/>
                          </a:solidFill>
                          <a:latin typeface="Arial"/>
                          <a:ea typeface="Arial"/>
                          <a:cs typeface="Arial"/>
                        </a:defRPr>
                      </a:lvl7pPr>
                      <a:lvl8pPr marL="2400300" algn="l" defTabSz="685800" rtl="0" eaLnBrk="1" latinLnBrk="0" hangingPunct="1">
                        <a:defRPr sz="1350" kern="1200">
                          <a:solidFill>
                            <a:srgbClr val="000000"/>
                          </a:solidFill>
                          <a:latin typeface="Arial"/>
                          <a:ea typeface="Arial"/>
                          <a:cs typeface="Arial"/>
                        </a:defRPr>
                      </a:lvl8pPr>
                      <a:lvl9pPr marL="2743200" algn="l" defTabSz="685800" rtl="0" eaLnBrk="1" latinLnBrk="0" hangingPunct="1">
                        <a:defRPr sz="1350" kern="1200">
                          <a:solidFill>
                            <a:srgbClr val="000000"/>
                          </a:solidFill>
                          <a:latin typeface="Arial"/>
                          <a:ea typeface="Arial"/>
                          <a:cs typeface="Arial"/>
                        </a:defRPr>
                      </a:lvl9pPr>
                    </a:lstStyle>
                    <a:p>
                      <a:pPr marL="0" lvl="0" indent="0" algn="ctr" rtl="0">
                        <a:spcBef>
                          <a:spcPts val="0"/>
                        </a:spcBef>
                        <a:spcAft>
                          <a:spcPts val="0"/>
                        </a:spcAft>
                        <a:buNone/>
                      </a:pPr>
                      <a:r>
                        <a:rPr lang="en-US" sz="1400" dirty="0">
                          <a:solidFill>
                            <a:schemeClr val="dk1"/>
                          </a:solidFill>
                          <a:latin typeface="Calibri" panose="020F0502020204030204" pitchFamily="34" charset="0"/>
                          <a:ea typeface="Quattrocento Sans"/>
                          <a:cs typeface="Calibri" panose="020F0502020204030204" pitchFamily="34" charset="0"/>
                          <a:sym typeface="Quattrocento Sans"/>
                        </a:rPr>
                        <a:t>Strongly Disagree</a:t>
                      </a:r>
                      <a:endParaRPr sz="1400" dirty="0">
                        <a:solidFill>
                          <a:schemeClr val="dk1"/>
                        </a:solidFill>
                        <a:latin typeface="Calibri" panose="020F0502020204030204" pitchFamily="34" charset="0"/>
                        <a:ea typeface="Quattrocento Sans"/>
                        <a:cs typeface="Calibri" panose="020F0502020204030204" pitchFamily="34" charset="0"/>
                        <a:sym typeface="Quattrocento Sans"/>
                      </a:endParaRPr>
                    </a:p>
                  </a:txBody>
                  <a:tcPr marL="155718" marR="155718" marT="77838" marB="77838"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lnTlToBr w="12700" cmpd="sng">
                      <a:noFill/>
                      <a:prstDash val="solid"/>
                    </a:lnTlToBr>
                    <a:lnBlToTr w="12700" cmpd="sng">
                      <a:noFill/>
                      <a:prstDash val="solid"/>
                    </a:lnBlToTr>
                    <a:solidFill>
                      <a:srgbClr val="FFCD00"/>
                    </a:solidFill>
                  </a:tcPr>
                </a:tc>
                <a:tc>
                  <a:txBody>
                    <a:bodyPr/>
                    <a:lstStyle>
                      <a:lvl1pPr marL="0" algn="l" defTabSz="685800" rtl="0" eaLnBrk="1" latinLnBrk="0" hangingPunct="1">
                        <a:defRPr sz="1350" kern="1200">
                          <a:solidFill>
                            <a:srgbClr val="000000"/>
                          </a:solidFill>
                          <a:latin typeface="Arial"/>
                          <a:ea typeface="Arial"/>
                          <a:cs typeface="Arial"/>
                        </a:defRPr>
                      </a:lvl1pPr>
                      <a:lvl2pPr marL="342900" algn="l" defTabSz="685800" rtl="0" eaLnBrk="1" latinLnBrk="0" hangingPunct="1">
                        <a:defRPr sz="1350" kern="1200">
                          <a:solidFill>
                            <a:srgbClr val="000000"/>
                          </a:solidFill>
                          <a:latin typeface="Arial"/>
                          <a:ea typeface="Arial"/>
                          <a:cs typeface="Arial"/>
                        </a:defRPr>
                      </a:lvl2pPr>
                      <a:lvl3pPr marL="685800" algn="l" defTabSz="685800" rtl="0" eaLnBrk="1" latinLnBrk="0" hangingPunct="1">
                        <a:defRPr sz="1350" kern="1200">
                          <a:solidFill>
                            <a:srgbClr val="000000"/>
                          </a:solidFill>
                          <a:latin typeface="Arial"/>
                          <a:ea typeface="Arial"/>
                          <a:cs typeface="Arial"/>
                        </a:defRPr>
                      </a:lvl3pPr>
                      <a:lvl4pPr marL="1028700" algn="l" defTabSz="685800" rtl="0" eaLnBrk="1" latinLnBrk="0" hangingPunct="1">
                        <a:defRPr sz="1350" kern="1200">
                          <a:solidFill>
                            <a:srgbClr val="000000"/>
                          </a:solidFill>
                          <a:latin typeface="Arial"/>
                          <a:ea typeface="Arial"/>
                          <a:cs typeface="Arial"/>
                        </a:defRPr>
                      </a:lvl4pPr>
                      <a:lvl5pPr marL="1371600" algn="l" defTabSz="685800" rtl="0" eaLnBrk="1" latinLnBrk="0" hangingPunct="1">
                        <a:defRPr sz="1350" kern="1200">
                          <a:solidFill>
                            <a:srgbClr val="000000"/>
                          </a:solidFill>
                          <a:latin typeface="Arial"/>
                          <a:ea typeface="Arial"/>
                          <a:cs typeface="Arial"/>
                        </a:defRPr>
                      </a:lvl5pPr>
                      <a:lvl6pPr marL="1714500" algn="l" defTabSz="685800" rtl="0" eaLnBrk="1" latinLnBrk="0" hangingPunct="1">
                        <a:defRPr sz="1350" kern="1200">
                          <a:solidFill>
                            <a:srgbClr val="000000"/>
                          </a:solidFill>
                          <a:latin typeface="Arial"/>
                          <a:ea typeface="Arial"/>
                          <a:cs typeface="Arial"/>
                        </a:defRPr>
                      </a:lvl6pPr>
                      <a:lvl7pPr marL="2057400" algn="l" defTabSz="685800" rtl="0" eaLnBrk="1" latinLnBrk="0" hangingPunct="1">
                        <a:defRPr sz="1350" kern="1200">
                          <a:solidFill>
                            <a:srgbClr val="000000"/>
                          </a:solidFill>
                          <a:latin typeface="Arial"/>
                          <a:ea typeface="Arial"/>
                          <a:cs typeface="Arial"/>
                        </a:defRPr>
                      </a:lvl7pPr>
                      <a:lvl8pPr marL="2400300" algn="l" defTabSz="685800" rtl="0" eaLnBrk="1" latinLnBrk="0" hangingPunct="1">
                        <a:defRPr sz="1350" kern="1200">
                          <a:solidFill>
                            <a:srgbClr val="000000"/>
                          </a:solidFill>
                          <a:latin typeface="Arial"/>
                          <a:ea typeface="Arial"/>
                          <a:cs typeface="Arial"/>
                        </a:defRPr>
                      </a:lvl8pPr>
                      <a:lvl9pPr marL="2743200" algn="l" defTabSz="685800" rtl="0" eaLnBrk="1" latinLnBrk="0" hangingPunct="1">
                        <a:defRPr sz="1350" kern="1200">
                          <a:solidFill>
                            <a:srgbClr val="000000"/>
                          </a:solidFill>
                          <a:latin typeface="Arial"/>
                          <a:ea typeface="Arial"/>
                          <a:cs typeface="Arial"/>
                        </a:defRPr>
                      </a:lvl9pPr>
                    </a:lstStyle>
                    <a:p>
                      <a:pPr marL="0" lvl="0" indent="0" algn="ctr" rtl="0">
                        <a:spcBef>
                          <a:spcPts val="0"/>
                        </a:spcBef>
                        <a:spcAft>
                          <a:spcPts val="0"/>
                        </a:spcAft>
                        <a:buNone/>
                      </a:pPr>
                      <a:r>
                        <a:rPr lang="en-US" sz="1400" dirty="0">
                          <a:solidFill>
                            <a:schemeClr val="dk1"/>
                          </a:solidFill>
                          <a:latin typeface="Calibri" panose="020F0502020204030204" pitchFamily="34" charset="0"/>
                          <a:ea typeface="Quattrocento Sans"/>
                          <a:cs typeface="Calibri" panose="020F0502020204030204" pitchFamily="34" charset="0"/>
                          <a:sym typeface="Quattrocento Sans"/>
                        </a:rPr>
                        <a:t>Disagree</a:t>
                      </a:r>
                      <a:endParaRPr sz="1400" dirty="0">
                        <a:solidFill>
                          <a:schemeClr val="dk1"/>
                        </a:solidFill>
                        <a:latin typeface="Calibri" panose="020F0502020204030204" pitchFamily="34" charset="0"/>
                        <a:ea typeface="Quattrocento Sans"/>
                        <a:cs typeface="Calibri" panose="020F0502020204030204" pitchFamily="34" charset="0"/>
                        <a:sym typeface="Quattrocento Sans"/>
                      </a:endParaRPr>
                    </a:p>
                  </a:txBody>
                  <a:tcPr marL="155718" marR="155718" marT="77838" marB="77838"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lnTlToBr w="12700" cmpd="sng">
                      <a:noFill/>
                      <a:prstDash val="solid"/>
                    </a:lnTlToBr>
                    <a:lnBlToTr w="12700" cmpd="sng">
                      <a:noFill/>
                      <a:prstDash val="solid"/>
                    </a:lnBlToTr>
                    <a:solidFill>
                      <a:srgbClr val="FFCD00"/>
                    </a:solidFill>
                  </a:tcPr>
                </a:tc>
                <a:tc>
                  <a:txBody>
                    <a:bodyPr/>
                    <a:lstStyle>
                      <a:lvl1pPr marL="0" algn="l" defTabSz="685800" rtl="0" eaLnBrk="1" latinLnBrk="0" hangingPunct="1">
                        <a:defRPr sz="1350" kern="1200">
                          <a:solidFill>
                            <a:srgbClr val="000000"/>
                          </a:solidFill>
                          <a:latin typeface="Arial"/>
                          <a:ea typeface="Arial"/>
                          <a:cs typeface="Arial"/>
                        </a:defRPr>
                      </a:lvl1pPr>
                      <a:lvl2pPr marL="342900" algn="l" defTabSz="685800" rtl="0" eaLnBrk="1" latinLnBrk="0" hangingPunct="1">
                        <a:defRPr sz="1350" kern="1200">
                          <a:solidFill>
                            <a:srgbClr val="000000"/>
                          </a:solidFill>
                          <a:latin typeface="Arial"/>
                          <a:ea typeface="Arial"/>
                          <a:cs typeface="Arial"/>
                        </a:defRPr>
                      </a:lvl2pPr>
                      <a:lvl3pPr marL="685800" algn="l" defTabSz="685800" rtl="0" eaLnBrk="1" latinLnBrk="0" hangingPunct="1">
                        <a:defRPr sz="1350" kern="1200">
                          <a:solidFill>
                            <a:srgbClr val="000000"/>
                          </a:solidFill>
                          <a:latin typeface="Arial"/>
                          <a:ea typeface="Arial"/>
                          <a:cs typeface="Arial"/>
                        </a:defRPr>
                      </a:lvl3pPr>
                      <a:lvl4pPr marL="1028700" algn="l" defTabSz="685800" rtl="0" eaLnBrk="1" latinLnBrk="0" hangingPunct="1">
                        <a:defRPr sz="1350" kern="1200">
                          <a:solidFill>
                            <a:srgbClr val="000000"/>
                          </a:solidFill>
                          <a:latin typeface="Arial"/>
                          <a:ea typeface="Arial"/>
                          <a:cs typeface="Arial"/>
                        </a:defRPr>
                      </a:lvl4pPr>
                      <a:lvl5pPr marL="1371600" algn="l" defTabSz="685800" rtl="0" eaLnBrk="1" latinLnBrk="0" hangingPunct="1">
                        <a:defRPr sz="1350" kern="1200">
                          <a:solidFill>
                            <a:srgbClr val="000000"/>
                          </a:solidFill>
                          <a:latin typeface="Arial"/>
                          <a:ea typeface="Arial"/>
                          <a:cs typeface="Arial"/>
                        </a:defRPr>
                      </a:lvl5pPr>
                      <a:lvl6pPr marL="1714500" algn="l" defTabSz="685800" rtl="0" eaLnBrk="1" latinLnBrk="0" hangingPunct="1">
                        <a:defRPr sz="1350" kern="1200">
                          <a:solidFill>
                            <a:srgbClr val="000000"/>
                          </a:solidFill>
                          <a:latin typeface="Arial"/>
                          <a:ea typeface="Arial"/>
                          <a:cs typeface="Arial"/>
                        </a:defRPr>
                      </a:lvl6pPr>
                      <a:lvl7pPr marL="2057400" algn="l" defTabSz="685800" rtl="0" eaLnBrk="1" latinLnBrk="0" hangingPunct="1">
                        <a:defRPr sz="1350" kern="1200">
                          <a:solidFill>
                            <a:srgbClr val="000000"/>
                          </a:solidFill>
                          <a:latin typeface="Arial"/>
                          <a:ea typeface="Arial"/>
                          <a:cs typeface="Arial"/>
                        </a:defRPr>
                      </a:lvl7pPr>
                      <a:lvl8pPr marL="2400300" algn="l" defTabSz="685800" rtl="0" eaLnBrk="1" latinLnBrk="0" hangingPunct="1">
                        <a:defRPr sz="1350" kern="1200">
                          <a:solidFill>
                            <a:srgbClr val="000000"/>
                          </a:solidFill>
                          <a:latin typeface="Arial"/>
                          <a:ea typeface="Arial"/>
                          <a:cs typeface="Arial"/>
                        </a:defRPr>
                      </a:lvl8pPr>
                      <a:lvl9pPr marL="2743200" algn="l" defTabSz="685800" rtl="0" eaLnBrk="1" latinLnBrk="0" hangingPunct="1">
                        <a:defRPr sz="1350" kern="1200">
                          <a:solidFill>
                            <a:srgbClr val="000000"/>
                          </a:solidFill>
                          <a:latin typeface="Arial"/>
                          <a:ea typeface="Arial"/>
                          <a:cs typeface="Arial"/>
                        </a:defRPr>
                      </a:lvl9pPr>
                    </a:lstStyle>
                    <a:p>
                      <a:pPr marL="0" lvl="0" indent="0" algn="ctr" rtl="0">
                        <a:spcBef>
                          <a:spcPts val="0"/>
                        </a:spcBef>
                        <a:spcAft>
                          <a:spcPts val="0"/>
                        </a:spcAft>
                        <a:buNone/>
                      </a:pPr>
                      <a:r>
                        <a:rPr lang="en-US" sz="1400" dirty="0">
                          <a:solidFill>
                            <a:schemeClr val="dk1"/>
                          </a:solidFill>
                          <a:latin typeface="Calibri" panose="020F0502020204030204" pitchFamily="34" charset="0"/>
                          <a:ea typeface="Quattrocento Sans"/>
                          <a:cs typeface="Calibri" panose="020F0502020204030204" pitchFamily="34" charset="0"/>
                          <a:sym typeface="Quattrocento Sans"/>
                        </a:rPr>
                        <a:t>Neutral</a:t>
                      </a:r>
                      <a:endParaRPr sz="1400" dirty="0">
                        <a:solidFill>
                          <a:schemeClr val="dk1"/>
                        </a:solidFill>
                        <a:latin typeface="Calibri" panose="020F0502020204030204" pitchFamily="34" charset="0"/>
                        <a:ea typeface="Quattrocento Sans"/>
                        <a:cs typeface="Calibri" panose="020F0502020204030204" pitchFamily="34" charset="0"/>
                        <a:sym typeface="Quattrocento Sans"/>
                      </a:endParaRPr>
                    </a:p>
                  </a:txBody>
                  <a:tcPr marL="155718" marR="155718" marT="77838" marB="77838"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lnTlToBr w="12700" cmpd="sng">
                      <a:noFill/>
                      <a:prstDash val="solid"/>
                    </a:lnTlToBr>
                    <a:lnBlToTr w="12700" cmpd="sng">
                      <a:noFill/>
                      <a:prstDash val="solid"/>
                    </a:lnBlToTr>
                    <a:solidFill>
                      <a:srgbClr val="FFCD00"/>
                    </a:solidFill>
                  </a:tcPr>
                </a:tc>
                <a:tc>
                  <a:txBody>
                    <a:bodyPr/>
                    <a:lstStyle>
                      <a:lvl1pPr marL="0" algn="l" defTabSz="685800" rtl="0" eaLnBrk="1" latinLnBrk="0" hangingPunct="1">
                        <a:defRPr sz="1350" kern="1200">
                          <a:solidFill>
                            <a:srgbClr val="000000"/>
                          </a:solidFill>
                          <a:latin typeface="Arial"/>
                          <a:ea typeface="Arial"/>
                          <a:cs typeface="Arial"/>
                        </a:defRPr>
                      </a:lvl1pPr>
                      <a:lvl2pPr marL="342900" algn="l" defTabSz="685800" rtl="0" eaLnBrk="1" latinLnBrk="0" hangingPunct="1">
                        <a:defRPr sz="1350" kern="1200">
                          <a:solidFill>
                            <a:srgbClr val="000000"/>
                          </a:solidFill>
                          <a:latin typeface="Arial"/>
                          <a:ea typeface="Arial"/>
                          <a:cs typeface="Arial"/>
                        </a:defRPr>
                      </a:lvl2pPr>
                      <a:lvl3pPr marL="685800" algn="l" defTabSz="685800" rtl="0" eaLnBrk="1" latinLnBrk="0" hangingPunct="1">
                        <a:defRPr sz="1350" kern="1200">
                          <a:solidFill>
                            <a:srgbClr val="000000"/>
                          </a:solidFill>
                          <a:latin typeface="Arial"/>
                          <a:ea typeface="Arial"/>
                          <a:cs typeface="Arial"/>
                        </a:defRPr>
                      </a:lvl3pPr>
                      <a:lvl4pPr marL="1028700" algn="l" defTabSz="685800" rtl="0" eaLnBrk="1" latinLnBrk="0" hangingPunct="1">
                        <a:defRPr sz="1350" kern="1200">
                          <a:solidFill>
                            <a:srgbClr val="000000"/>
                          </a:solidFill>
                          <a:latin typeface="Arial"/>
                          <a:ea typeface="Arial"/>
                          <a:cs typeface="Arial"/>
                        </a:defRPr>
                      </a:lvl4pPr>
                      <a:lvl5pPr marL="1371600" algn="l" defTabSz="685800" rtl="0" eaLnBrk="1" latinLnBrk="0" hangingPunct="1">
                        <a:defRPr sz="1350" kern="1200">
                          <a:solidFill>
                            <a:srgbClr val="000000"/>
                          </a:solidFill>
                          <a:latin typeface="Arial"/>
                          <a:ea typeface="Arial"/>
                          <a:cs typeface="Arial"/>
                        </a:defRPr>
                      </a:lvl5pPr>
                      <a:lvl6pPr marL="1714500" algn="l" defTabSz="685800" rtl="0" eaLnBrk="1" latinLnBrk="0" hangingPunct="1">
                        <a:defRPr sz="1350" kern="1200">
                          <a:solidFill>
                            <a:srgbClr val="000000"/>
                          </a:solidFill>
                          <a:latin typeface="Arial"/>
                          <a:ea typeface="Arial"/>
                          <a:cs typeface="Arial"/>
                        </a:defRPr>
                      </a:lvl6pPr>
                      <a:lvl7pPr marL="2057400" algn="l" defTabSz="685800" rtl="0" eaLnBrk="1" latinLnBrk="0" hangingPunct="1">
                        <a:defRPr sz="1350" kern="1200">
                          <a:solidFill>
                            <a:srgbClr val="000000"/>
                          </a:solidFill>
                          <a:latin typeface="Arial"/>
                          <a:ea typeface="Arial"/>
                          <a:cs typeface="Arial"/>
                        </a:defRPr>
                      </a:lvl7pPr>
                      <a:lvl8pPr marL="2400300" algn="l" defTabSz="685800" rtl="0" eaLnBrk="1" latinLnBrk="0" hangingPunct="1">
                        <a:defRPr sz="1350" kern="1200">
                          <a:solidFill>
                            <a:srgbClr val="000000"/>
                          </a:solidFill>
                          <a:latin typeface="Arial"/>
                          <a:ea typeface="Arial"/>
                          <a:cs typeface="Arial"/>
                        </a:defRPr>
                      </a:lvl8pPr>
                      <a:lvl9pPr marL="2743200" algn="l" defTabSz="685800" rtl="0" eaLnBrk="1" latinLnBrk="0" hangingPunct="1">
                        <a:defRPr sz="1350" kern="1200">
                          <a:solidFill>
                            <a:srgbClr val="000000"/>
                          </a:solidFill>
                          <a:latin typeface="Arial"/>
                          <a:ea typeface="Arial"/>
                          <a:cs typeface="Arial"/>
                        </a:defRPr>
                      </a:lvl9pPr>
                    </a:lstStyle>
                    <a:p>
                      <a:pPr marL="0" lvl="0" indent="0" algn="ctr" rtl="0">
                        <a:spcBef>
                          <a:spcPts val="0"/>
                        </a:spcBef>
                        <a:spcAft>
                          <a:spcPts val="0"/>
                        </a:spcAft>
                        <a:buNone/>
                      </a:pPr>
                      <a:r>
                        <a:rPr lang="en-US" sz="1400" dirty="0">
                          <a:solidFill>
                            <a:schemeClr val="dk1"/>
                          </a:solidFill>
                          <a:latin typeface="Calibri" panose="020F0502020204030204" pitchFamily="34" charset="0"/>
                          <a:ea typeface="Quattrocento Sans"/>
                          <a:cs typeface="Calibri" panose="020F0502020204030204" pitchFamily="34" charset="0"/>
                          <a:sym typeface="Quattrocento Sans"/>
                        </a:rPr>
                        <a:t>Agree</a:t>
                      </a:r>
                      <a:endParaRPr sz="1400" dirty="0">
                        <a:solidFill>
                          <a:schemeClr val="dk1"/>
                        </a:solidFill>
                        <a:latin typeface="Calibri" panose="020F0502020204030204" pitchFamily="34" charset="0"/>
                        <a:ea typeface="Quattrocento Sans"/>
                        <a:cs typeface="Calibri" panose="020F0502020204030204" pitchFamily="34" charset="0"/>
                        <a:sym typeface="Quattrocento Sans"/>
                      </a:endParaRPr>
                    </a:p>
                  </a:txBody>
                  <a:tcPr marL="155718" marR="155718" marT="77838" marB="77838"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lnTlToBr w="12700" cmpd="sng">
                      <a:noFill/>
                      <a:prstDash val="solid"/>
                    </a:lnTlToBr>
                    <a:lnBlToTr w="12700" cmpd="sng">
                      <a:noFill/>
                      <a:prstDash val="solid"/>
                    </a:lnBlToTr>
                    <a:solidFill>
                      <a:srgbClr val="FFCD00"/>
                    </a:solidFill>
                  </a:tcPr>
                </a:tc>
                <a:tc>
                  <a:txBody>
                    <a:bodyPr/>
                    <a:lstStyle>
                      <a:lvl1pPr marL="0" algn="l" defTabSz="685800" rtl="0" eaLnBrk="1" latinLnBrk="0" hangingPunct="1">
                        <a:defRPr sz="1350" kern="1200">
                          <a:solidFill>
                            <a:srgbClr val="000000"/>
                          </a:solidFill>
                          <a:latin typeface="Arial"/>
                          <a:ea typeface="Arial"/>
                          <a:cs typeface="Arial"/>
                        </a:defRPr>
                      </a:lvl1pPr>
                      <a:lvl2pPr marL="342900" algn="l" defTabSz="685800" rtl="0" eaLnBrk="1" latinLnBrk="0" hangingPunct="1">
                        <a:defRPr sz="1350" kern="1200">
                          <a:solidFill>
                            <a:srgbClr val="000000"/>
                          </a:solidFill>
                          <a:latin typeface="Arial"/>
                          <a:ea typeface="Arial"/>
                          <a:cs typeface="Arial"/>
                        </a:defRPr>
                      </a:lvl2pPr>
                      <a:lvl3pPr marL="685800" algn="l" defTabSz="685800" rtl="0" eaLnBrk="1" latinLnBrk="0" hangingPunct="1">
                        <a:defRPr sz="1350" kern="1200">
                          <a:solidFill>
                            <a:srgbClr val="000000"/>
                          </a:solidFill>
                          <a:latin typeface="Arial"/>
                          <a:ea typeface="Arial"/>
                          <a:cs typeface="Arial"/>
                        </a:defRPr>
                      </a:lvl3pPr>
                      <a:lvl4pPr marL="1028700" algn="l" defTabSz="685800" rtl="0" eaLnBrk="1" latinLnBrk="0" hangingPunct="1">
                        <a:defRPr sz="1350" kern="1200">
                          <a:solidFill>
                            <a:srgbClr val="000000"/>
                          </a:solidFill>
                          <a:latin typeface="Arial"/>
                          <a:ea typeface="Arial"/>
                          <a:cs typeface="Arial"/>
                        </a:defRPr>
                      </a:lvl4pPr>
                      <a:lvl5pPr marL="1371600" algn="l" defTabSz="685800" rtl="0" eaLnBrk="1" latinLnBrk="0" hangingPunct="1">
                        <a:defRPr sz="1350" kern="1200">
                          <a:solidFill>
                            <a:srgbClr val="000000"/>
                          </a:solidFill>
                          <a:latin typeface="Arial"/>
                          <a:ea typeface="Arial"/>
                          <a:cs typeface="Arial"/>
                        </a:defRPr>
                      </a:lvl5pPr>
                      <a:lvl6pPr marL="1714500" algn="l" defTabSz="685800" rtl="0" eaLnBrk="1" latinLnBrk="0" hangingPunct="1">
                        <a:defRPr sz="1350" kern="1200">
                          <a:solidFill>
                            <a:srgbClr val="000000"/>
                          </a:solidFill>
                          <a:latin typeface="Arial"/>
                          <a:ea typeface="Arial"/>
                          <a:cs typeface="Arial"/>
                        </a:defRPr>
                      </a:lvl6pPr>
                      <a:lvl7pPr marL="2057400" algn="l" defTabSz="685800" rtl="0" eaLnBrk="1" latinLnBrk="0" hangingPunct="1">
                        <a:defRPr sz="1350" kern="1200">
                          <a:solidFill>
                            <a:srgbClr val="000000"/>
                          </a:solidFill>
                          <a:latin typeface="Arial"/>
                          <a:ea typeface="Arial"/>
                          <a:cs typeface="Arial"/>
                        </a:defRPr>
                      </a:lvl7pPr>
                      <a:lvl8pPr marL="2400300" algn="l" defTabSz="685800" rtl="0" eaLnBrk="1" latinLnBrk="0" hangingPunct="1">
                        <a:defRPr sz="1350" kern="1200">
                          <a:solidFill>
                            <a:srgbClr val="000000"/>
                          </a:solidFill>
                          <a:latin typeface="Arial"/>
                          <a:ea typeface="Arial"/>
                          <a:cs typeface="Arial"/>
                        </a:defRPr>
                      </a:lvl8pPr>
                      <a:lvl9pPr marL="2743200" algn="l" defTabSz="685800" rtl="0" eaLnBrk="1" latinLnBrk="0" hangingPunct="1">
                        <a:defRPr sz="1350" kern="1200">
                          <a:solidFill>
                            <a:srgbClr val="000000"/>
                          </a:solidFill>
                          <a:latin typeface="Arial"/>
                          <a:ea typeface="Arial"/>
                          <a:cs typeface="Arial"/>
                        </a:defRPr>
                      </a:lvl9pPr>
                    </a:lstStyle>
                    <a:p>
                      <a:pPr marL="0" lvl="0" indent="0" algn="ctr" rtl="0">
                        <a:spcBef>
                          <a:spcPts val="0"/>
                        </a:spcBef>
                        <a:spcAft>
                          <a:spcPts val="0"/>
                        </a:spcAft>
                        <a:buNone/>
                      </a:pPr>
                      <a:r>
                        <a:rPr lang="en" sz="1400" dirty="0">
                          <a:solidFill>
                            <a:schemeClr val="dk1"/>
                          </a:solidFill>
                          <a:latin typeface="Calibri" panose="020F0502020204030204" pitchFamily="34" charset="0"/>
                          <a:ea typeface="Quattrocento Sans"/>
                          <a:cs typeface="Calibri" panose="020F0502020204030204" pitchFamily="34" charset="0"/>
                          <a:sym typeface="Quattrocento Sans"/>
                        </a:rPr>
                        <a:t>Strongly Agree</a:t>
                      </a:r>
                      <a:endParaRPr sz="1400" dirty="0">
                        <a:solidFill>
                          <a:schemeClr val="dk1"/>
                        </a:solidFill>
                        <a:latin typeface="Calibri" panose="020F0502020204030204" pitchFamily="34" charset="0"/>
                        <a:ea typeface="Quattrocento Sans"/>
                        <a:cs typeface="Calibri" panose="020F0502020204030204" pitchFamily="34" charset="0"/>
                        <a:sym typeface="Quattrocento Sans"/>
                      </a:endParaRPr>
                    </a:p>
                  </a:txBody>
                  <a:tcPr marL="155718" marR="155718" marT="77838" marB="77838"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lnTlToBr w="12700" cmpd="sng">
                      <a:noFill/>
                      <a:prstDash val="solid"/>
                    </a:lnTlToBr>
                    <a:lnBlToTr w="12700" cmpd="sng">
                      <a:noFill/>
                      <a:prstDash val="solid"/>
                    </a:lnBlToTr>
                    <a:solidFill>
                      <a:srgbClr val="FFCD00"/>
                    </a:solidFill>
                  </a:tcPr>
                </a:tc>
                <a:extLst>
                  <a:ext uri="{0D108BD9-81ED-4DB2-BD59-A6C34878D82A}">
                    <a16:rowId xmlns:a16="http://schemas.microsoft.com/office/drawing/2014/main" val="4186786378"/>
                  </a:ext>
                </a:extLst>
              </a:tr>
            </a:tbl>
          </a:graphicData>
        </a:graphic>
      </p:graphicFrame>
      <p:sp>
        <p:nvSpPr>
          <p:cNvPr id="43" name="Google Shape;1482;p49">
            <a:extLst>
              <a:ext uri="{FF2B5EF4-FFF2-40B4-BE49-F238E27FC236}">
                <a16:creationId xmlns:a16="http://schemas.microsoft.com/office/drawing/2014/main" id="{29E56B04-4F0E-69A8-DF8F-410A1AF89618}"/>
              </a:ext>
            </a:extLst>
          </p:cNvPr>
          <p:cNvSpPr/>
          <p:nvPr/>
        </p:nvSpPr>
        <p:spPr>
          <a:xfrm>
            <a:off x="4364214" y="4571809"/>
            <a:ext cx="235619" cy="411522"/>
          </a:xfrm>
          <a:custGeom>
            <a:avLst/>
            <a:gdLst/>
            <a:ahLst/>
            <a:cxnLst/>
            <a:rect l="l" t="t" r="r" b="b"/>
            <a:pathLst>
              <a:path w="391" h="591" extrusionOk="0">
                <a:moveTo>
                  <a:pt x="84" y="591"/>
                </a:moveTo>
                <a:cubicBezTo>
                  <a:pt x="307" y="591"/>
                  <a:pt x="307" y="591"/>
                  <a:pt x="307" y="591"/>
                </a:cubicBezTo>
                <a:cubicBezTo>
                  <a:pt x="354" y="591"/>
                  <a:pt x="391" y="553"/>
                  <a:pt x="391" y="507"/>
                </a:cubicBezTo>
                <a:cubicBezTo>
                  <a:pt x="391" y="197"/>
                  <a:pt x="391" y="197"/>
                  <a:pt x="391" y="197"/>
                </a:cubicBezTo>
                <a:cubicBezTo>
                  <a:pt x="391" y="195"/>
                  <a:pt x="390" y="193"/>
                  <a:pt x="389" y="192"/>
                </a:cubicBezTo>
                <a:cubicBezTo>
                  <a:pt x="200" y="3"/>
                  <a:pt x="200" y="3"/>
                  <a:pt x="200" y="3"/>
                </a:cubicBezTo>
                <a:cubicBezTo>
                  <a:pt x="198" y="0"/>
                  <a:pt x="193" y="0"/>
                  <a:pt x="191" y="3"/>
                </a:cubicBezTo>
                <a:cubicBezTo>
                  <a:pt x="2" y="192"/>
                  <a:pt x="2" y="192"/>
                  <a:pt x="2" y="192"/>
                </a:cubicBezTo>
                <a:cubicBezTo>
                  <a:pt x="1" y="193"/>
                  <a:pt x="0" y="195"/>
                  <a:pt x="0" y="197"/>
                </a:cubicBezTo>
                <a:cubicBezTo>
                  <a:pt x="0" y="507"/>
                  <a:pt x="0" y="507"/>
                  <a:pt x="0" y="507"/>
                </a:cubicBezTo>
                <a:cubicBezTo>
                  <a:pt x="0" y="553"/>
                  <a:pt x="37" y="591"/>
                  <a:pt x="84" y="591"/>
                </a:cubicBezTo>
                <a:close/>
              </a:path>
            </a:pathLst>
          </a:custGeom>
          <a:solidFill>
            <a:srgbClr val="A7693A"/>
          </a:solidFill>
          <a:ln>
            <a:noFill/>
          </a:ln>
        </p:spPr>
        <p:txBody>
          <a:bodyPr spcFirstLastPara="1" wrap="square" lIns="68575" tIns="34275" rIns="68575" bIns="34275" anchor="t" anchorCtr="0">
            <a:noAutofit/>
          </a:bodyPr>
          <a:lstStyle/>
          <a:p>
            <a:pPr marL="0" marR="0" lvl="0" indent="0" defTabSz="914400" eaLnBrk="1" fontAlgn="auto" latinLnBrk="0" hangingPunct="1">
              <a:lnSpc>
                <a:spcPct val="100000"/>
              </a:lnSpc>
              <a:spcBef>
                <a:spcPts val="0"/>
              </a:spcBef>
              <a:spcAft>
                <a:spcPts val="0"/>
              </a:spcAft>
              <a:buClrTx/>
              <a:buSzPts val="1400"/>
              <a:buFont typeface="Calibri"/>
              <a:buNone/>
              <a:tabLst/>
              <a:defRPr/>
            </a:pPr>
            <a:endParaRPr kumimoji="0" sz="1800" b="0" i="0" u="none" strike="noStrike" kern="0" cap="none" spc="0" normalizeH="0" baseline="0" noProof="0">
              <a:ln>
                <a:noFill/>
              </a:ln>
              <a:solidFill>
                <a:sysClr val="windowText" lastClr="000000"/>
              </a:solidFill>
              <a:effectLst/>
              <a:uLnTx/>
              <a:uFillTx/>
              <a:latin typeface="Quattrocento Sans"/>
              <a:ea typeface="Quattrocento Sans"/>
              <a:cs typeface="Quattrocento Sans"/>
              <a:sym typeface="Quattrocento Sans"/>
            </a:endParaRPr>
          </a:p>
        </p:txBody>
      </p:sp>
      <p:sp>
        <p:nvSpPr>
          <p:cNvPr id="44" name="TextBox 43">
            <a:extLst>
              <a:ext uri="{FF2B5EF4-FFF2-40B4-BE49-F238E27FC236}">
                <a16:creationId xmlns:a16="http://schemas.microsoft.com/office/drawing/2014/main" id="{45217156-E0CA-7C76-786E-D8A2724E7C73}"/>
              </a:ext>
            </a:extLst>
          </p:cNvPr>
          <p:cNvSpPr txBox="1"/>
          <p:nvPr/>
        </p:nvSpPr>
        <p:spPr>
          <a:xfrm>
            <a:off x="3786332" y="3682464"/>
            <a:ext cx="239635" cy="307777"/>
          </a:xfrm>
          <a:prstGeom prst="rect">
            <a:avLst/>
          </a:prstGeom>
          <a:noFill/>
        </p:spPr>
        <p:txBody>
          <a:bodyPr wrap="square" rtlCol="0">
            <a:spAutoFit/>
          </a:bodyPr>
          <a:lstStyle/>
          <a:p>
            <a:r>
              <a:rPr lang="en-US" dirty="0"/>
              <a:t>0</a:t>
            </a:r>
          </a:p>
        </p:txBody>
      </p:sp>
      <p:sp>
        <p:nvSpPr>
          <p:cNvPr id="45" name="TextBox 44">
            <a:extLst>
              <a:ext uri="{FF2B5EF4-FFF2-40B4-BE49-F238E27FC236}">
                <a16:creationId xmlns:a16="http://schemas.microsoft.com/office/drawing/2014/main" id="{2390F005-9913-3008-CE0E-9BF0DD9F1B5F}"/>
              </a:ext>
            </a:extLst>
          </p:cNvPr>
          <p:cNvSpPr txBox="1"/>
          <p:nvPr/>
        </p:nvSpPr>
        <p:spPr>
          <a:xfrm>
            <a:off x="4751181" y="3682463"/>
            <a:ext cx="239635" cy="307777"/>
          </a:xfrm>
          <a:prstGeom prst="rect">
            <a:avLst/>
          </a:prstGeom>
          <a:noFill/>
        </p:spPr>
        <p:txBody>
          <a:bodyPr wrap="square" rtlCol="0">
            <a:spAutoFit/>
          </a:bodyPr>
          <a:lstStyle/>
          <a:p>
            <a:r>
              <a:rPr lang="en-US" dirty="0"/>
              <a:t>1</a:t>
            </a:r>
          </a:p>
        </p:txBody>
      </p:sp>
      <p:sp>
        <p:nvSpPr>
          <p:cNvPr id="46" name="TextBox 45">
            <a:extLst>
              <a:ext uri="{FF2B5EF4-FFF2-40B4-BE49-F238E27FC236}">
                <a16:creationId xmlns:a16="http://schemas.microsoft.com/office/drawing/2014/main" id="{536176EE-94BD-205D-8F9C-889DD1E3C7B4}"/>
              </a:ext>
            </a:extLst>
          </p:cNvPr>
          <p:cNvSpPr txBox="1"/>
          <p:nvPr/>
        </p:nvSpPr>
        <p:spPr>
          <a:xfrm>
            <a:off x="5813778" y="3682463"/>
            <a:ext cx="239635" cy="307777"/>
          </a:xfrm>
          <a:prstGeom prst="rect">
            <a:avLst/>
          </a:prstGeom>
          <a:noFill/>
        </p:spPr>
        <p:txBody>
          <a:bodyPr wrap="square" rtlCol="0">
            <a:spAutoFit/>
          </a:bodyPr>
          <a:lstStyle/>
          <a:p>
            <a:r>
              <a:rPr lang="en-US" dirty="0"/>
              <a:t>2</a:t>
            </a:r>
          </a:p>
        </p:txBody>
      </p:sp>
      <p:sp>
        <p:nvSpPr>
          <p:cNvPr id="47" name="TextBox 46">
            <a:extLst>
              <a:ext uri="{FF2B5EF4-FFF2-40B4-BE49-F238E27FC236}">
                <a16:creationId xmlns:a16="http://schemas.microsoft.com/office/drawing/2014/main" id="{D778B4AE-BC07-2BAF-63C0-2EDD66FC5D87}"/>
              </a:ext>
            </a:extLst>
          </p:cNvPr>
          <p:cNvSpPr txBox="1"/>
          <p:nvPr/>
        </p:nvSpPr>
        <p:spPr>
          <a:xfrm>
            <a:off x="6876375" y="3682463"/>
            <a:ext cx="239635" cy="307777"/>
          </a:xfrm>
          <a:prstGeom prst="rect">
            <a:avLst/>
          </a:prstGeom>
          <a:noFill/>
        </p:spPr>
        <p:txBody>
          <a:bodyPr wrap="square" rtlCol="0">
            <a:spAutoFit/>
          </a:bodyPr>
          <a:lstStyle/>
          <a:p>
            <a:r>
              <a:rPr lang="en-US" dirty="0"/>
              <a:t>3</a:t>
            </a:r>
          </a:p>
        </p:txBody>
      </p:sp>
      <p:sp>
        <p:nvSpPr>
          <p:cNvPr id="48" name="TextBox 47">
            <a:extLst>
              <a:ext uri="{FF2B5EF4-FFF2-40B4-BE49-F238E27FC236}">
                <a16:creationId xmlns:a16="http://schemas.microsoft.com/office/drawing/2014/main" id="{8688329F-4C87-8E97-49B6-EC9E76DCA978}"/>
              </a:ext>
            </a:extLst>
          </p:cNvPr>
          <p:cNvSpPr txBox="1"/>
          <p:nvPr/>
        </p:nvSpPr>
        <p:spPr>
          <a:xfrm>
            <a:off x="7886419" y="3682463"/>
            <a:ext cx="239635" cy="307777"/>
          </a:xfrm>
          <a:prstGeom prst="rect">
            <a:avLst/>
          </a:prstGeom>
          <a:noFill/>
        </p:spPr>
        <p:txBody>
          <a:bodyPr wrap="square" rtlCol="0">
            <a:spAutoFit/>
          </a:bodyPr>
          <a:lstStyle/>
          <a:p>
            <a:r>
              <a:rPr lang="en-US" dirty="0"/>
              <a:t>4</a:t>
            </a:r>
          </a:p>
        </p:txBody>
      </p:sp>
      <p:sp>
        <p:nvSpPr>
          <p:cNvPr id="49" name="TextBox 48">
            <a:extLst>
              <a:ext uri="{FF2B5EF4-FFF2-40B4-BE49-F238E27FC236}">
                <a16:creationId xmlns:a16="http://schemas.microsoft.com/office/drawing/2014/main" id="{2C044D38-B54F-63FA-65BC-C140C84556C1}"/>
              </a:ext>
            </a:extLst>
          </p:cNvPr>
          <p:cNvSpPr txBox="1"/>
          <p:nvPr/>
        </p:nvSpPr>
        <p:spPr>
          <a:xfrm>
            <a:off x="8896463" y="3687801"/>
            <a:ext cx="239635" cy="307777"/>
          </a:xfrm>
          <a:prstGeom prst="rect">
            <a:avLst/>
          </a:prstGeom>
          <a:noFill/>
        </p:spPr>
        <p:txBody>
          <a:bodyPr wrap="square" rtlCol="0">
            <a:spAutoFit/>
          </a:bodyPr>
          <a:lstStyle/>
          <a:p>
            <a:r>
              <a:rPr lang="en-US" dirty="0"/>
              <a:t>5</a:t>
            </a:r>
          </a:p>
        </p:txBody>
      </p:sp>
      <p:sp>
        <p:nvSpPr>
          <p:cNvPr id="50" name="TextBox 49">
            <a:extLst>
              <a:ext uri="{FF2B5EF4-FFF2-40B4-BE49-F238E27FC236}">
                <a16:creationId xmlns:a16="http://schemas.microsoft.com/office/drawing/2014/main" id="{5D58E1A0-34E1-735C-73B3-B236D95A286E}"/>
              </a:ext>
            </a:extLst>
          </p:cNvPr>
          <p:cNvSpPr txBox="1"/>
          <p:nvPr/>
        </p:nvSpPr>
        <p:spPr>
          <a:xfrm>
            <a:off x="4688119" y="4663666"/>
            <a:ext cx="1463040" cy="307777"/>
          </a:xfrm>
          <a:prstGeom prst="rect">
            <a:avLst/>
          </a:prstGeom>
          <a:noFill/>
        </p:spPr>
        <p:txBody>
          <a:bodyPr wrap="square" rtlCol="0">
            <a:spAutoFit/>
          </a:bodyPr>
          <a:lstStyle/>
          <a:p>
            <a:r>
              <a:rPr lang="en-US" dirty="0"/>
              <a:t>3 negated items</a:t>
            </a:r>
          </a:p>
        </p:txBody>
      </p:sp>
      <p:sp>
        <p:nvSpPr>
          <p:cNvPr id="54" name="TextBox 53">
            <a:extLst>
              <a:ext uri="{FF2B5EF4-FFF2-40B4-BE49-F238E27FC236}">
                <a16:creationId xmlns:a16="http://schemas.microsoft.com/office/drawing/2014/main" id="{0573C3AC-B645-7A4F-8203-0C0A14007747}"/>
              </a:ext>
            </a:extLst>
          </p:cNvPr>
          <p:cNvSpPr txBox="1"/>
          <p:nvPr/>
        </p:nvSpPr>
        <p:spPr>
          <a:xfrm>
            <a:off x="232598" y="2981798"/>
            <a:ext cx="3341536" cy="523220"/>
          </a:xfrm>
          <a:prstGeom prst="rect">
            <a:avLst/>
          </a:prstGeom>
          <a:noFill/>
        </p:spPr>
        <p:txBody>
          <a:bodyPr wrap="square">
            <a:spAutoFit/>
          </a:bodyPr>
          <a:lstStyle/>
          <a:p>
            <a:pPr algn="ctr"/>
            <a:r>
              <a:rPr lang="en-GB" sz="1400" dirty="0">
                <a:effectLst/>
                <a:latin typeface="Times New Roman" panose="02020603050405020304" pitchFamily="18" charset="0"/>
                <a:ea typeface="Calibri" panose="020F0502020204030204" pitchFamily="34" charset="0"/>
              </a:rPr>
              <a:t>All the attributes of the data are within +/- 2 Standard Deviation (Altman et. al. 2005)</a:t>
            </a:r>
            <a:r>
              <a:rPr lang="en-IN" dirty="0">
                <a:effectLst/>
              </a:rPr>
              <a:t> </a:t>
            </a:r>
            <a:endParaRPr lang="en-US" dirty="0"/>
          </a:p>
        </p:txBody>
      </p:sp>
      <p:sp>
        <p:nvSpPr>
          <p:cNvPr id="56" name="TextBox 55">
            <a:extLst>
              <a:ext uri="{FF2B5EF4-FFF2-40B4-BE49-F238E27FC236}">
                <a16:creationId xmlns:a16="http://schemas.microsoft.com/office/drawing/2014/main" id="{647DD94A-148A-CED4-E162-C99F7586D3D7}"/>
              </a:ext>
            </a:extLst>
          </p:cNvPr>
          <p:cNvSpPr txBox="1"/>
          <p:nvPr/>
        </p:nvSpPr>
        <p:spPr>
          <a:xfrm>
            <a:off x="190668" y="3685185"/>
            <a:ext cx="3341536" cy="738664"/>
          </a:xfrm>
          <a:prstGeom prst="rect">
            <a:avLst/>
          </a:prstGeom>
          <a:noFill/>
        </p:spPr>
        <p:txBody>
          <a:bodyPr wrap="square">
            <a:spAutoFit/>
          </a:bodyPr>
          <a:lstStyle/>
          <a:p>
            <a:pPr algn="ctr"/>
            <a:r>
              <a:rPr lang="en-GB" dirty="0">
                <a:latin typeface="Times New Roman" panose="02020603050405020304" pitchFamily="18" charset="0"/>
                <a:ea typeface="Calibri" panose="020F0502020204030204" pitchFamily="34" charset="0"/>
              </a:rPr>
              <a:t>A</a:t>
            </a:r>
            <a:r>
              <a:rPr lang="en-GB" sz="1400" dirty="0">
                <a:effectLst/>
                <a:latin typeface="Times New Roman" panose="02020603050405020304" pitchFamily="18" charset="0"/>
                <a:ea typeface="Calibri" panose="020F0502020204030204" pitchFamily="34" charset="0"/>
              </a:rPr>
              <a:t>ll the attributes median and mode of the data is 4 or more than 4, for negated statement 2 or less than 2</a:t>
            </a:r>
            <a:endParaRPr lang="en-US" dirty="0"/>
          </a:p>
        </p:txBody>
      </p:sp>
      <p:sp>
        <p:nvSpPr>
          <p:cNvPr id="59" name="TextBox 58">
            <a:extLst>
              <a:ext uri="{FF2B5EF4-FFF2-40B4-BE49-F238E27FC236}">
                <a16:creationId xmlns:a16="http://schemas.microsoft.com/office/drawing/2014/main" id="{4349CCF1-311F-4A95-6CBB-53D5684B8B35}"/>
              </a:ext>
            </a:extLst>
          </p:cNvPr>
          <p:cNvSpPr txBox="1"/>
          <p:nvPr/>
        </p:nvSpPr>
        <p:spPr>
          <a:xfrm>
            <a:off x="253716" y="4529924"/>
            <a:ext cx="3341536" cy="523220"/>
          </a:xfrm>
          <a:prstGeom prst="rect">
            <a:avLst/>
          </a:prstGeom>
          <a:noFill/>
        </p:spPr>
        <p:txBody>
          <a:bodyPr wrap="square">
            <a:spAutoFit/>
          </a:bodyPr>
          <a:lstStyle/>
          <a:p>
            <a:pPr algn="ctr"/>
            <a:r>
              <a:rPr lang="en-GB" dirty="0">
                <a:latin typeface="Times New Roman" panose="02020603050405020304" pitchFamily="18" charset="0"/>
                <a:ea typeface="Calibri" panose="020F0502020204030204" pitchFamily="34" charset="0"/>
              </a:rPr>
              <a:t>Tested Reliability, Validity and Multicollinearity </a:t>
            </a:r>
            <a:r>
              <a:rPr lang="en-GB" sz="1050" dirty="0">
                <a:latin typeface="Times New Roman" panose="02020603050405020304" pitchFamily="18" charset="0"/>
                <a:ea typeface="Calibri" panose="020F0502020204030204" pitchFamily="34" charset="0"/>
              </a:rPr>
              <a:t>(Hair, 2009)</a:t>
            </a:r>
            <a:endParaRPr lang="en-US" dirty="0"/>
          </a:p>
        </p:txBody>
      </p:sp>
      <p:cxnSp>
        <p:nvCxnSpPr>
          <p:cNvPr id="65" name="Google Shape;104;p14">
            <a:extLst>
              <a:ext uri="{FF2B5EF4-FFF2-40B4-BE49-F238E27FC236}">
                <a16:creationId xmlns:a16="http://schemas.microsoft.com/office/drawing/2014/main" id="{E13DFF53-C45E-E94D-501E-A2F44D7AFECE}"/>
              </a:ext>
            </a:extLst>
          </p:cNvPr>
          <p:cNvCxnSpPr>
            <a:cxnSpLocks/>
          </p:cNvCxnSpPr>
          <p:nvPr/>
        </p:nvCxnSpPr>
        <p:spPr>
          <a:xfrm>
            <a:off x="3798986" y="523290"/>
            <a:ext cx="0" cy="4460041"/>
          </a:xfrm>
          <a:prstGeom prst="straightConnector1">
            <a:avLst/>
          </a:prstGeom>
          <a:noFill/>
          <a:ln w="9525" cap="flat" cmpd="sng">
            <a:solidFill>
              <a:srgbClr val="CCCCCC"/>
            </a:solidFill>
            <a:prstDash val="solid"/>
            <a:round/>
            <a:headEnd type="none" w="med" len="med"/>
            <a:tailEnd type="none" w="med" len="med"/>
          </a:ln>
        </p:spPr>
      </p:cxnSp>
      <p:cxnSp>
        <p:nvCxnSpPr>
          <p:cNvPr id="70" name="Google Shape;104;p14">
            <a:extLst>
              <a:ext uri="{FF2B5EF4-FFF2-40B4-BE49-F238E27FC236}">
                <a16:creationId xmlns:a16="http://schemas.microsoft.com/office/drawing/2014/main" id="{DE2DC55B-83A1-189C-733C-7E6FC1454C6C}"/>
              </a:ext>
            </a:extLst>
          </p:cNvPr>
          <p:cNvCxnSpPr>
            <a:cxnSpLocks/>
          </p:cNvCxnSpPr>
          <p:nvPr/>
        </p:nvCxnSpPr>
        <p:spPr>
          <a:xfrm>
            <a:off x="171021" y="2711422"/>
            <a:ext cx="3403113" cy="0"/>
          </a:xfrm>
          <a:prstGeom prst="straightConnector1">
            <a:avLst/>
          </a:prstGeom>
          <a:noFill/>
          <a:ln w="9525" cap="flat" cmpd="sng">
            <a:solidFill>
              <a:srgbClr val="CCCCCC"/>
            </a:solidFill>
            <a:prstDash val="solid"/>
            <a:round/>
            <a:headEnd type="none" w="med" len="med"/>
            <a:tailEnd type="none" w="med" len="med"/>
          </a:ln>
        </p:spPr>
      </p:cxnSp>
    </p:spTree>
    <p:extLst>
      <p:ext uri="{BB962C8B-B14F-4D97-AF65-F5344CB8AC3E}">
        <p14:creationId xmlns:p14="http://schemas.microsoft.com/office/powerpoint/2010/main" val="437160081"/>
      </p:ext>
    </p:extLst>
  </p:cSld>
  <p:clrMapOvr>
    <a:masterClrMapping/>
  </p:clrMapOvr>
</p:sld>
</file>

<file path=ppt/theme/theme1.xml><?xml version="1.0" encoding="utf-8"?>
<a:theme xmlns:a="http://schemas.openxmlformats.org/drawingml/2006/main" name="Viola template">
  <a:themeElements>
    <a:clrScheme name="Custom 347">
      <a:dk1>
        <a:srgbClr val="000000"/>
      </a:dk1>
      <a:lt1>
        <a:srgbClr val="FFFFFF"/>
      </a:lt1>
      <a:dk2>
        <a:srgbClr val="8A8682"/>
      </a:dk2>
      <a:lt2>
        <a:srgbClr val="F0EEE9"/>
      </a:lt2>
      <a:accent1>
        <a:srgbClr val="FFCD00"/>
      </a:accent1>
      <a:accent2>
        <a:srgbClr val="F6921D"/>
      </a:accent2>
      <a:accent3>
        <a:srgbClr val="A7693A"/>
      </a:accent3>
      <a:accent4>
        <a:srgbClr val="D8D6D2"/>
      </a:accent4>
      <a:accent5>
        <a:srgbClr val="979593"/>
      </a:accent5>
      <a:accent6>
        <a:srgbClr val="6F6868"/>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Viola template">
  <a:themeElements>
    <a:clrScheme name="Custom 347">
      <a:dk1>
        <a:srgbClr val="000000"/>
      </a:dk1>
      <a:lt1>
        <a:srgbClr val="FFFFFF"/>
      </a:lt1>
      <a:dk2>
        <a:srgbClr val="8A8682"/>
      </a:dk2>
      <a:lt2>
        <a:srgbClr val="F0EEE9"/>
      </a:lt2>
      <a:accent1>
        <a:srgbClr val="FFCD00"/>
      </a:accent1>
      <a:accent2>
        <a:srgbClr val="F6921D"/>
      </a:accent2>
      <a:accent3>
        <a:srgbClr val="A7693A"/>
      </a:accent3>
      <a:accent4>
        <a:srgbClr val="D8D6D2"/>
      </a:accent4>
      <a:accent5>
        <a:srgbClr val="979593"/>
      </a:accent5>
      <a:accent6>
        <a:srgbClr val="6F6868"/>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Viola · SlidesCarnival" id="{5E77B31B-4092-364B-A280-01CD150621A2}" vid="{EEF5C324-6888-744B-B017-51740AFA5DF4}"/>
    </a:ext>
  </a:ext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ustom 347">
    <a:dk1>
      <a:srgbClr val="000000"/>
    </a:dk1>
    <a:lt1>
      <a:srgbClr val="FFFFFF"/>
    </a:lt1>
    <a:dk2>
      <a:srgbClr val="8A8682"/>
    </a:dk2>
    <a:lt2>
      <a:srgbClr val="F0EEE9"/>
    </a:lt2>
    <a:accent1>
      <a:srgbClr val="FFCD00"/>
    </a:accent1>
    <a:accent2>
      <a:srgbClr val="F6921D"/>
    </a:accent2>
    <a:accent3>
      <a:srgbClr val="A7693A"/>
    </a:accent3>
    <a:accent4>
      <a:srgbClr val="D8D6D2"/>
    </a:accent4>
    <a:accent5>
      <a:srgbClr val="979593"/>
    </a:accent5>
    <a:accent6>
      <a:srgbClr val="6F6868"/>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Custom 347">
    <a:dk1>
      <a:srgbClr val="000000"/>
    </a:dk1>
    <a:lt1>
      <a:srgbClr val="FFFFFF"/>
    </a:lt1>
    <a:dk2>
      <a:srgbClr val="8A8682"/>
    </a:dk2>
    <a:lt2>
      <a:srgbClr val="F0EEE9"/>
    </a:lt2>
    <a:accent1>
      <a:srgbClr val="FFCD00"/>
    </a:accent1>
    <a:accent2>
      <a:srgbClr val="F6921D"/>
    </a:accent2>
    <a:accent3>
      <a:srgbClr val="A7693A"/>
    </a:accent3>
    <a:accent4>
      <a:srgbClr val="D8D6D2"/>
    </a:accent4>
    <a:accent5>
      <a:srgbClr val="979593"/>
    </a:accent5>
    <a:accent6>
      <a:srgbClr val="6F6868"/>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2289</TotalTime>
  <Words>1506</Words>
  <Application>Microsoft Macintosh PowerPoint</Application>
  <PresentationFormat>On-screen Show (16:9)</PresentationFormat>
  <Paragraphs>468</Paragraphs>
  <Slides>18</Slides>
  <Notes>18</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18</vt:i4>
      </vt:variant>
    </vt:vector>
  </HeadingPairs>
  <TitlesOfParts>
    <vt:vector size="29" baseType="lpstr">
      <vt:lpstr>Calibri Light</vt:lpstr>
      <vt:lpstr>Montserrat</vt:lpstr>
      <vt:lpstr>Quattrocento Sans</vt:lpstr>
      <vt:lpstr>Arial</vt:lpstr>
      <vt:lpstr>Times New Roman</vt:lpstr>
      <vt:lpstr>Calibri</vt:lpstr>
      <vt:lpstr>Lora</vt:lpstr>
      <vt:lpstr>TimesNewRomanPSMT</vt:lpstr>
      <vt:lpstr>Viola template</vt:lpstr>
      <vt:lpstr>Office Theme</vt:lpstr>
      <vt:lpstr>1_Viola template</vt:lpstr>
      <vt:lpstr>A study on the impact of Servant Leadership on the success of IT Projects in the Indian IT sector</vt:lpstr>
      <vt:lpstr>Table of Content</vt:lpstr>
      <vt:lpstr>Introduction</vt:lpstr>
      <vt:lpstr>Aim &amp; Research Question</vt:lpstr>
      <vt:lpstr>Literature Review</vt:lpstr>
      <vt:lpstr>Research Gap</vt:lpstr>
      <vt:lpstr>Research Methodology</vt:lpstr>
      <vt:lpstr>Conceptual Model</vt:lpstr>
      <vt:lpstr>Analysis &amp; Results</vt:lpstr>
      <vt:lpstr>Analysis &amp; Results</vt:lpstr>
      <vt:lpstr>Analysis &amp; Results</vt:lpstr>
      <vt:lpstr>Analysis &amp; Results</vt:lpstr>
      <vt:lpstr>Analysis &amp; Results</vt:lpstr>
      <vt:lpstr>Discussions</vt:lpstr>
      <vt:lpstr>Conclusion</vt:lpstr>
      <vt:lpstr>Research Reflection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Ekessh T K S</cp:lastModifiedBy>
  <cp:revision>68</cp:revision>
  <dcterms:modified xsi:type="dcterms:W3CDTF">2023-01-22T15:18:45Z</dcterms:modified>
</cp:coreProperties>
</file>