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71" r:id="rId6"/>
    <p:sldId id="266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1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81967"/>
        <c:axId val="672179471"/>
      </c:barChart>
      <c:catAx>
        <c:axId val="67218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2179471"/>
        <c:crosses val="autoZero"/>
        <c:auto val="1"/>
        <c:lblAlgn val="ctr"/>
        <c:lblOffset val="100"/>
        <c:noMultiLvlLbl val="0"/>
      </c:catAx>
      <c:valAx>
        <c:axId val="67217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218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/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3850" indent="0">
              <a:buNone/>
              <a:defRPr sz="1800"/>
            </a:lvl2pPr>
            <a:lvl3pPr marL="629920" indent="0">
              <a:buNone/>
              <a:defRPr sz="1800"/>
            </a:lvl3pPr>
            <a:lvl4pPr marL="1007745" indent="0">
              <a:buNone/>
              <a:defRPr sz="1800"/>
            </a:lvl4pPr>
            <a:lvl5pPr marL="136779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3850" indent="0">
              <a:buNone/>
              <a:defRPr sz="1600"/>
            </a:lvl2pPr>
            <a:lvl3pPr marL="629920" indent="0">
              <a:buNone/>
              <a:defRPr sz="1600"/>
            </a:lvl3pPr>
            <a:lvl4pPr marL="1007745" indent="0">
              <a:buNone/>
              <a:defRPr sz="1600"/>
            </a:lvl4pPr>
            <a:lvl5pPr marL="136779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3850" indent="0">
              <a:buNone/>
              <a:defRPr sz="1800"/>
            </a:lvl2pPr>
            <a:lvl3pPr marL="629920" indent="0">
              <a:buNone/>
              <a:defRPr sz="1800"/>
            </a:lvl3pPr>
            <a:lvl4pPr marL="1007745" indent="0">
              <a:buNone/>
              <a:defRPr sz="1800"/>
            </a:lvl4pPr>
            <a:lvl5pPr marL="136779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3850" indent="0">
              <a:buNone/>
              <a:defRPr sz="1600"/>
            </a:lvl2pPr>
            <a:lvl3pPr marL="629920" indent="0">
              <a:buNone/>
              <a:defRPr sz="1600"/>
            </a:lvl3pPr>
            <a:lvl4pPr marL="1007745" indent="0">
              <a:buNone/>
              <a:defRPr sz="1600"/>
            </a:lvl4pPr>
            <a:lvl5pPr marL="136779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3850" indent="0">
              <a:buNone/>
              <a:defRPr sz="1800"/>
            </a:lvl2pPr>
            <a:lvl3pPr marL="629920" indent="0">
              <a:buNone/>
              <a:defRPr sz="1800"/>
            </a:lvl3pPr>
            <a:lvl4pPr marL="1007745" indent="0">
              <a:buNone/>
              <a:defRPr sz="1800"/>
            </a:lvl4pPr>
            <a:lvl5pPr marL="136779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3850" indent="0">
              <a:buNone/>
              <a:defRPr sz="1600"/>
            </a:lvl2pPr>
            <a:lvl3pPr marL="629920" indent="0">
              <a:buNone/>
              <a:defRPr sz="1600"/>
            </a:lvl3pPr>
            <a:lvl4pPr marL="1007745" indent="0">
              <a:buNone/>
              <a:defRPr sz="1600"/>
            </a:lvl4pPr>
            <a:lvl5pPr marL="136779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3850" indent="0">
              <a:buNone/>
              <a:defRPr sz="1800"/>
            </a:lvl2pPr>
            <a:lvl3pPr marL="629920" indent="0">
              <a:buNone/>
              <a:defRPr sz="1800"/>
            </a:lvl3pPr>
            <a:lvl4pPr marL="1007745" indent="0">
              <a:buNone/>
              <a:defRPr sz="1800"/>
            </a:lvl4pPr>
            <a:lvl5pPr marL="136779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3850" indent="0">
              <a:buNone/>
              <a:defRPr sz="1600"/>
            </a:lvl2pPr>
            <a:lvl3pPr marL="629920" indent="0">
              <a:buNone/>
              <a:defRPr sz="1600"/>
            </a:lvl3pPr>
            <a:lvl4pPr marL="1007745" indent="0">
              <a:buNone/>
              <a:defRPr sz="1600"/>
            </a:lvl4pPr>
            <a:lvl5pPr marL="136779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6302" y="1753592"/>
            <a:ext cx="10993549" cy="80024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	HOSPITAL MANAGEMENT SYSTEM</a:t>
            </a:r>
            <a:br>
              <a:rPr lang="en-US" sz="4400" b="1" dirty="0"/>
            </a:br>
            <a:r>
              <a:rPr lang="en-US" sz="4400" b="1" dirty="0"/>
              <a:t>                --</a:t>
            </a:r>
            <a:r>
              <a:rPr lang="en-US" sz="3200" b="1" dirty="0"/>
              <a:t>APPOINTMENT MANAGEMENT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22729" y="2084906"/>
            <a:ext cx="4957630" cy="145934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Picture Placeholder 7" descr="Medical equipment with a stethoscop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627" y="3480671"/>
            <a:ext cx="11265408" cy="331012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714050"/>
            <a:ext cx="3424138" cy="1122709"/>
          </a:xfrm>
        </p:spPr>
        <p:txBody>
          <a:bodyPr/>
          <a:lstStyle/>
          <a:p>
            <a:r>
              <a:rPr lang="en-US" b="1" dirty="0" err="1"/>
              <a:t>oBJECTIVE</a:t>
            </a:r>
            <a:r>
              <a:rPr lang="en-US" b="1" dirty="0"/>
              <a:t> 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64774"/>
            <a:ext cx="4266110" cy="44008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The </a:t>
            </a:r>
            <a:r>
              <a:rPr lang="en-US" sz="2400" b="1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Hospital Management System</a:t>
            </a:r>
            <a:r>
              <a:rPr lang="en-US" sz="2400" b="0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 is a Python program that can arrange an appointment with doctors.</a:t>
            </a:r>
            <a:endParaRPr lang="en-US" sz="2400" b="0" i="0" dirty="0">
              <a:solidFill>
                <a:srgbClr val="3F3F3F"/>
              </a:solidFill>
              <a:effectLst/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The sole purpose of the system is to organize the patient data and make the appointment meeting convenient for both doctor and patient.</a:t>
            </a:r>
            <a:endParaRPr lang="en-US" sz="2400" b="0" i="0" dirty="0">
              <a:solidFill>
                <a:srgbClr val="3F3F3F"/>
              </a:solidFill>
              <a:effectLst/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400" b="0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This program was developed using only </a:t>
            </a:r>
            <a:r>
              <a:rPr lang="en-US" sz="2400" b="1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Python language</a:t>
            </a:r>
            <a:r>
              <a:rPr lang="en-US" sz="2400" b="0" i="0" dirty="0">
                <a:solidFill>
                  <a:srgbClr val="3F3F3F"/>
                </a:solidFill>
                <a:effectLst/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Picture Placeholder 6" descr="A stethoscope 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8748" y="640080"/>
            <a:ext cx="3060350" cy="5825546"/>
          </a:xfrm>
        </p:spPr>
      </p:pic>
      <p:pic>
        <p:nvPicPr>
          <p:cNvPr id="9" name="Picture Placeholder 8" descr="Doctors in surgery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16648" y="640080"/>
            <a:ext cx="3233392" cy="5751576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85" y="0"/>
            <a:ext cx="3475915" cy="1511025"/>
          </a:xfrm>
        </p:spPr>
        <p:txBody>
          <a:bodyPr/>
          <a:lstStyle/>
          <a:p>
            <a:r>
              <a:rPr lang="en-US" b="1" dirty="0"/>
              <a:t>ABSTRACT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0174"/>
            <a:ext cx="5724093" cy="44919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To store the patients details into system.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User friendly, smart , easy to access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/>
                <a:cs typeface="Times New Roman" panose="02020603050405020304"/>
              </a:rPr>
              <a:t>It is accessible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by anyone.</a:t>
            </a:r>
            <a:endParaRPr lang="en-US" sz="2400" dirty="0">
              <a:solidFill>
                <a:srgbClr val="33333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The patients appointments are stored in database.</a:t>
            </a:r>
            <a:endParaRPr lang="en-US" sz="2400" dirty="0">
              <a:solidFill>
                <a:srgbClr val="33333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datas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/>
                <a:cs typeface="Times New Roman" panose="02020603050405020304"/>
              </a:rPr>
              <a:t> can be retrieved easily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 using database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/>
                <a:cs typeface="Times New Roman" panose="02020603050405020304"/>
              </a:rPr>
              <a:t>The interface is very user-friendly.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/>
                <a:cs typeface="Times New Roman" panose="02020603050405020304"/>
              </a:rPr>
              <a:t>The data are well protected for personal use and makes the data processing very fast.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Placeholder 11" descr="A smiling doctor with a stethoscope and patient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7277" y="4151313"/>
            <a:ext cx="5142763" cy="2272601"/>
          </a:xfr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7" name="Picture Placeholder 7" descr="doctor talking to patient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>
            <a:fillRect/>
          </a:stretch>
        </p:blipFill>
        <p:spPr>
          <a:xfrm>
            <a:off x="6607277" y="630239"/>
            <a:ext cx="5138636" cy="3263336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6" y="625034"/>
            <a:ext cx="4093533" cy="821802"/>
          </a:xfrm>
        </p:spPr>
        <p:txBody>
          <a:bodyPr/>
          <a:lstStyle/>
          <a:p>
            <a:r>
              <a:rPr lang="en-IN" b="1" dirty="0"/>
              <a:t>EXISTING SYSTEM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06" y="1736203"/>
            <a:ext cx="5561895" cy="46412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The existing system has same web application using python,</a:t>
            </a:r>
            <a:endParaRPr lang="en-IN" dirty="0">
              <a:latin typeface="Gill Sans MT" panose="020B0502020104020203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But it can only be accessed by administrator and the receptionist.</a:t>
            </a:r>
            <a:endParaRPr lang="en-IN">
              <a:latin typeface="Gill Sans MT" panose="020B0502020104020203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It can only </a:t>
            </a:r>
            <a:r>
              <a:rPr lang="en-IN" sz="2400" dirty="0" err="1">
                <a:latin typeface="Times New Roman" panose="02020603050405020304"/>
                <a:cs typeface="Times New Roman" panose="02020603050405020304"/>
              </a:rPr>
              <a:t>gets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the appointment using patient details like name , age , gender , location.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Picture 10" descr="A picture containing indoor, wall, person, working&#10;&#10;Description automatically generate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t="8215" b="8215"/>
          <a:stretch>
            <a:fillRect/>
          </a:stretch>
        </p:blipFill>
        <p:spPr>
          <a:xfrm>
            <a:off x="6904225" y="1032253"/>
            <a:ext cx="4867273" cy="496282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619" y="608864"/>
            <a:ext cx="5804692" cy="1153609"/>
          </a:xfrm>
        </p:spPr>
        <p:txBody>
          <a:bodyPr/>
          <a:lstStyle/>
          <a:p>
            <a:r>
              <a:rPr lang="en-US" b="1" dirty="0"/>
              <a:t>DRAWBACKS 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65" y="2379332"/>
            <a:ext cx="5659547" cy="4013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main drawbacks of this existing system is, It can only be accessed by  admin and the receptionist.</a:t>
            </a:r>
            <a:endParaRPr lang="en-US" dirty="0"/>
          </a:p>
          <a:p>
            <a:pPr marL="285750" indent="-285750">
              <a:buFont typeface="Wingdings,Sans-Serif" panose="05020102010507070707" pitchFamily="18" charset="2"/>
              <a:buChar char="v"/>
            </a:pP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 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 has no proper database.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 is inconvenience for the patients to know or get their appointments.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 can only be accessed by the computer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knowledged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users.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latin typeface="Gill Sans MT" panose="020B0502020104020203"/>
              <a:cs typeface="Times New Roman" panose="02020603050405020304"/>
            </a:endParaRPr>
          </a:p>
        </p:txBody>
      </p:sp>
      <p:pic>
        <p:nvPicPr>
          <p:cNvPr id="6" name="Picture Placeholder 5" descr="A smiling doctor with a stethoscope and a child and mom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>
          <a:xfrm>
            <a:off x="6206914" y="1704170"/>
            <a:ext cx="5656458" cy="355701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5623045" cy="988332"/>
          </a:xfrm>
        </p:spPr>
        <p:txBody>
          <a:bodyPr/>
          <a:lstStyle/>
          <a:p>
            <a:r>
              <a:rPr lang="en-US" b="1" dirty="0"/>
              <a:t>PROPOSED SYSTEM 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1982624"/>
            <a:ext cx="5775337" cy="4531569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We enhanced this web application as user friendly.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We created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open source database for patients.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We created the Menu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option,one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of the buttons shows the list of patients who got appointments.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 listed out in the created database.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 other buttons are used to update, search, and delete the appointments.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So that it becomes very easy for the users even who 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doesnot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have computer knowledge.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05435" indent="-305435"/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graphicFrame>
        <p:nvGraphicFramePr>
          <p:cNvPr id="15" name="Content Placeholder 5" descr="A bar chart placeholder "/>
          <p:cNvGraphicFramePr/>
          <p:nvPr/>
        </p:nvGraphicFramePr>
        <p:xfrm>
          <a:off x="6725405" y="974802"/>
          <a:ext cx="5369379" cy="5242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7" y="617490"/>
            <a:ext cx="5177327" cy="1321767"/>
          </a:xfrm>
        </p:spPr>
        <p:txBody>
          <a:bodyPr/>
          <a:lstStyle/>
          <a:p>
            <a:r>
              <a:rPr lang="en-US" b="1" dirty="0"/>
              <a:t>SOFTWARE REQUIREMENTS 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16" y="1881245"/>
            <a:ext cx="6531993" cy="40941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Python 3.9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Tkinter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package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/>
                <a:cs typeface="Times New Roman" panose="02020603050405020304"/>
              </a:rPr>
              <a:t>SQL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ite3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8" name="Picture 9" descr="A picture containing diagram&#10;&#10;Description automatically generate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8855" r="8855"/>
          <a:stretch>
            <a:fillRect/>
          </a:stretch>
        </p:blipFill>
        <p:spPr>
          <a:xfrm>
            <a:off x="6205534" y="84666"/>
            <a:ext cx="5684086" cy="3834193"/>
          </a:xfrm>
        </p:spPr>
      </p:pic>
      <p:sp>
        <p:nvSpPr>
          <p:cNvPr id="10" name="TextBox 9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solidFill>
                <a:srgbClr val="40404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15" y="3931977"/>
            <a:ext cx="5694437" cy="28403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58" y="2830918"/>
            <a:ext cx="3883137" cy="1188720"/>
          </a:xfrm>
        </p:spPr>
        <p:txBody>
          <a:bodyPr>
            <a:normAutofit/>
          </a:bodyPr>
          <a:lstStyle/>
          <a:p>
            <a:r>
              <a:rPr lang="en-US" sz="3200" b="1" dirty="0"/>
              <a:t>Thank you!!!</a:t>
            </a:r>
            <a:endParaRPr lang="en-US" sz="32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pic>
        <p:nvPicPr>
          <p:cNvPr id="6" name="Picture Placeholder 5" descr="A doctor talking to a patient&#10;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7344" y="0"/>
            <a:ext cx="7534656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0</TotalTime>
  <Words>1787</Words>
  <Application>WPS Presentation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Times New Roman</vt:lpstr>
      <vt:lpstr>Gill Sans MT</vt:lpstr>
      <vt:lpstr>Wingdings,Sans-Serif</vt:lpstr>
      <vt:lpstr>Wingdings 2</vt:lpstr>
      <vt:lpstr>Microsoft YaHei</vt:lpstr>
      <vt:lpstr>Arial Unicode MS</vt:lpstr>
      <vt:lpstr>Calibri</vt:lpstr>
      <vt:lpstr>Gill Sans MT</vt:lpstr>
      <vt:lpstr>DividendVTI</vt:lpstr>
      <vt:lpstr>	HOSPITAL MANAGEMENT SYSTEM                 --APPOINTMENT MANAGEMENT</vt:lpstr>
      <vt:lpstr>oBJECTIVE :	</vt:lpstr>
      <vt:lpstr>ABSTRACT :</vt:lpstr>
      <vt:lpstr>EXISTING SYSTEM :</vt:lpstr>
      <vt:lpstr>DRAWBACKS :</vt:lpstr>
      <vt:lpstr>PROPOSED SYSTEM :</vt:lpstr>
      <vt:lpstr>SOFTWARE REQUIREMENTS :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Muhammed Aflah</dc:creator>
  <cp:lastModifiedBy>Purushoth</cp:lastModifiedBy>
  <cp:revision>378</cp:revision>
  <dcterms:created xsi:type="dcterms:W3CDTF">2022-03-24T07:08:00Z</dcterms:created>
  <dcterms:modified xsi:type="dcterms:W3CDTF">2023-06-28T06:09:46Z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9D68C7DFBE43474FBB418A2D1B1C5F4E</vt:lpwstr>
  </property>
  <property fmtid="{D5CDD505-2E9C-101B-9397-08002B2CF9AE}" pid="4" name="KSOProductBuildVer">
    <vt:lpwstr>1033-11.2.0.11537</vt:lpwstr>
  </property>
</Properties>
</file>