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61" r:id="rId4"/>
    <p:sldId id="263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81" d="100"/>
          <a:sy n="81" d="100"/>
        </p:scale>
        <p:origin x="3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49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문항2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박다예</a:t>
            </a:r>
            <a:endParaRPr sz="12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668974631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박다예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02. </a:t>
            </a:r>
            <a:r>
              <a:rPr lang="ko-KR" altLang="ko-KR" dirty="0">
                <a:sym typeface="Calibri"/>
              </a:rPr>
              <a:t>프로토타입 제작</a:t>
            </a:r>
            <a:r>
              <a:rPr lang="ko-KR" altLang="en-US" dirty="0">
                <a:sym typeface="Calibri"/>
              </a:rPr>
              <a:t>에 따른 결과물 유효성검사</a:t>
            </a:r>
            <a:endParaRPr dirty="0"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유효성 체크</a:t>
            </a:r>
            <a:endParaRPr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HTML validator</a:t>
            </a:r>
            <a:endParaRPr dirty="0"/>
          </a:p>
        </p:txBody>
      </p:sp>
      <p:cxnSp>
        <p:nvCxnSpPr>
          <p:cNvPr id="5" name="Google Shape;62;p4">
            <a:extLst>
              <a:ext uri="{FF2B5EF4-FFF2-40B4-BE49-F238E27FC236}">
                <a16:creationId xmlns:a16="http://schemas.microsoft.com/office/drawing/2014/main" id="{166ACA06-BAF9-480D-BD29-826E833A352E}"/>
              </a:ext>
            </a:extLst>
          </p:cNvPr>
          <p:cNvCxnSpPr>
            <a:cxnSpLocks/>
          </p:cNvCxnSpPr>
          <p:nvPr/>
        </p:nvCxnSpPr>
        <p:spPr>
          <a:xfrm>
            <a:off x="363510" y="5507086"/>
            <a:ext cx="61718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76;p6">
            <a:extLst>
              <a:ext uri="{FF2B5EF4-FFF2-40B4-BE49-F238E27FC236}">
                <a16:creationId xmlns:a16="http://schemas.microsoft.com/office/drawing/2014/main" id="{F6730F66-B31F-4893-9DEB-85AAC8F18706}"/>
              </a:ext>
            </a:extLst>
          </p:cNvPr>
          <p:cNvSpPr txBox="1">
            <a:spLocks/>
          </p:cNvSpPr>
          <p:nvPr/>
        </p:nvSpPr>
        <p:spPr>
          <a:xfrm>
            <a:off x="363510" y="5552196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altLang="ko-KR" dirty="0"/>
              <a:t>CSS validator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1B3F5-B943-244E-AA3F-1FF333FDF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491"/>
          <a:stretch/>
        </p:blipFill>
        <p:spPr>
          <a:xfrm>
            <a:off x="636396" y="2093835"/>
            <a:ext cx="5585208" cy="243086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ABEEC5B-12EB-6B4D-BFF5-A208CC0EA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491"/>
          <a:stretch/>
        </p:blipFill>
        <p:spPr>
          <a:xfrm>
            <a:off x="1545819" y="5862205"/>
            <a:ext cx="3353611" cy="3581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sym typeface="Calibri"/>
              </a:rPr>
              <a:t>02.  프로토타입 제작</a:t>
            </a:r>
            <a:r>
              <a:rPr lang="ko-KR" altLang="en-US" dirty="0">
                <a:sym typeface="Calibri"/>
              </a:rPr>
              <a:t>에 따른 </a:t>
            </a:r>
            <a:r>
              <a:rPr lang="en-US" altLang="ko-KR" dirty="0">
                <a:sym typeface="Calibri"/>
              </a:rPr>
              <a:t>heading outline </a:t>
            </a:r>
            <a:r>
              <a:rPr lang="ko-KR" altLang="en-US" dirty="0">
                <a:sym typeface="Calibri"/>
              </a:rPr>
              <a:t>구조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페이지 구조 체크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Heading outliner </a:t>
            </a:r>
            <a:r>
              <a:rPr lang="ko-KR" altLang="en-US" dirty="0"/>
              <a:t>구조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</a:pPr>
            <a:r>
              <a:rPr lang="ko-KR" altLang="en-US" dirty="0"/>
              <a:t>설계 구성 구조</a:t>
            </a:r>
            <a:endParaRPr lang="en-US" altLang="ko-KR"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ED11D3-FA5A-3E46-890B-9C595E706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80"/>
          <a:stretch/>
        </p:blipFill>
        <p:spPr>
          <a:xfrm>
            <a:off x="363510" y="2463143"/>
            <a:ext cx="2859105" cy="42545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FA2B24-6557-AD43-86F0-0EB4E7AD1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356" b="50000"/>
          <a:stretch/>
        </p:blipFill>
        <p:spPr>
          <a:xfrm>
            <a:off x="3612790" y="2463143"/>
            <a:ext cx="2238703" cy="23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186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44</Words>
  <Application>Microsoft Macintosh PowerPoint</Application>
  <PresentationFormat>A4 용지(210x297mm)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02. 프로토타입 제작에 따른 결과물 유효성검사</vt:lpstr>
      <vt:lpstr>02.  프로토타입 제작에 따른 heading outline 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7</cp:revision>
  <dcterms:created xsi:type="dcterms:W3CDTF">2021-08-19T04:35:51Z</dcterms:created>
  <dcterms:modified xsi:type="dcterms:W3CDTF">2021-10-07T07:19:55Z</dcterms:modified>
</cp:coreProperties>
</file>