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73" r:id="rId4"/>
    <p:sldId id="284" r:id="rId5"/>
    <p:sldId id="275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6" autoAdjust="0"/>
    <p:restoredTop sz="94653" autoAdjust="0"/>
  </p:normalViewPr>
  <p:slideViewPr>
    <p:cSldViewPr snapToGrid="0">
      <p:cViewPr varScale="1">
        <p:scale>
          <a:sx n="63" d="100"/>
          <a:sy n="63" d="100"/>
        </p:scale>
        <p:origin x="184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2021. 9. 13.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박다예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08503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콘셉트기획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박다예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7323C9-8D24-0043-B21D-F363574A2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65264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우유 </a:t>
                      </a:r>
                      <a:r>
                        <a:rPr lang="ko-KR" altLang="en-US" sz="9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알러지가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있는데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어떤 제품에 우유가 들어갔는지 빠르게 확인하고 싶어요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00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16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베이킹</a:t>
                      </a: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부천시 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8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You Only Live Once 🤪</a:t>
                      </a: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저는 빵을 너무 좋아해서 유명한 베이커리 제품을 먹어보고 직접 만들어보는 것을 좋아합니다</a:t>
                      </a:r>
                      <a:r>
                        <a:rPr lang="en-US" altLang="ko-KR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하지만 많은 빵이나 쿠키</a:t>
                      </a:r>
                      <a:r>
                        <a:rPr lang="en-US" altLang="ko-KR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케이크 등에는 우유가 첨가되는 경우가 많은데</a:t>
                      </a:r>
                      <a:r>
                        <a:rPr lang="en-US" altLang="ko-KR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저는 우유 </a:t>
                      </a:r>
                      <a:r>
                        <a:rPr lang="ko-KR" altLang="en-US" sz="900" b="1" i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알러지가</a:t>
                      </a:r>
                      <a:r>
                        <a:rPr lang="ko-KR" altLang="en-US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있습니다</a:t>
                      </a:r>
                      <a:r>
                        <a:rPr lang="en-US" altLang="ko-KR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매번 매장에서 확인하기 어렵고 번거로워 파리바게트 홈페이지에서 확인을 하곤 하는데 </a:t>
                      </a:r>
                      <a:r>
                        <a:rPr lang="ko-KR" altLang="en-US" sz="900" b="1" i="1" kern="0" spc="-80" dirty="0" err="1">
                          <a:solidFill>
                            <a:srgbClr val="4C4C4C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알러지를</a:t>
                      </a:r>
                      <a:r>
                        <a:rPr lang="ko-KR" altLang="en-US" sz="900" b="1" i="1" kern="0" spc="-80" dirty="0">
                          <a:solidFill>
                            <a:srgbClr val="4C4C4C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갖고 있는 고객들이  제품의 상세 설명을 더 빠르게 찾을 수 있도록 </a:t>
                      </a:r>
                      <a:r>
                        <a:rPr lang="ko-KR" altLang="en-US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좀 더 </a:t>
                      </a:r>
                      <a:r>
                        <a:rPr lang="en-US" altLang="ko-KR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모두에게 유용한 홈페이지</a:t>
                      </a:r>
                      <a:r>
                        <a:rPr lang="en-US" altLang="ko-KR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900" b="1" i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만들어 주셨으면 합니다</a:t>
                      </a:r>
                      <a:r>
                        <a:rPr lang="en-US" altLang="ko-KR" sz="9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C9D364-4D36-BC40-88EA-6EAE6F855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2237"/>
              </p:ext>
            </p:extLst>
          </p:nvPr>
        </p:nvGraphicFramePr>
        <p:xfrm>
          <a:off x="1023826" y="2356588"/>
          <a:ext cx="7712246" cy="3229947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altLang="ko-KR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영어를 못하는 사람은 메뉴를 보기 힘듭니다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영어보다 한국어 위주로 메뉴를 대체해주세요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00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45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700" b="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가죽공예</a:t>
                      </a:r>
                      <a:endParaRPr lang="ko-KR" altLang="en-US" sz="9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서울시 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8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가죽공에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클래스를 </a:t>
                      </a:r>
                      <a:r>
                        <a:rPr lang="ko-KR" altLang="en-US" sz="9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듣는게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취미라서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공방에 자주 가는데</a:t>
                      </a:r>
                      <a:r>
                        <a:rPr lang="en-US" altLang="ko-KR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공방에서 공예를 </a:t>
                      </a:r>
                      <a:r>
                        <a:rPr lang="ko-KR" altLang="en-US" sz="9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하다보면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최소 </a:t>
                      </a:r>
                      <a:r>
                        <a:rPr lang="en-US" altLang="ko-KR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4-5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시간은 걸려서 간단하게 같이 공부하는 사람들끼리 파리바게트에서 빵을 사와 먹곤 합니다</a:t>
                      </a:r>
                      <a:r>
                        <a:rPr lang="en-US" altLang="ko-KR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한번은 </a:t>
                      </a:r>
                      <a:r>
                        <a:rPr lang="ko-KR" altLang="en-US" sz="9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배달주문을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하려고 홈페이지에 들어갔는데 메인 메뉴가 전부 영어로 구성되어 있더라구요</a:t>
                      </a:r>
                      <a:r>
                        <a:rPr lang="en-US" altLang="ko-KR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한국 </a:t>
                      </a:r>
                      <a:r>
                        <a:rPr lang="ko-KR" altLang="en-US" sz="9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브랜든데</a:t>
                      </a: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한국어로 대체할 수 있다면 저와 같이 영어에 친숙하지 않은 사람도 이용할 수 있게 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</a:rPr>
                        <a:t>한국어 메뉴를 만들어 주셨으면 합니다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 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5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66290"/>
              </p:ext>
            </p:extLst>
          </p:nvPr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상품의 상세 재료 </a:t>
                      </a:r>
                      <a:r>
                        <a:rPr kumimoji="1" lang="en-US" altLang="ko-KR" sz="1200" dirty="0">
                          <a:highlight>
                            <a:srgbClr val="00FF00"/>
                          </a:highlight>
                        </a:rPr>
                        <a:t>–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kumimoji="1" lang="ko-KR" altLang="en-US" sz="1200" dirty="0" err="1">
                          <a:highlight>
                            <a:srgbClr val="00FF00"/>
                          </a:highlight>
                        </a:rPr>
                        <a:t>알러지가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있는 사람들이 빠르게 찾아볼 수 있도록 </a:t>
                      </a:r>
                      <a:r>
                        <a:rPr kumimoji="1" lang="en-US" altLang="ko-KR" sz="1200" dirty="0">
                          <a:highlight>
                            <a:srgbClr val="00FF00"/>
                          </a:highlight>
                        </a:rPr>
                        <a:t>–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kumimoji="1" lang="ko-KR" altLang="en-US" sz="1200" dirty="0" err="1">
                          <a:highlight>
                            <a:srgbClr val="00FF00"/>
                          </a:highlight>
                        </a:rPr>
                        <a:t>를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검색할 수 있는 </a:t>
                      </a:r>
                      <a:r>
                        <a:rPr kumimoji="1" lang="en-US" altLang="ko-KR" sz="1200" dirty="0">
                          <a:highlight>
                            <a:srgbClr val="00FF00"/>
                          </a:highlight>
                        </a:rPr>
                        <a:t>”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상세 재료 </a:t>
                      </a:r>
                      <a:r>
                        <a:rPr kumimoji="1" lang="ko-KR" altLang="en-US" sz="1200" dirty="0" err="1">
                          <a:highlight>
                            <a:srgbClr val="00FF00"/>
                          </a:highlight>
                        </a:rPr>
                        <a:t>바로찾기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버튼</a:t>
                      </a:r>
                      <a:r>
                        <a:rPr kumimoji="1" lang="en-US" altLang="ko-KR" sz="1200" dirty="0">
                          <a:highlight>
                            <a:srgbClr val="00FF00"/>
                          </a:highlight>
                        </a:rPr>
                        <a:t>”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을 만들어주세요</a:t>
                      </a:r>
                      <a:r>
                        <a:rPr kumimoji="1" lang="en-US" altLang="ko-KR" sz="1200" dirty="0">
                          <a:highlight>
                            <a:srgbClr val="00FF00"/>
                          </a:highlight>
                        </a:rPr>
                        <a:t>.</a:t>
                      </a:r>
                      <a:endParaRPr kumimoji="0" lang="en-US" altLang="ko-KR" sz="1200" b="1" kern="0" spc="0" dirty="0">
                        <a:solidFill>
                          <a:srgbClr val="2AB9C7"/>
                        </a:solidFill>
                        <a:effectLst/>
                        <a:highlight>
                          <a:srgbClr val="00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ore-KR" altLang="en-US" sz="1200" dirty="0">
                          <a:highlight>
                            <a:srgbClr val="00FF00"/>
                          </a:highlight>
                        </a:rPr>
                        <a:t>영어가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익숙하지 않은 연령대를 위하여 한국어로 메뉴를 만든다</a:t>
                      </a:r>
                      <a:r>
                        <a:rPr kumimoji="1" lang="en-US" altLang="ko-KR" sz="1200" dirty="0">
                          <a:highlight>
                            <a:srgbClr val="00FF00"/>
                          </a:highlight>
                        </a:rPr>
                        <a:t>.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  </a:t>
                      </a:r>
                      <a:endParaRPr kumimoji="1" lang="ko-Kore-KR" altLang="en-US" sz="1200" dirty="0">
                        <a:highlight>
                          <a:srgbClr val="00FF00"/>
                        </a:highlight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315</Words>
  <Application>Microsoft Macintosh PowerPoint</Application>
  <PresentationFormat>A4 용지(210x297mm)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분석 내용 방향성 선정</vt:lpstr>
      <vt:lpstr>1. 프로젝트 분석 내용 방향성 선정</vt:lpstr>
      <vt:lpstr>1. 프로젝트 분석 내용 방향성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ekfka4863@gmail.com</cp:lastModifiedBy>
  <cp:revision>8</cp:revision>
  <dcterms:created xsi:type="dcterms:W3CDTF">2021-08-19T04:24:11Z</dcterms:created>
  <dcterms:modified xsi:type="dcterms:W3CDTF">2021-09-13T01:27:22Z</dcterms:modified>
</cp:coreProperties>
</file>