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6" autoAdjust="0"/>
    <p:restoredTop sz="91383" autoAdjust="0"/>
  </p:normalViewPr>
  <p:slideViewPr>
    <p:cSldViewPr snapToGrid="0">
      <p:cViewPr varScale="1">
        <p:scale>
          <a:sx n="67" d="100"/>
          <a:sy n="67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박다예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5334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박다예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F85B80-865C-4C4F-850D-9A3E0D87E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35721" r="220" b="38314"/>
          <a:stretch/>
        </p:blipFill>
        <p:spPr>
          <a:xfrm>
            <a:off x="70092" y="7196460"/>
            <a:ext cx="9158514" cy="11532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2582C1-F1F3-9745-9977-6C87341FC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6" t="-1" b="211"/>
          <a:stretch/>
        </p:blipFill>
        <p:spPr>
          <a:xfrm>
            <a:off x="1387904" y="1806689"/>
            <a:ext cx="2304385" cy="4588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1CFFDC-4498-E146-875E-053F883160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68" r="2878" b="-34"/>
          <a:stretch/>
        </p:blipFill>
        <p:spPr>
          <a:xfrm>
            <a:off x="4508539" y="1758500"/>
            <a:ext cx="2304385" cy="46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F3C80BC-BA96-8D48-9FEA-7918A4CE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25" b="7712"/>
          <a:stretch/>
        </p:blipFill>
        <p:spPr>
          <a:xfrm>
            <a:off x="1185182" y="1696812"/>
            <a:ext cx="2403837" cy="4711406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DAC11E1-3F19-1844-8706-C7F4B89CFC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r="39373"/>
          <a:stretch/>
        </p:blipFill>
        <p:spPr>
          <a:xfrm>
            <a:off x="4125801" y="1696810"/>
            <a:ext cx="1432518" cy="47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13800A5-0A3F-7241-827A-CB1905AE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3" y="1848877"/>
            <a:ext cx="2054434" cy="461571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2A10E9A-3891-3A4A-BAF4-D25287DC5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"/>
          <a:stretch/>
        </p:blipFill>
        <p:spPr>
          <a:xfrm>
            <a:off x="3775561" y="1892300"/>
            <a:ext cx="2622270" cy="30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>
                <a:solidFill>
                  <a:schemeClr val="accent1"/>
                </a:solidFill>
              </a:rPr>
              <a:t>통용</a:t>
            </a:r>
            <a:r>
              <a:rPr lang="en-US" altLang="ko-KR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D28B336-2D09-1949-B0B4-AA45E32B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63" y="1864991"/>
            <a:ext cx="2019122" cy="45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147</Words>
  <Application>Microsoft Macintosh PowerPoint</Application>
  <PresentationFormat>A4 용지(210x297mm)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11</cp:revision>
  <dcterms:created xsi:type="dcterms:W3CDTF">2021-08-19T04:24:11Z</dcterms:created>
  <dcterms:modified xsi:type="dcterms:W3CDTF">2021-09-13T03:51:35Z</dcterms:modified>
</cp:coreProperties>
</file>