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6"/>
  </p:notesMasterIdLst>
  <p:sldIdLst>
    <p:sldId id="256" r:id="rId3"/>
    <p:sldId id="260" r:id="rId4"/>
    <p:sldId id="269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648" autoAdjust="0"/>
  </p:normalViewPr>
  <p:slideViewPr>
    <p:cSldViewPr snapToGrid="0">
      <p:cViewPr varScale="1">
        <p:scale>
          <a:sx n="117" d="100"/>
          <a:sy n="117" d="100"/>
        </p:scale>
        <p:origin x="10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박다예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9293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박다예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363F1-783B-CA4C-AD66-F284BBB7B993}"/>
              </a:ext>
            </a:extLst>
          </p:cNvPr>
          <p:cNvSpPr txBox="1"/>
          <p:nvPr/>
        </p:nvSpPr>
        <p:spPr>
          <a:xfrm>
            <a:off x="8088086" y="3385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5A79B-F8AB-614A-AC0F-192051485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9" b="17448"/>
          <a:stretch/>
        </p:blipFill>
        <p:spPr>
          <a:xfrm>
            <a:off x="387962" y="1758500"/>
            <a:ext cx="9376444" cy="38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E9CA6-CBB8-AC41-8AA2-C4A6440DE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9" b="33070"/>
          <a:stretch/>
        </p:blipFill>
        <p:spPr>
          <a:xfrm>
            <a:off x="1327868" y="1696811"/>
            <a:ext cx="7711193" cy="46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43</Words>
  <Application>Microsoft Macintosh PowerPoint</Application>
  <PresentationFormat>A4 용지(210x297mm)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10</cp:revision>
  <dcterms:created xsi:type="dcterms:W3CDTF">2021-08-19T04:24:11Z</dcterms:created>
  <dcterms:modified xsi:type="dcterms:W3CDTF">2021-09-13T01:14:03Z</dcterms:modified>
</cp:coreProperties>
</file>