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7" r:id="rId4"/>
    <p:sldId id="259" r:id="rId5"/>
    <p:sldId id="258" r:id="rId6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10" d="100"/>
          <a:sy n="110" d="100"/>
        </p:scale>
        <p:origin x="3016" y="-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587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박다예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1872768816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>
                          <a:solidFill>
                            <a:schemeClr val="dk1"/>
                          </a:solidFill>
                        </a:rPr>
                        <a:t>테스트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박다예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2021-10-26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 err="1"/>
              <a:t>프로토페이지</a:t>
            </a:r>
            <a:r>
              <a:rPr lang="ko-KR" altLang="en-US" dirty="0"/>
              <a:t> 체크 및 결과 비교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dirty="0"/>
              <a:t>프로토타입 </a:t>
            </a:r>
            <a:r>
              <a:rPr lang="ko-KR" dirty="0" err="1"/>
              <a:t>제작</a:t>
            </a:r>
            <a:r>
              <a:rPr lang="ko-KR" altLang="en-US" dirty="0" err="1"/>
              <a:t>이미지</a:t>
            </a:r>
            <a:r>
              <a:rPr lang="ko-KR" altLang="en-US" dirty="0"/>
              <a:t> 및 코딩 결과물 비교</a:t>
            </a:r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프로토타입 원본</a:t>
            </a:r>
            <a:r>
              <a:rPr lang="en-US" altLang="ko-KR" dirty="0"/>
              <a:t>(</a:t>
            </a:r>
            <a:r>
              <a:rPr lang="ko-KR" altLang="en-US" dirty="0"/>
              <a:t>디자인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 코딩 결과</a:t>
            </a:r>
            <a:r>
              <a:rPr lang="en-US" altLang="ko-KR" dirty="0"/>
              <a:t>(</a:t>
            </a:r>
            <a:r>
              <a:rPr lang="ko-KR" altLang="en-US" dirty="0"/>
              <a:t>캡쳐</a:t>
            </a:r>
            <a:r>
              <a:rPr lang="en-US" altLang="ko-KR" dirty="0"/>
              <a:t>)</a:t>
            </a:r>
            <a:endParaRPr dirty="0"/>
          </a:p>
        </p:txBody>
      </p:sp>
      <p:cxnSp>
        <p:nvCxnSpPr>
          <p:cNvPr id="44" name="Google Shape;44;p2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AA3B83F-16DC-9641-B4C0-8B3150C70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146" y="1833542"/>
            <a:ext cx="3136917" cy="75224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9AAC14-D332-874E-9C80-212EAC9C6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7" y="1833543"/>
            <a:ext cx="3114331" cy="74018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 err="1"/>
              <a:t>프로토페이지</a:t>
            </a:r>
            <a:r>
              <a:rPr lang="ko-KR" altLang="en-US" dirty="0"/>
              <a:t> 체크 및 결과 비교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dirty="0"/>
              <a:t>프로토타입 </a:t>
            </a:r>
            <a:r>
              <a:rPr lang="ko-KR" dirty="0" err="1"/>
              <a:t>제작</a:t>
            </a:r>
            <a:r>
              <a:rPr lang="ko-KR" altLang="en-US" dirty="0" err="1"/>
              <a:t>이미지</a:t>
            </a:r>
            <a:r>
              <a:rPr lang="ko-KR" altLang="en-US" dirty="0"/>
              <a:t> 및 코딩 결과물 비교</a:t>
            </a:r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프로토타입 원본</a:t>
            </a:r>
            <a:r>
              <a:rPr lang="en-US" altLang="ko-KR" dirty="0"/>
              <a:t>(</a:t>
            </a:r>
            <a:r>
              <a:rPr lang="ko-KR" altLang="en-US" dirty="0"/>
              <a:t>디자인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 코딩 결과</a:t>
            </a:r>
            <a:r>
              <a:rPr lang="en-US" altLang="ko-KR" dirty="0"/>
              <a:t>(</a:t>
            </a:r>
            <a:r>
              <a:rPr lang="ko-KR" altLang="en-US" dirty="0"/>
              <a:t>캡쳐</a:t>
            </a:r>
            <a:r>
              <a:rPr lang="en-US" altLang="ko-KR" dirty="0"/>
              <a:t>)</a:t>
            </a:r>
            <a:endParaRPr dirty="0"/>
          </a:p>
        </p:txBody>
      </p:sp>
      <p:cxnSp>
        <p:nvCxnSpPr>
          <p:cNvPr id="44" name="Google Shape;44;p2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2516DDC-7B72-6449-B0AB-D1997A3B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9" y="1776014"/>
            <a:ext cx="2988916" cy="77268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AF9D98-69E0-804C-8A4B-7D5E496A6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032" y="1784399"/>
            <a:ext cx="3172835" cy="77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3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0;p6">
            <a:extLst>
              <a:ext uri="{FF2B5EF4-FFF2-40B4-BE49-F238E27FC236}">
                <a16:creationId xmlns:a16="http://schemas.microsoft.com/office/drawing/2014/main" id="{1B19948E-7A7B-45AC-9EC0-32D880EDE4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/>
              <a:t>02. 프로토타입</a:t>
            </a:r>
            <a:r>
              <a:rPr lang="en-US" altLang="ko-KR" dirty="0"/>
              <a:t>(</a:t>
            </a:r>
            <a:r>
              <a:rPr lang="ko-KR" altLang="en-US" dirty="0"/>
              <a:t>코딩</a:t>
            </a:r>
            <a:r>
              <a:rPr lang="en-US" altLang="ko-KR" dirty="0"/>
              <a:t>)</a:t>
            </a:r>
            <a:r>
              <a:rPr lang="ko-KR" dirty="0"/>
              <a:t> 제작에 따른 결과물 유효성검사</a:t>
            </a:r>
            <a:endParaRPr dirty="0"/>
          </a:p>
        </p:txBody>
      </p:sp>
      <p:sp>
        <p:nvSpPr>
          <p:cNvPr id="16" name="Google Shape;41;p6">
            <a:extLst>
              <a:ext uri="{FF2B5EF4-FFF2-40B4-BE49-F238E27FC236}">
                <a16:creationId xmlns:a16="http://schemas.microsoft.com/office/drawing/2014/main" id="{34CD1CAF-1005-4ACA-87BA-0BE45B351B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유효성 체크</a:t>
            </a:r>
            <a:endParaRPr/>
          </a:p>
        </p:txBody>
      </p:sp>
      <p:sp>
        <p:nvSpPr>
          <p:cNvPr id="17" name="Google Shape;42;p6">
            <a:extLst>
              <a:ext uri="{FF2B5EF4-FFF2-40B4-BE49-F238E27FC236}">
                <a16:creationId xmlns:a16="http://schemas.microsoft.com/office/drawing/2014/main" id="{F91AD608-9311-4307-BC41-E0B53442AE0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HTML validator</a:t>
            </a:r>
            <a:endParaRPr/>
          </a:p>
        </p:txBody>
      </p:sp>
      <p:cxnSp>
        <p:nvCxnSpPr>
          <p:cNvPr id="18" name="Google Shape;43;p6">
            <a:extLst>
              <a:ext uri="{FF2B5EF4-FFF2-40B4-BE49-F238E27FC236}">
                <a16:creationId xmlns:a16="http://schemas.microsoft.com/office/drawing/2014/main" id="{90828DE5-F02E-4B4D-95FF-2217E5ADBCED}"/>
              </a:ext>
            </a:extLst>
          </p:cNvPr>
          <p:cNvCxnSpPr/>
          <p:nvPr/>
        </p:nvCxnSpPr>
        <p:spPr>
          <a:xfrm>
            <a:off x="363510" y="5507086"/>
            <a:ext cx="61718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44;p6">
            <a:extLst>
              <a:ext uri="{FF2B5EF4-FFF2-40B4-BE49-F238E27FC236}">
                <a16:creationId xmlns:a16="http://schemas.microsoft.com/office/drawing/2014/main" id="{9D47EF56-7201-4F2E-A8C3-CF641552D7D4}"/>
              </a:ext>
            </a:extLst>
          </p:cNvPr>
          <p:cNvSpPr txBox="1"/>
          <p:nvPr/>
        </p:nvSpPr>
        <p:spPr>
          <a:xfrm>
            <a:off x="363510" y="5552196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sz="11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 validator</a:t>
            </a:r>
            <a:endParaRPr sz="11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B4B12F2-9DDF-734A-8997-03C22F43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56" y="1876604"/>
            <a:ext cx="6363481" cy="307638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9C7C598-4330-1E49-8092-8B78ADAC4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40" y="5864253"/>
            <a:ext cx="6260263" cy="3552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76</Words>
  <Application>Microsoft Macintosh PowerPoint</Application>
  <PresentationFormat>A4 용지(210x297mm)</PresentationFormat>
  <Paragraphs>20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프로토페이지 체크 및 결과 비교</vt:lpstr>
      <vt:lpstr>01.  프로토페이지 체크 및 결과 비교</vt:lpstr>
      <vt:lpstr>02. 프로토타입(코딩) 제작에 따른 결과물 유효성검사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ekfka4863@gmail.com</cp:lastModifiedBy>
  <cp:revision>10</cp:revision>
  <dcterms:created xsi:type="dcterms:W3CDTF">2021-08-19T04:35:51Z</dcterms:created>
  <dcterms:modified xsi:type="dcterms:W3CDTF">2021-10-26T16:46:15Z</dcterms:modified>
</cp:coreProperties>
</file>