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notesMasterIdLst>
    <p:notesMasterId r:id="rId10"/>
  </p:notesMasterIdLst>
  <p:sldIdLst>
    <p:sldId id="256" r:id="rId3"/>
    <p:sldId id="260" r:id="rId4"/>
    <p:sldId id="272" r:id="rId5"/>
    <p:sldId id="269" r:id="rId6"/>
    <p:sldId id="270" r:id="rId7"/>
    <p:sldId id="271" r:id="rId8"/>
    <p:sldId id="273" r:id="rId9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B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64" autoAdjust="0"/>
    <p:restoredTop sz="94694" autoAdjust="0"/>
  </p:normalViewPr>
  <p:slideViewPr>
    <p:cSldViewPr snapToGrid="0">
      <p:cViewPr>
        <p:scale>
          <a:sx n="100" d="100"/>
          <a:sy n="100" d="100"/>
        </p:scale>
        <p:origin x="968" y="6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10115-D117-43B1-A50B-8388D87F6800}" type="datetimeFigureOut">
              <a:rPr lang="ko-KR" altLang="en-US" smtClean="0"/>
              <a:t>2021. 11. 15.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3E039-3F8E-4227-9922-CF48C4A73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6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3E039-3F8E-4227-9922-CF48C4A7341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710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3E039-3F8E-4227-9922-CF48C4A7341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516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3423419-97D2-4254-89CF-49A662732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D519C831-5A16-422F-AB5D-8F3FE607B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544C6EB3-5A5D-45B5-8C6A-89483E301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80471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85B3DC4-B1CE-4A18-8C62-28565DAE554B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id="{C0CCDC21-A355-4B9C-ACDE-EEDC890FA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7431F14B-E017-42BE-8D55-91DE007C7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75988760-984E-48A5-9721-DA7FD1E83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91045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44AD2A88-90B8-419C-9505-664AB6980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5" name="부제목 2">
            <a:extLst>
              <a:ext uri="{FF2B5EF4-FFF2-40B4-BE49-F238E27FC236}">
                <a16:creationId xmlns:a16="http://schemas.microsoft.com/office/drawing/2014/main" id="{C1D149F3-A7C5-4253-96D7-08412510E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47B36837-A7E7-4B1B-8353-E479033DC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0987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1BC95A47-A83F-4DBE-A274-615E878CA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4D8CBAB-8692-40EB-BCBA-CD9980FD9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783416B6-0438-4B83-B07C-5F03FF18B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0941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45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6CEC07C-B71B-437E-B22D-5CE7FBA9E6A0}"/>
              </a:ext>
            </a:extLst>
          </p:cNvPr>
          <p:cNvGrpSpPr/>
          <p:nvPr userDrawn="1"/>
        </p:nvGrpSpPr>
        <p:grpSpPr>
          <a:xfrm>
            <a:off x="643915" y="2109105"/>
            <a:ext cx="4090389" cy="4027000"/>
            <a:chOff x="781622" y="1877252"/>
            <a:chExt cx="4736309" cy="4662910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64980539-C47E-48E1-95E9-151EAAF22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4AC1EA-C3C8-4492-862C-47BB306532EF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0F3DCB-76B9-49A0-8A88-AD08D9CA9DEF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9FCC82-558E-4DF4-9D5C-F0C44F5F54F5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2C8906-0B79-496E-B1FE-DAA224855938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5306B4-CCB6-440B-B143-5014A4127794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240A2-83E6-43FE-B822-45939E6F216F}"/>
              </a:ext>
            </a:extLst>
          </p:cNvPr>
          <p:cNvSpPr txBox="1"/>
          <p:nvPr userDrawn="1"/>
        </p:nvSpPr>
        <p:spPr>
          <a:xfrm>
            <a:off x="83667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A49507-DCFB-4209-A223-BBC24FF20C9E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CFEB2C-E607-4D52-B6F6-9A719A0AEE96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521C0E-F088-45CD-A512-9449A92AF55A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latin typeface="+mn-ea"/>
              </a:rPr>
              <a:t>박다예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id="{D11E2CAA-5935-44F3-923F-A3D4E2755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55578" y="6292346"/>
            <a:ext cx="1830134" cy="178124"/>
          </a:xfrm>
          <a:prstGeom prst="rect">
            <a:avLst/>
          </a:prstGeom>
        </p:spPr>
        <p:txBody>
          <a:bodyPr anchor="ctr"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4C07FC4C-0B64-490B-B920-CCACF1F00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2" y="597807"/>
            <a:ext cx="8007063" cy="449944"/>
          </a:xfrm>
          <a:prstGeom prst="rect">
            <a:avLst/>
          </a:prstGeom>
        </p:spPr>
        <p:txBody>
          <a:bodyPr anchor="ctr"/>
          <a:lstStyle>
            <a:lvl1pPr algn="l">
              <a:defRPr sz="16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1E6645E1-C6C5-4CE6-BA21-6915A9A70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92203"/>
            <a:ext cx="7918618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id="{B1ADA135-1AB6-47F8-92CE-BF4D7CB2D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422854"/>
            <a:ext cx="7712243" cy="312057"/>
          </a:xfrm>
          <a:prstGeom prst="rect">
            <a:avLst/>
          </a:prstGeom>
        </p:spPr>
        <p:txBody>
          <a:bodyPr/>
          <a:lstStyle>
            <a:lvl1pPr marL="232167" indent="-232167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5CA33C4-6A64-4B14-AE2E-38814AD9EA1F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004822" y="2433449"/>
          <a:ext cx="3718436" cy="3224402"/>
        </p:xfrm>
        <a:graphic>
          <a:graphicData uri="http://schemas.openxmlformats.org/drawingml/2006/table">
            <a:tbl>
              <a:tblPr/>
              <a:tblGrid>
                <a:gridCol w="371843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3976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88463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32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2AF6CA-BB0C-4584-B69B-7414B61D7ED5}"/>
              </a:ext>
            </a:extLst>
          </p:cNvPr>
          <p:cNvSpPr/>
          <p:nvPr userDrawn="1"/>
        </p:nvSpPr>
        <p:spPr>
          <a:xfrm>
            <a:off x="114300" y="342900"/>
            <a:ext cx="9671050" cy="660400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92985A-7FB7-4237-B760-70A1F976B1B1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66D0E-CF57-4F6A-8159-9C9CA316338F}"/>
              </a:ext>
            </a:extLst>
          </p:cNvPr>
          <p:cNvSpPr txBox="1"/>
          <p:nvPr userDrawn="1"/>
        </p:nvSpPr>
        <p:spPr>
          <a:xfrm>
            <a:off x="83286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8A216A-DB05-4113-A551-C9EECE87775A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4062C9-EA74-4C9D-8D11-5896FE1A0D3F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663070-37B4-457D-86E3-E7AEF4B60022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43EC77-088F-46CA-B921-A6A881C99431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latin typeface="+mn-ea"/>
              </a:rPr>
              <a:t>박다예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8BF5B1-2F65-4A78-A63B-6DA6254FFBCC}"/>
              </a:ext>
            </a:extLst>
          </p:cNvPr>
          <p:cNvSpPr txBox="1"/>
          <p:nvPr userDrawn="1"/>
        </p:nvSpPr>
        <p:spPr>
          <a:xfrm>
            <a:off x="8586289" y="397245"/>
            <a:ext cx="1080589" cy="17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00F4FF4-545F-4154-8034-CC9390C6ACB8}" type="slidenum">
              <a:rPr lang="ko-KR" altLang="en-US" sz="1100" smtClean="0">
                <a:solidFill>
                  <a:schemeClr val="bg1">
                    <a:lumMod val="95000"/>
                  </a:schemeClr>
                </a:solidFill>
              </a:rPr>
              <a:t>‹#›</a:t>
            </a:fld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A2114F2-05F7-4B27-ABE2-802B5F15F8E9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35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7" r:id="rId3"/>
    <p:sldLayoutId id="2147483678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2AB9C7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46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2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39.png"/><Relationship Id="rId5" Type="http://schemas.openxmlformats.org/officeDocument/2006/relationships/image" Target="../media/image34.png"/><Relationship Id="rId10" Type="http://schemas.openxmlformats.org/officeDocument/2006/relationships/image" Target="../media/image38.png"/><Relationship Id="rId4" Type="http://schemas.openxmlformats.org/officeDocument/2006/relationships/image" Target="../media/image20.png"/><Relationship Id="rId9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66607C-A416-4E5C-9E9B-2C8F198902B1}"/>
              </a:ext>
            </a:extLst>
          </p:cNvPr>
          <p:cNvSpPr txBox="1"/>
          <p:nvPr/>
        </p:nvSpPr>
        <p:spPr>
          <a:xfrm>
            <a:off x="1830920" y="1931692"/>
            <a:ext cx="6280887" cy="642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575" dirty="0">
                <a:solidFill>
                  <a:schemeClr val="bg1"/>
                </a:solidFill>
              </a:rPr>
              <a:t>NCS</a:t>
            </a:r>
            <a:r>
              <a:rPr lang="ko-KR" altLang="en-US" sz="3575" dirty="0">
                <a:solidFill>
                  <a:schemeClr val="bg1"/>
                </a:solidFill>
              </a:rPr>
              <a:t>능력단위평가 결과물제출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C3E1F19-E1FA-424B-AD7A-5FCF5CE50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803626"/>
              </p:ext>
            </p:extLst>
          </p:nvPr>
        </p:nvGraphicFramePr>
        <p:xfrm>
          <a:off x="2995929" y="3648075"/>
          <a:ext cx="3950868" cy="9291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21532">
                  <a:extLst>
                    <a:ext uri="{9D8B030D-6E8A-4147-A177-3AD203B41FA5}">
                      <a16:colId xmlns:a16="http://schemas.microsoft.com/office/drawing/2014/main" val="889494836"/>
                    </a:ext>
                  </a:extLst>
                </a:gridCol>
                <a:gridCol w="3029336">
                  <a:extLst>
                    <a:ext uri="{9D8B030D-6E8A-4147-A177-3AD203B41FA5}">
                      <a16:colId xmlns:a16="http://schemas.microsoft.com/office/drawing/2014/main" val="774900547"/>
                    </a:ext>
                  </a:extLst>
                </a:gridCol>
              </a:tblGrid>
              <a:tr h="326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능력단위명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UI/UX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요구분석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836536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 명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박다예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429833978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제출일자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2021-11-15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1098599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F9FDEEC-70F6-424E-B19D-D367EE80B3D2}"/>
              </a:ext>
            </a:extLst>
          </p:cNvPr>
          <p:cNvSpPr txBox="1"/>
          <p:nvPr/>
        </p:nvSpPr>
        <p:spPr>
          <a:xfrm>
            <a:off x="834774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001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 페이지 제작을 위한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컬러 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스타일가이드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컬러 스타일 가이드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dirty="0"/>
              <a:t>기본 컬러 스타일 가이드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0E45EA-AAFB-FD47-A845-58A22E3BE8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2" t="12758" r="10157" b="33209"/>
          <a:stretch/>
        </p:blipFill>
        <p:spPr>
          <a:xfrm>
            <a:off x="1267566" y="1624862"/>
            <a:ext cx="3773214" cy="478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 페이지 제작을 위한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컬러 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스타일가이드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컬러 스타일 명도대비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dirty="0"/>
              <a:t>폰트 및 배경 컬러 명도대비 가이드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F764F6F-FCCA-5A47-AAA4-2FBB538989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20" b="-697"/>
          <a:stretch/>
        </p:blipFill>
        <p:spPr>
          <a:xfrm>
            <a:off x="978808" y="1933902"/>
            <a:ext cx="6904896" cy="257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7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9">
            <a:extLst>
              <a:ext uri="{FF2B5EF4-FFF2-40B4-BE49-F238E27FC236}">
                <a16:creationId xmlns:a16="http://schemas.microsoft.com/office/drawing/2014/main" id="{D828DD01-4FB2-46BB-8440-16B42F23E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 페이지 제작을 위한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폰트 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스타일가이드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부제목 10">
            <a:extLst>
              <a:ext uri="{FF2B5EF4-FFF2-40B4-BE49-F238E27FC236}">
                <a16:creationId xmlns:a16="http://schemas.microsoft.com/office/drawing/2014/main" id="{EAA7B780-E87D-4986-BBFD-25E89752D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서체 스타일 가이드</a:t>
            </a:r>
          </a:p>
        </p:txBody>
      </p:sp>
      <p:sp>
        <p:nvSpPr>
          <p:cNvPr id="21" name="텍스트 개체 틀 11">
            <a:extLst>
              <a:ext uri="{FF2B5EF4-FFF2-40B4-BE49-F238E27FC236}">
                <a16:creationId xmlns:a16="http://schemas.microsoft.com/office/drawing/2014/main" id="{38D1307D-D209-463B-8BFD-B3219CEC1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sz="12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기본 폰트 및 사이즈 체크</a:t>
            </a:r>
            <a:endParaRPr lang="ko-KR" altLang="en-US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F9E96CC-B1DD-4143-8CE0-7799A132B3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136"/>
          <a:stretch/>
        </p:blipFill>
        <p:spPr>
          <a:xfrm>
            <a:off x="352336" y="1959188"/>
            <a:ext cx="4600664" cy="3514058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EB18283-2667-9A46-9107-6356AF1474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8" t="42098" b="6493"/>
          <a:stretch/>
        </p:blipFill>
        <p:spPr>
          <a:xfrm>
            <a:off x="5194005" y="1384753"/>
            <a:ext cx="4175747" cy="4773839"/>
          </a:xfrm>
          <a:prstGeom prst="rect">
            <a:avLst/>
          </a:prstGeom>
        </p:spPr>
      </p:pic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7D5BC8E-C1F3-944B-AAF9-A3F54466956E}"/>
              </a:ext>
            </a:extLst>
          </p:cNvPr>
          <p:cNvCxnSpPr>
            <a:cxnSpLocks/>
          </p:cNvCxnSpPr>
          <p:nvPr/>
        </p:nvCxnSpPr>
        <p:spPr>
          <a:xfrm>
            <a:off x="5118538" y="1209783"/>
            <a:ext cx="0" cy="5085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9">
            <a:extLst>
              <a:ext uri="{FF2B5EF4-FFF2-40B4-BE49-F238E27FC236}">
                <a16:creationId xmlns:a16="http://schemas.microsoft.com/office/drawing/2014/main" id="{D828DD01-4FB2-46BB-8440-16B42F23E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 페이지 제작을 위한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아이콘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 스타일가이드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부제목 10">
            <a:extLst>
              <a:ext uri="{FF2B5EF4-FFF2-40B4-BE49-F238E27FC236}">
                <a16:creationId xmlns:a16="http://schemas.microsoft.com/office/drawing/2014/main" id="{EAA7B780-E87D-4986-BBFD-25E89752D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사용 아이콘</a:t>
            </a:r>
          </a:p>
        </p:txBody>
      </p:sp>
      <p:sp>
        <p:nvSpPr>
          <p:cNvPr id="21" name="텍스트 개체 틀 11">
            <a:extLst>
              <a:ext uri="{FF2B5EF4-FFF2-40B4-BE49-F238E27FC236}">
                <a16:creationId xmlns:a16="http://schemas.microsoft.com/office/drawing/2014/main" id="{38D1307D-D209-463B-8BFD-B3219CEC1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21694"/>
            <a:ext cx="7711194" cy="312057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sz="12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디자인에 삽입된 아이콘 디자인</a:t>
            </a:r>
            <a:endParaRPr lang="en-US" altLang="ko-KR" sz="12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7F3430A3-2835-ED4E-A6C0-CEF450A0CA0C}"/>
              </a:ext>
            </a:extLst>
          </p:cNvPr>
          <p:cNvGrpSpPr/>
          <p:nvPr/>
        </p:nvGrpSpPr>
        <p:grpSpPr>
          <a:xfrm>
            <a:off x="229307" y="1538385"/>
            <a:ext cx="9468406" cy="1402007"/>
            <a:chOff x="127121" y="1846319"/>
            <a:chExt cx="9468406" cy="1402007"/>
          </a:xfrm>
        </p:grpSpPr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AA870B8E-74AE-A440-B34F-610122F97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121" y="1846319"/>
              <a:ext cx="5869187" cy="1402007"/>
            </a:xfrm>
            <a:prstGeom prst="rect">
              <a:avLst/>
            </a:prstGeom>
          </p:spPr>
        </p:pic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id="{7BDB016C-E2D5-6545-89BC-864B175F2C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531"/>
            <a:stretch/>
          </p:blipFill>
          <p:spPr>
            <a:xfrm>
              <a:off x="6105213" y="1846319"/>
              <a:ext cx="3490314" cy="1402007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3AF93284-B43D-B34C-A49B-03FFFCABF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039" y="2032581"/>
              <a:ext cx="723834" cy="723834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44ABDE8E-60CE-6747-8697-5BC083378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5128" y="2128795"/>
              <a:ext cx="686221" cy="600443"/>
            </a:xfrm>
            <a:prstGeom prst="rect">
              <a:avLst/>
            </a:prstGeom>
          </p:spPr>
        </p:pic>
        <p:pic>
          <p:nvPicPr>
            <p:cNvPr id="53" name="그림 52" descr="텍스트, 표지판이(가) 표시된 사진&#10;&#10;자동 생성된 설명">
              <a:extLst>
                <a:ext uri="{FF2B5EF4-FFF2-40B4-BE49-F238E27FC236}">
                  <a16:creationId xmlns:a16="http://schemas.microsoft.com/office/drawing/2014/main" id="{F54F6E35-98B7-C849-85A6-CE6A58A00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6411" y="2140953"/>
              <a:ext cx="710605" cy="615858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240944CA-E39D-CE43-96A1-833CE822B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6654" y="2224170"/>
              <a:ext cx="539750" cy="472281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CE1A2B8D-7B76-A94C-9760-B6597B825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6042" y="2220065"/>
              <a:ext cx="698686" cy="543422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82C5CC4C-24D6-EC43-ADBF-F8A267B01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6006" y="2108651"/>
              <a:ext cx="758128" cy="673892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56DE97B7-7685-B94F-B7A3-358C0A549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6177" y="2182459"/>
              <a:ext cx="628386" cy="589112"/>
            </a:xfrm>
            <a:prstGeom prst="rect">
              <a:avLst/>
            </a:prstGeom>
          </p:spPr>
        </p:pic>
        <p:pic>
          <p:nvPicPr>
            <p:cNvPr id="59" name="그림 58" descr="텍스트, 시계, 게이지이(가) 표시된 사진&#10;&#10;자동 생성된 설명">
              <a:extLst>
                <a:ext uri="{FF2B5EF4-FFF2-40B4-BE49-F238E27FC236}">
                  <a16:creationId xmlns:a16="http://schemas.microsoft.com/office/drawing/2014/main" id="{774CB499-8AC0-4549-A2FA-0542D4888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3750" y="2263363"/>
              <a:ext cx="538090" cy="496698"/>
            </a:xfrm>
            <a:prstGeom prst="rect">
              <a:avLst/>
            </a:prstGeom>
          </p:spPr>
        </p:pic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C3E1E967-559E-FD44-94D4-B928B1C1B52F}"/>
              </a:ext>
            </a:extLst>
          </p:cNvPr>
          <p:cNvGrpSpPr/>
          <p:nvPr/>
        </p:nvGrpSpPr>
        <p:grpSpPr>
          <a:xfrm>
            <a:off x="229307" y="2940964"/>
            <a:ext cx="9468406" cy="1402007"/>
            <a:chOff x="229307" y="3056574"/>
            <a:chExt cx="9468406" cy="1402007"/>
          </a:xfrm>
        </p:grpSpPr>
        <p:pic>
          <p:nvPicPr>
            <p:cNvPr id="116" name="그림 115">
              <a:extLst>
                <a:ext uri="{FF2B5EF4-FFF2-40B4-BE49-F238E27FC236}">
                  <a16:creationId xmlns:a16="http://schemas.microsoft.com/office/drawing/2014/main" id="{9D1219BC-DDC5-6143-8286-9FD422A08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307" y="3056574"/>
              <a:ext cx="5869187" cy="1402007"/>
            </a:xfrm>
            <a:prstGeom prst="rect">
              <a:avLst/>
            </a:prstGeom>
          </p:spPr>
        </p:pic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AE60B6F4-A98E-8E4F-B5D0-A284199946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531"/>
            <a:stretch/>
          </p:blipFill>
          <p:spPr>
            <a:xfrm>
              <a:off x="6207399" y="3056574"/>
              <a:ext cx="3490314" cy="1402007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F1A00268-D512-4848-924C-21616AAAC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702" y="3373428"/>
              <a:ext cx="617584" cy="576411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EEF270A8-0293-B54E-B3E6-FED875619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9616" y="3395178"/>
              <a:ext cx="508000" cy="508000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20241F7A-3A16-1944-B456-72B7EC266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4103" y="3390961"/>
              <a:ext cx="508000" cy="508000"/>
            </a:xfrm>
            <a:prstGeom prst="rect">
              <a:avLst/>
            </a:prstGeom>
          </p:spPr>
        </p:pic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B39BB233-CE56-2446-99B0-5F1CB6AC7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8590" y="3373043"/>
              <a:ext cx="508000" cy="508000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A8A659B8-3CB2-2345-976D-6ECFFC882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140" y="3639327"/>
              <a:ext cx="152400" cy="88900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F56150B4-FF56-C94D-8844-EA04E8F86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1766" y="3638885"/>
              <a:ext cx="152400" cy="88900"/>
            </a:xfrm>
            <a:prstGeom prst="rect">
              <a:avLst/>
            </a:prstGeom>
          </p:spPr>
        </p:pic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5B08D96D-A18C-F744-98EE-7EEF1EC6D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0318" y="3495919"/>
              <a:ext cx="320959" cy="320959"/>
            </a:xfrm>
            <a:prstGeom prst="rect">
              <a:avLst/>
            </a:prstGeom>
          </p:spPr>
        </p:pic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AAB07E5D-94DD-5443-8CEA-BD5B7A420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35" y="3348921"/>
              <a:ext cx="571451" cy="571451"/>
            </a:xfrm>
            <a:prstGeom prst="rect">
              <a:avLst/>
            </a:prstGeom>
          </p:spPr>
        </p:pic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2EABB5A7-C946-694E-B2D2-70090E843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0585" y="3338411"/>
              <a:ext cx="571451" cy="571451"/>
            </a:xfrm>
            <a:prstGeom prst="rect">
              <a:avLst/>
            </a:prstGeom>
          </p:spPr>
        </p:pic>
      </p:grpSp>
      <p:pic>
        <p:nvPicPr>
          <p:cNvPr id="126" name="그림 125" descr="스크린샷이(가) 표시된 사진&#10;&#10;자동 생성된 설명">
            <a:extLst>
              <a:ext uri="{FF2B5EF4-FFF2-40B4-BE49-F238E27FC236}">
                <a16:creationId xmlns:a16="http://schemas.microsoft.com/office/drawing/2014/main" id="{3960625E-7C9F-7549-846B-4C291297D08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07" y="4551118"/>
            <a:ext cx="4653199" cy="1140694"/>
          </a:xfrm>
          <a:prstGeom prst="rect">
            <a:avLst/>
          </a:prstGeom>
        </p:spPr>
      </p:pic>
      <p:pic>
        <p:nvPicPr>
          <p:cNvPr id="127" name="그림 126" descr="스크린샷이(가) 표시된 사진&#10;&#10;자동 생성된 설명">
            <a:extLst>
              <a:ext uri="{FF2B5EF4-FFF2-40B4-BE49-F238E27FC236}">
                <a16:creationId xmlns:a16="http://schemas.microsoft.com/office/drawing/2014/main" id="{08EFDF88-2540-8241-9010-B3DE0063DA0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514" y="4551118"/>
            <a:ext cx="4653199" cy="1140694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FA3B1989-E035-3D42-B9FB-E6CCE19339B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07" y="4822786"/>
            <a:ext cx="381000" cy="3810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B0A53C50-557A-424F-8213-48C145B10DC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690" y="4822786"/>
            <a:ext cx="381000" cy="3810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ED8B2C09-654F-6A4A-82C1-8BFA7D5508C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616" y="4822786"/>
            <a:ext cx="381000" cy="3810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B7AB52C-32C1-1F43-81B5-A2AC0B9886D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664" y="4822786"/>
            <a:ext cx="381000" cy="3810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D5375CA6-9966-AE42-A50A-6835F09A4EF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373" y="4822786"/>
            <a:ext cx="381000" cy="381000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7C4CB17F-F99D-104C-AF3D-E92DC706D03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140" y="4822786"/>
            <a:ext cx="381000" cy="381000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BB70B5EB-5566-E94B-902F-1B9F61A97EC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575" y="4822786"/>
            <a:ext cx="381000" cy="381000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CE80BC14-3AB9-B848-9FF4-7E0BE44450B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702" y="4822786"/>
            <a:ext cx="381000" cy="381000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CA12F56F-BBE4-B545-9085-B06518F64E5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902" y="4822786"/>
            <a:ext cx="381000" cy="381000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574113F-CCB7-EF45-8BF7-952C4628332D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686" y="4822786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916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9">
            <a:extLst>
              <a:ext uri="{FF2B5EF4-FFF2-40B4-BE49-F238E27FC236}">
                <a16:creationId xmlns:a16="http://schemas.microsoft.com/office/drawing/2014/main" id="{D828DD01-4FB2-46BB-8440-16B42F23E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 페이지 제작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시 고려할 접근성 고려 가이드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부제목 10">
            <a:extLst>
              <a:ext uri="{FF2B5EF4-FFF2-40B4-BE49-F238E27FC236}">
                <a16:creationId xmlns:a16="http://schemas.microsoft.com/office/drawing/2014/main" id="{EAA7B780-E87D-4986-BBFD-25E89752D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en-US" altLang="ko-KR" dirty="0"/>
              <a:t>Hover, Focus </a:t>
            </a:r>
            <a:r>
              <a:rPr lang="ko-KR" altLang="en-US" dirty="0"/>
              <a:t>및 기본 설정 구분 가이드</a:t>
            </a:r>
          </a:p>
        </p:txBody>
      </p:sp>
      <p:sp>
        <p:nvSpPr>
          <p:cNvPr id="21" name="텍스트 개체 틀 11">
            <a:extLst>
              <a:ext uri="{FF2B5EF4-FFF2-40B4-BE49-F238E27FC236}">
                <a16:creationId xmlns:a16="http://schemas.microsoft.com/office/drawing/2014/main" id="{38D1307D-D209-463B-8BFD-B3219CEC1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버튼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,  font,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사용환경에  따른 내용</a:t>
            </a:r>
            <a:endParaRPr lang="en-US" altLang="ko-KR" sz="12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F7072A-809D-374A-9E33-0FE68F6D5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063" y="2038892"/>
            <a:ext cx="556942" cy="5569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C3688EE-CC55-6D4B-A9C3-2A946F5A2F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837" y="2038892"/>
            <a:ext cx="556942" cy="5569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331AAE-5FBF-FB4A-860B-702C7C518B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121" y="2042297"/>
            <a:ext cx="556942" cy="5569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4D176B9-B25D-054A-8497-256996EFA3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95" y="2042297"/>
            <a:ext cx="556942" cy="5569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C002A4-6C7F-7A4D-99B5-1435FFACCD3E}"/>
              </a:ext>
            </a:extLst>
          </p:cNvPr>
          <p:cNvSpPr txBox="1"/>
          <p:nvPr/>
        </p:nvSpPr>
        <p:spPr>
          <a:xfrm>
            <a:off x="5414082" y="1649240"/>
            <a:ext cx="93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:focus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1D136F-C2CB-BB48-87AF-B35D3524C372}"/>
              </a:ext>
            </a:extLst>
          </p:cNvPr>
          <p:cNvSpPr txBox="1"/>
          <p:nvPr/>
        </p:nvSpPr>
        <p:spPr>
          <a:xfrm>
            <a:off x="2975682" y="1669560"/>
            <a:ext cx="93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:hover</a:t>
            </a:r>
            <a:endParaRPr kumimoji="1" lang="ko-Kore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6E287BF-B7C4-4043-9960-7F3BA2AE6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453" y="2038892"/>
            <a:ext cx="556942" cy="55694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BBAB996-1552-A548-8BED-2053B1B562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500" y="2038892"/>
            <a:ext cx="556942" cy="55694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C16B563-DCDA-B14F-B39A-EE154BFE887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920" r="1329" b="2634"/>
          <a:stretch/>
        </p:blipFill>
        <p:spPr>
          <a:xfrm>
            <a:off x="3092398" y="3276600"/>
            <a:ext cx="766123" cy="1177000"/>
          </a:xfrm>
          <a:prstGeom prst="rect">
            <a:avLst/>
          </a:prstGeom>
        </p:spPr>
      </p:pic>
      <p:pic>
        <p:nvPicPr>
          <p:cNvPr id="17" name="그림 16" descr="운송, 바퀴이(가) 표시된 사진&#10;&#10;자동 생성된 설명">
            <a:extLst>
              <a:ext uri="{FF2B5EF4-FFF2-40B4-BE49-F238E27FC236}">
                <a16:creationId xmlns:a16="http://schemas.microsoft.com/office/drawing/2014/main" id="{6D5572B7-65E3-894A-BEAF-A97AF7EA01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278" y="2756480"/>
            <a:ext cx="400945" cy="38474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9E746F3-C39E-6E44-8B50-E8D4F4723D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34" y="3252921"/>
            <a:ext cx="776440" cy="123317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8EFC122-827D-8742-95AB-3475EC7958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398" y="3280005"/>
            <a:ext cx="766123" cy="117359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7EDD03B-E968-DA43-9EF8-866F392FFFC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920" r="1329" b="2634"/>
          <a:stretch/>
        </p:blipFill>
        <p:spPr>
          <a:xfrm>
            <a:off x="5551819" y="3071649"/>
            <a:ext cx="766123" cy="1177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5B7A6A6-50C4-2C4B-B995-F491EDD134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819" y="3075054"/>
            <a:ext cx="766123" cy="117359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4627589A-C291-7A4B-910A-4F099B75A9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072" y="4959840"/>
            <a:ext cx="257175" cy="2286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8A0C309B-FCE0-1A45-8E59-EDE5686EBD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871" y="4959840"/>
            <a:ext cx="257175" cy="228600"/>
          </a:xfrm>
          <a:prstGeom prst="rect">
            <a:avLst/>
          </a:prstGeom>
        </p:spPr>
      </p:pic>
      <p:pic>
        <p:nvPicPr>
          <p:cNvPr id="30" name="그림 2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FC383FF-1F85-394F-AC5C-CC45AE92599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066" y="4959840"/>
            <a:ext cx="2571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5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9">
            <a:extLst>
              <a:ext uri="{FF2B5EF4-FFF2-40B4-BE49-F238E27FC236}">
                <a16:creationId xmlns:a16="http://schemas.microsoft.com/office/drawing/2014/main" id="{D828DD01-4FB2-46BB-8440-16B42F23E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 페이지 제작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시 고려할 접근성 고려 가이드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부제목 10">
            <a:extLst>
              <a:ext uri="{FF2B5EF4-FFF2-40B4-BE49-F238E27FC236}">
                <a16:creationId xmlns:a16="http://schemas.microsoft.com/office/drawing/2014/main" id="{EAA7B780-E87D-4986-BBFD-25E89752D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en-US" altLang="ko-KR" dirty="0"/>
              <a:t>Hover, Focus </a:t>
            </a:r>
            <a:r>
              <a:rPr lang="ko-KR" altLang="en-US" dirty="0"/>
              <a:t>및 기본 설정 구분 가이드</a:t>
            </a:r>
          </a:p>
        </p:txBody>
      </p:sp>
      <p:sp>
        <p:nvSpPr>
          <p:cNvPr id="21" name="텍스트 개체 틀 11">
            <a:extLst>
              <a:ext uri="{FF2B5EF4-FFF2-40B4-BE49-F238E27FC236}">
                <a16:creationId xmlns:a16="http://schemas.microsoft.com/office/drawing/2014/main" id="{38D1307D-D209-463B-8BFD-B3219CEC1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버튼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,  font,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사용환경에  따른 내용</a:t>
            </a:r>
            <a:endParaRPr lang="en-US" altLang="ko-KR" sz="12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C002A4-6C7F-7A4D-99B5-1435FFACCD3E}"/>
              </a:ext>
            </a:extLst>
          </p:cNvPr>
          <p:cNvSpPr txBox="1"/>
          <p:nvPr/>
        </p:nvSpPr>
        <p:spPr>
          <a:xfrm>
            <a:off x="5414082" y="1649240"/>
            <a:ext cx="93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:focus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1D136F-C2CB-BB48-87AF-B35D3524C372}"/>
              </a:ext>
            </a:extLst>
          </p:cNvPr>
          <p:cNvSpPr txBox="1"/>
          <p:nvPr/>
        </p:nvSpPr>
        <p:spPr>
          <a:xfrm>
            <a:off x="2975682" y="1669560"/>
            <a:ext cx="93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:hover</a:t>
            </a:r>
            <a:endParaRPr kumimoji="1" lang="ko-Kore-KR" altLang="en-US" dirty="0"/>
          </a:p>
        </p:txBody>
      </p:sp>
      <p:pic>
        <p:nvPicPr>
          <p:cNvPr id="4" name="그림 3" descr="광장이(가) 표시된 사진&#10;&#10;자동 생성된 설명">
            <a:extLst>
              <a:ext uri="{FF2B5EF4-FFF2-40B4-BE49-F238E27FC236}">
                <a16:creationId xmlns:a16="http://schemas.microsoft.com/office/drawing/2014/main" id="{DB19FE08-83F7-BD49-B007-5FF12EE1B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183" y="2323242"/>
            <a:ext cx="935302" cy="12827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C7EE641-ADDA-5F43-8506-4775EFC30E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682" y="2323242"/>
            <a:ext cx="935302" cy="12827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DB5B96F-FFE3-B34B-8BA0-F52546F7B1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282" y="2323242"/>
            <a:ext cx="935302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8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423</TotalTime>
  <Words>137</Words>
  <Application>Microsoft Macintosh PowerPoint</Application>
  <PresentationFormat>A4 용지(210x297mm)</PresentationFormat>
  <Paragraphs>33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Wingdings</vt:lpstr>
      <vt:lpstr>Office 테마</vt:lpstr>
      <vt:lpstr>디자인 사용자 지정</vt:lpstr>
      <vt:lpstr>PowerPoint 프레젠테이션</vt:lpstr>
      <vt:lpstr>01.  페이지 제작을 위한 컬러 스타일가이드</vt:lpstr>
      <vt:lpstr>01.  페이지 제작을 위한 컬러 스타일가이드</vt:lpstr>
      <vt:lpstr>02.  페이지 제작을 위한 폰트 스타일가이드</vt:lpstr>
      <vt:lpstr>03.  페이지 제작을 위한 아이콘 스타일가이드</vt:lpstr>
      <vt:lpstr>04.  페이지 제작 시 고려할 접근성 고려 가이드</vt:lpstr>
      <vt:lpstr>04.  페이지 제작 시 고려할 접근성 고려 가이드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ekfka4863@gmail.com</cp:lastModifiedBy>
  <cp:revision>12</cp:revision>
  <dcterms:created xsi:type="dcterms:W3CDTF">2021-08-19T04:24:11Z</dcterms:created>
  <dcterms:modified xsi:type="dcterms:W3CDTF">2021-11-15T05:39:24Z</dcterms:modified>
</cp:coreProperties>
</file>