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66" r:id="rId4"/>
    <p:sldId id="262" r:id="rId5"/>
    <p:sldId id="264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4730"/>
  </p:normalViewPr>
  <p:slideViewPr>
    <p:cSldViewPr snapToGrid="0">
      <p:cViewPr varScale="1">
        <p:scale>
          <a:sx n="89" d="100"/>
          <a:sy n="89" d="100"/>
        </p:scale>
        <p:origin x="3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2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9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165881634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아키텍처 설계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</a:t>
            </a:r>
            <a:r>
              <a:rPr lang="ko-KR" dirty="0"/>
              <a:t> 제작을 위한</a:t>
            </a:r>
            <a:r>
              <a:rPr lang="en-US" altLang="ko-KR" dirty="0"/>
              <a:t>  </a:t>
            </a:r>
            <a:r>
              <a:rPr lang="ko-KR" altLang="en-US" dirty="0"/>
              <a:t>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</a:t>
            </a:r>
            <a:r>
              <a:rPr lang="ko-KR" dirty="0"/>
              <a:t> </a:t>
            </a:r>
            <a:r>
              <a:rPr lang="ko-KR" altLang="en-US" dirty="0"/>
              <a:t>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5107649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en-US" altLang="ko-KR" dirty="0"/>
              <a:t> </a:t>
            </a:r>
            <a:r>
              <a:rPr lang="en-US" altLang="ko-KR" sz="1400" b="1" dirty="0"/>
              <a:t>1280px</a:t>
            </a:r>
            <a:endParaRPr lang="en-US" altLang="ko-KR" b="1" dirty="0"/>
          </a:p>
          <a:p>
            <a:pPr marL="171450" lvl="0" indent="-171450">
              <a:spcBef>
                <a:spcPts val="0"/>
              </a:spcBef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400" b="1" dirty="0"/>
              <a:t>subpage_1_ceo_introduction(1280px)</a:t>
            </a:r>
            <a:r>
              <a:rPr lang="en-US" altLang="ko-KR" dirty="0"/>
              <a:t> 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C3EE3C-A6D4-436C-9D0B-2A36B240EEB4}"/>
              </a:ext>
            </a:extLst>
          </p:cNvPr>
          <p:cNvCxnSpPr>
            <a:cxnSpLocks/>
          </p:cNvCxnSpPr>
          <p:nvPr/>
        </p:nvCxnSpPr>
        <p:spPr>
          <a:xfrm>
            <a:off x="2029673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91A402-8A7F-8643-8041-9B427E7B6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" r="950" b="309"/>
          <a:stretch/>
        </p:blipFill>
        <p:spPr>
          <a:xfrm>
            <a:off x="2139952" y="2301241"/>
            <a:ext cx="4349747" cy="618236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C0CFA53-14A3-9640-8569-F17098A2C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99"/>
          <a:stretch/>
        </p:blipFill>
        <p:spPr>
          <a:xfrm>
            <a:off x="199206" y="2301240"/>
            <a:ext cx="1830467" cy="51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4464818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en-US" altLang="ko-KR" dirty="0"/>
              <a:t> </a:t>
            </a:r>
            <a:r>
              <a:rPr lang="en-US" altLang="ko-KR" sz="1400" b="1" dirty="0"/>
              <a:t>1280px</a:t>
            </a:r>
            <a:endParaRPr lang="en-US" altLang="ko-KR" dirty="0"/>
          </a:p>
          <a:p>
            <a:pPr marL="171450" lvl="0" indent="-171450">
              <a:spcBef>
                <a:spcPts val="0"/>
              </a:spcBef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sz="1400" b="1" dirty="0"/>
              <a:t> subpage_2_cs_box(1280px)</a:t>
            </a:r>
            <a:endParaRPr sz="14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DFA99C-1128-406C-8249-F95DDA133BFD}"/>
              </a:ext>
            </a:extLst>
          </p:cNvPr>
          <p:cNvCxnSpPr>
            <a:cxnSpLocks/>
          </p:cNvCxnSpPr>
          <p:nvPr/>
        </p:nvCxnSpPr>
        <p:spPr>
          <a:xfrm>
            <a:off x="2029673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D5FA2F5-721A-494E-825B-9301C8C6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02" y="2314172"/>
            <a:ext cx="4447322" cy="6627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5AFD4-B3C7-8B4E-A409-EA55BDE5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9" y="2545081"/>
            <a:ext cx="1794775" cy="5139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416276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en-US" altLang="ko-KR" dirty="0"/>
              <a:t> </a:t>
            </a:r>
            <a:r>
              <a:rPr lang="en-US" altLang="ko-KR" sz="1400" b="1" dirty="0"/>
              <a:t>1280px</a:t>
            </a:r>
            <a:endParaRPr lang="en-US" altLang="ko-KR" dirty="0"/>
          </a:p>
          <a:p>
            <a:pPr marL="171450" lvl="0" indent="-171450">
              <a:spcBef>
                <a:spcPts val="0"/>
              </a:spcBef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sz="1400" b="1" dirty="0"/>
              <a:t> subpage_3_business_box(1280px)</a:t>
            </a:r>
            <a:endParaRPr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586183-DF68-418B-921A-1840A3BE9C97}"/>
              </a:ext>
            </a:extLst>
          </p:cNvPr>
          <p:cNvCxnSpPr>
            <a:cxnSpLocks/>
          </p:cNvCxnSpPr>
          <p:nvPr/>
        </p:nvCxnSpPr>
        <p:spPr>
          <a:xfrm>
            <a:off x="2026368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443E8F3-ACBC-A043-9597-401EBC66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12" y="2545081"/>
            <a:ext cx="4592580" cy="6499144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7ABB9DC-DBDE-3944-B9D2-BD99AD479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8" y="2545081"/>
            <a:ext cx="1844277" cy="68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43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Macintosh PowerPoint</Application>
  <PresentationFormat>A4 용지(210x297mm)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정보구조 제작 및 페이지 스케치</vt:lpstr>
      <vt:lpstr>02.  정보구조 제작 및 페이지 스케치</vt:lpstr>
      <vt:lpstr>03.  정보구조 제작 및 페이지 스케치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10</cp:revision>
  <dcterms:created xsi:type="dcterms:W3CDTF">2021-08-19T04:35:51Z</dcterms:created>
  <dcterms:modified xsi:type="dcterms:W3CDTF">2021-10-26T02:14:13Z</dcterms:modified>
</cp:coreProperties>
</file>