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7" r:id="rId4"/>
    <p:sldId id="259" r:id="rId5"/>
    <p:sldId id="260" r:id="rId6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84" d="100"/>
          <a:sy n="84" d="100"/>
        </p:scale>
        <p:origin x="3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287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10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문항2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박다예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1497160786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UI/UX 요구분석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박다예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10-26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와이어프레임 스케치를 기반으로 프로토타입 제작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 및</a:t>
            </a:r>
            <a:r>
              <a:rPr lang="en-US" altLang="ko-KR" dirty="0"/>
              <a:t>  </a:t>
            </a:r>
            <a:r>
              <a:rPr lang="ko-KR" altLang="en-US" dirty="0"/>
              <a:t>디자인</a:t>
            </a:r>
            <a:endParaRPr dirty="0"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프로토타입</a:t>
            </a:r>
            <a:r>
              <a:rPr lang="ko-KR" dirty="0"/>
              <a:t> 시안 01</a:t>
            </a:r>
            <a:endParaRPr dirty="0"/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프로토타입</a:t>
            </a:r>
            <a:r>
              <a:rPr lang="ko-KR" dirty="0"/>
              <a:t> 시안 0</a:t>
            </a:r>
            <a:r>
              <a:rPr lang="en-US" altLang="ko-KR" dirty="0"/>
              <a:t>1-</a:t>
            </a:r>
            <a:r>
              <a:rPr lang="ko-KR" altLang="en-US" dirty="0"/>
              <a:t>추가 또는 상세</a:t>
            </a:r>
            <a:endParaRPr dirty="0"/>
          </a:p>
        </p:txBody>
      </p:sp>
      <p:cxnSp>
        <p:nvCxnSpPr>
          <p:cNvPr id="44" name="Google Shape;44;p2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60812D8-FB2A-BD4B-B6D7-8B44713A5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51" y="1819979"/>
            <a:ext cx="2859112" cy="7724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와이어프레임 스케치를 기반으로 프로토타입 제작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 및</a:t>
            </a:r>
            <a:r>
              <a:rPr lang="en-US" altLang="ko-KR" dirty="0"/>
              <a:t>  </a:t>
            </a:r>
            <a:r>
              <a:rPr lang="ko-KR" altLang="en-US" dirty="0"/>
              <a:t>디자인</a:t>
            </a:r>
            <a:endParaRPr dirty="0"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프로토타입</a:t>
            </a:r>
            <a:r>
              <a:rPr lang="ko-KR" dirty="0"/>
              <a:t> 시안 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프로토타입</a:t>
            </a:r>
            <a:r>
              <a:rPr lang="ko-KR" dirty="0"/>
              <a:t> 시안 0</a:t>
            </a:r>
            <a:r>
              <a:rPr lang="en-US" altLang="ko-KR" dirty="0"/>
              <a:t>2-</a:t>
            </a:r>
            <a:r>
              <a:rPr lang="ko-KR" altLang="en-US" dirty="0"/>
              <a:t>추가 또는 상세</a:t>
            </a:r>
            <a:endParaRPr dirty="0"/>
          </a:p>
        </p:txBody>
      </p:sp>
      <p:cxnSp>
        <p:nvCxnSpPr>
          <p:cNvPr id="44" name="Google Shape;44;p2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C8E697-FD40-A24C-B5D3-3A6A93BB6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30" y="1876604"/>
            <a:ext cx="2964674" cy="76780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DFF0AD-8257-1E41-BF23-46533F94A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150" y="1848782"/>
            <a:ext cx="2970049" cy="76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2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와이어프레임 스케치를 기반으로 프로토타입 제작</a:t>
            </a:r>
            <a:endParaRPr dirty="0"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 및  디자인</a:t>
            </a:r>
          </a:p>
        </p:txBody>
      </p:sp>
      <p:cxnSp>
        <p:nvCxnSpPr>
          <p:cNvPr id="53" name="Google Shape;53;p3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42;p2">
            <a:extLst>
              <a:ext uri="{FF2B5EF4-FFF2-40B4-BE49-F238E27FC236}">
                <a16:creationId xmlns:a16="http://schemas.microsoft.com/office/drawing/2014/main" id="{B0EECEF5-5CBA-4CBB-B07A-768BAD0834CC}"/>
              </a:ext>
            </a:extLst>
          </p:cNvPr>
          <p:cNvSpPr txBox="1">
            <a:spLocks/>
          </p:cNvSpPr>
          <p:nvPr/>
        </p:nvSpPr>
        <p:spPr>
          <a:xfrm>
            <a:off x="515910" y="16738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spcBef>
                <a:spcPts val="0"/>
              </a:spcBef>
            </a:pPr>
            <a:r>
              <a:rPr lang="ko-KR" altLang="en-US" dirty="0"/>
              <a:t>프로토타입 시안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3" name="Google Shape;43;p2">
            <a:extLst>
              <a:ext uri="{FF2B5EF4-FFF2-40B4-BE49-F238E27FC236}">
                <a16:creationId xmlns:a16="http://schemas.microsoft.com/office/drawing/2014/main" id="{9A31188F-CA65-4CC2-8EA1-CCB45435C7CF}"/>
              </a:ext>
            </a:extLst>
          </p:cNvPr>
          <p:cNvSpPr txBox="1">
            <a:spLocks/>
          </p:cNvSpPr>
          <p:nvPr/>
        </p:nvSpPr>
        <p:spPr>
          <a:xfrm>
            <a:off x="3611467" y="16738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spcBef>
                <a:spcPts val="0"/>
              </a:spcBef>
            </a:pPr>
            <a:r>
              <a:rPr lang="ko-KR" altLang="en-US" dirty="0"/>
              <a:t>프로토타입 시안 </a:t>
            </a:r>
            <a:r>
              <a:rPr lang="en-US" altLang="ko-KR" dirty="0"/>
              <a:t>03-</a:t>
            </a:r>
            <a:r>
              <a:rPr lang="ko-KR" altLang="en-US" dirty="0"/>
              <a:t>추가 또는 상세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BBB9C43-3BEC-D94F-B8DD-DF065C565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10" y="1944208"/>
            <a:ext cx="2708038" cy="75998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2D2A09-4D66-4645-91A7-32D950560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052" y="1924988"/>
            <a:ext cx="2708036" cy="759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3480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80</Words>
  <Application>Microsoft Macintosh PowerPoint</Application>
  <PresentationFormat>A4 용지(210x297mm)</PresentationFormat>
  <Paragraphs>20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와이어프레임 스케치를 기반으로 프로토타입 제작</vt:lpstr>
      <vt:lpstr>02.  와이어프레임 스케치를 기반으로 프로토타입 제작</vt:lpstr>
      <vt:lpstr>03.  와이어프레임 스케치를 기반으로 프로토타입 제작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ekfka4863@gmail.com</cp:lastModifiedBy>
  <cp:revision>7</cp:revision>
  <dcterms:created xsi:type="dcterms:W3CDTF">2021-08-19T04:35:51Z</dcterms:created>
  <dcterms:modified xsi:type="dcterms:W3CDTF">2021-10-26T00:58:16Z</dcterms:modified>
</cp:coreProperties>
</file>