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9"/>
  </p:notesMasterIdLst>
  <p:sldIdLst>
    <p:sldId id="256" r:id="rId3"/>
    <p:sldId id="266" r:id="rId4"/>
    <p:sldId id="262" r:id="rId5"/>
    <p:sldId id="264" r:id="rId6"/>
    <p:sldId id="265" r:id="rId7"/>
    <p:sldId id="263" r:id="rId8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h49FYgup98Kd07mVmJulXK8a+j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8F27A2-869D-4596-86BC-24CB4B6FD2AB}">
  <a:tblStyle styleId="{D08F27A2-869D-4596-86BC-24CB4B6FD2A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61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" name="Google Shape;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9525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" name="Google Shape;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" name="Google Shape;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9916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" name="Google Shape;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8523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79" name="Google Shape;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440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 txBox="1">
            <a:spLocks noGrp="1"/>
          </p:cNvSpPr>
          <p:nvPr>
            <p:ph type="dt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ft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sldNum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/>
          <p:nvPr/>
        </p:nvSpPr>
        <p:spPr>
          <a:xfrm>
            <a:off x="125782" y="514658"/>
            <a:ext cx="6608303" cy="658421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2;p11"/>
          <p:cNvCxnSpPr/>
          <p:nvPr/>
        </p:nvCxnSpPr>
        <p:spPr>
          <a:xfrm>
            <a:off x="1951310" y="796254"/>
            <a:ext cx="45947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13;p11"/>
          <p:cNvSpPr/>
          <p:nvPr/>
        </p:nvSpPr>
        <p:spPr>
          <a:xfrm>
            <a:off x="120288" y="504824"/>
            <a:ext cx="6594837" cy="90392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1"/>
          <p:cNvSpPr txBox="1"/>
          <p:nvPr/>
        </p:nvSpPr>
        <p:spPr>
          <a:xfrm>
            <a:off x="5213229" y="220719"/>
            <a:ext cx="1569660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NCS능력단위평가</a:t>
            </a:r>
            <a:r>
              <a:rPr lang="ko-KR" sz="813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결과물제출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1"/>
          <p:cNvSpPr txBox="1"/>
          <p:nvPr/>
        </p:nvSpPr>
        <p:spPr>
          <a:xfrm>
            <a:off x="120288" y="500884"/>
            <a:ext cx="609599" cy="276999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문항</a:t>
            </a:r>
            <a:r>
              <a:rPr lang="en-US" altLang="ko-KR"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1"/>
          <p:cNvSpPr txBox="1"/>
          <p:nvPr/>
        </p:nvSpPr>
        <p:spPr>
          <a:xfrm>
            <a:off x="729887" y="500884"/>
            <a:ext cx="1104657" cy="2769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이름작성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288556" y="3348230"/>
            <a:ext cx="6280887" cy="642484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75"/>
              <a:buFont typeface="Arial"/>
              <a:buNone/>
            </a:pPr>
            <a:r>
              <a:rPr lang="ko-KR" sz="3575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" name="Google Shape;35;p1"/>
          <p:cNvGraphicFramePr/>
          <p:nvPr>
            <p:extLst>
              <p:ext uri="{D42A27DB-BD31-4B8C-83A1-F6EECF244321}">
                <p14:modId xmlns:p14="http://schemas.microsoft.com/office/powerpoint/2010/main" val="859989993"/>
              </p:ext>
            </p:extLst>
          </p:nvPr>
        </p:nvGraphicFramePr>
        <p:xfrm>
          <a:off x="1453565" y="4953000"/>
          <a:ext cx="3950850" cy="929075"/>
        </p:xfrm>
        <a:graphic>
          <a:graphicData uri="http://schemas.openxmlformats.org/drawingml/2006/table">
            <a:tbl>
              <a:tblPr firstRow="1" bandRow="1">
                <a:noFill/>
                <a:tableStyleId>{D08F27A2-869D-4596-86BC-24CB4B6FD2AB}</a:tableStyleId>
              </a:tblPr>
              <a:tblGrid>
                <a:gridCol w="92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능력단위명</a:t>
                      </a:r>
                      <a:endParaRPr sz="1400" u="none" strike="noStrike" cap="none"/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</a:rPr>
                        <a:t>UI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아키텍처 설계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 명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이름작성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제출일자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2021-10-26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01.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정보구조 제작 및 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페이지 스케치</a:t>
            </a:r>
            <a:endParaRPr dirty="0"/>
          </a:p>
        </p:txBody>
      </p:sp>
      <p:sp>
        <p:nvSpPr>
          <p:cNvPr id="82" name="Google Shape;82;p7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프로토타입</a:t>
            </a:r>
            <a:r>
              <a:rPr lang="ko-KR" dirty="0"/>
              <a:t> 제작을 위한</a:t>
            </a:r>
            <a:r>
              <a:rPr lang="en-US" altLang="ko-KR" dirty="0"/>
              <a:t>  </a:t>
            </a:r>
            <a:r>
              <a:rPr lang="ko-KR" altLang="en-US" dirty="0"/>
              <a:t>정보구조</a:t>
            </a:r>
            <a:r>
              <a:rPr lang="en-US" altLang="ko-KR" dirty="0"/>
              <a:t>(</a:t>
            </a:r>
            <a:r>
              <a:rPr lang="ko-KR" altLang="en-US" dirty="0"/>
              <a:t>좌</a:t>
            </a:r>
            <a:r>
              <a:rPr lang="en-US" altLang="ko-KR" dirty="0"/>
              <a:t>)  </a:t>
            </a:r>
            <a:r>
              <a:rPr lang="ko-KR" altLang="en-US" dirty="0"/>
              <a:t>및 페이지</a:t>
            </a:r>
            <a:r>
              <a:rPr lang="ko-KR" dirty="0"/>
              <a:t> </a:t>
            </a:r>
            <a:r>
              <a:rPr lang="ko-KR" altLang="en-US" dirty="0"/>
              <a:t>스케치</a:t>
            </a:r>
            <a:r>
              <a:rPr lang="en-US" altLang="ko-KR" dirty="0"/>
              <a:t>(</a:t>
            </a:r>
            <a:r>
              <a:rPr lang="ko-KR" altLang="en-US" dirty="0"/>
              <a:t>우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5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페이지 규격</a:t>
            </a:r>
            <a:r>
              <a:rPr lang="ko-KR" dirty="0"/>
              <a:t>:</a:t>
            </a:r>
            <a:endParaRPr lang="en-US" altLang="ko-KR"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페이지명 </a:t>
            </a:r>
            <a:r>
              <a:rPr lang="en-US" altLang="ko-KR" dirty="0"/>
              <a:t>: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BFE28C-6B09-4F15-99C1-736F3F285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706" y="3029712"/>
            <a:ext cx="3628233" cy="467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oogle Shape;57;p8">
            <a:extLst>
              <a:ext uri="{FF2B5EF4-FFF2-40B4-BE49-F238E27FC236}">
                <a16:creationId xmlns:a16="http://schemas.microsoft.com/office/drawing/2014/main" id="{CC244069-841E-47B6-9D15-7DF98338F64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3510" y="2739017"/>
            <a:ext cx="1748459" cy="48322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FC3EE3C-A6D4-436C-9D0B-2A36B240EEB4}"/>
              </a:ext>
            </a:extLst>
          </p:cNvPr>
          <p:cNvCxnSpPr>
            <a:cxnSpLocks/>
          </p:cNvCxnSpPr>
          <p:nvPr/>
        </p:nvCxnSpPr>
        <p:spPr>
          <a:xfrm>
            <a:off x="2029673" y="2042160"/>
            <a:ext cx="0" cy="7348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1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57;p8">
            <a:extLst>
              <a:ext uri="{FF2B5EF4-FFF2-40B4-BE49-F238E27FC236}">
                <a16:creationId xmlns:a16="http://schemas.microsoft.com/office/drawing/2014/main" id="{F93A7ABA-59B3-4CCE-986D-38F4B85CA12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3510" y="3300416"/>
            <a:ext cx="1748459" cy="483221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7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정보구조 제작 및 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페이지 스케치</a:t>
            </a:r>
            <a:endParaRPr dirty="0"/>
          </a:p>
        </p:txBody>
      </p:sp>
      <p:sp>
        <p:nvSpPr>
          <p:cNvPr id="82" name="Google Shape;82;p7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프로토타입 제작을 위한  정보구조</a:t>
            </a:r>
            <a:r>
              <a:rPr lang="en-US" altLang="ko-KR" dirty="0"/>
              <a:t>(</a:t>
            </a:r>
            <a:r>
              <a:rPr lang="ko-KR" altLang="en-US" dirty="0"/>
              <a:t>좌</a:t>
            </a:r>
            <a:r>
              <a:rPr lang="en-US" altLang="ko-KR" dirty="0"/>
              <a:t>)  </a:t>
            </a:r>
            <a:r>
              <a:rPr lang="ko-KR" altLang="en-US" dirty="0"/>
              <a:t>및 페이지 스케치</a:t>
            </a:r>
            <a:r>
              <a:rPr lang="en-US" altLang="ko-KR" dirty="0"/>
              <a:t>(</a:t>
            </a:r>
            <a:r>
              <a:rPr lang="ko-KR" altLang="en-US" dirty="0"/>
              <a:t>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5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페이지 규격</a:t>
            </a:r>
            <a:r>
              <a:rPr lang="ko-KR" dirty="0"/>
              <a:t>:</a:t>
            </a:r>
            <a:endParaRPr lang="en-US" altLang="ko-KR"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페이지명 </a:t>
            </a:r>
            <a:r>
              <a:rPr lang="en-US" altLang="ko-KR" dirty="0"/>
              <a:t>:</a:t>
            </a:r>
            <a:endParaRPr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17F423B-5E21-4115-B30B-DAEBE6699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611" y="2085222"/>
            <a:ext cx="4225013" cy="675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9DFA99C-1128-406C-8249-F95DDA133BFD}"/>
              </a:ext>
            </a:extLst>
          </p:cNvPr>
          <p:cNvCxnSpPr>
            <a:cxnSpLocks/>
          </p:cNvCxnSpPr>
          <p:nvPr/>
        </p:nvCxnSpPr>
        <p:spPr>
          <a:xfrm>
            <a:off x="2029673" y="2042160"/>
            <a:ext cx="0" cy="7348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정보구조 제작 및 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페이지 스케치</a:t>
            </a:r>
            <a:endParaRPr dirty="0"/>
          </a:p>
        </p:txBody>
      </p:sp>
      <p:sp>
        <p:nvSpPr>
          <p:cNvPr id="82" name="Google Shape;82;p7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프로토타입 제작을 위한  정보구조</a:t>
            </a:r>
            <a:r>
              <a:rPr lang="en-US" altLang="ko-KR" dirty="0"/>
              <a:t>(</a:t>
            </a:r>
            <a:r>
              <a:rPr lang="ko-KR" altLang="en-US" dirty="0"/>
              <a:t>좌</a:t>
            </a:r>
            <a:r>
              <a:rPr lang="en-US" altLang="ko-KR" dirty="0"/>
              <a:t>)  </a:t>
            </a:r>
            <a:r>
              <a:rPr lang="ko-KR" altLang="en-US" dirty="0"/>
              <a:t>및 페이지 스케치</a:t>
            </a:r>
            <a:r>
              <a:rPr lang="en-US" altLang="ko-KR" dirty="0"/>
              <a:t>(</a:t>
            </a:r>
            <a:r>
              <a:rPr lang="ko-KR" altLang="en-US" dirty="0"/>
              <a:t>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5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페이지 규격</a:t>
            </a:r>
            <a:r>
              <a:rPr lang="ko-KR" dirty="0"/>
              <a:t>:</a:t>
            </a:r>
            <a:endParaRPr lang="en-US" altLang="ko-KR"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페이지명 </a:t>
            </a:r>
            <a:r>
              <a:rPr lang="en-US" altLang="ko-KR" dirty="0"/>
              <a:t>:</a:t>
            </a:r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F94FC5E-3E36-4B92-8411-A189665A9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669" y="2300108"/>
            <a:ext cx="4211955" cy="669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oogle Shape;57;p8">
            <a:extLst>
              <a:ext uri="{FF2B5EF4-FFF2-40B4-BE49-F238E27FC236}">
                <a16:creationId xmlns:a16="http://schemas.microsoft.com/office/drawing/2014/main" id="{191E5780-D383-4806-8A8B-54797793E79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3510" y="2739017"/>
            <a:ext cx="1748459" cy="48322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9586183-DF68-418B-921A-1840A3BE9C97}"/>
              </a:ext>
            </a:extLst>
          </p:cNvPr>
          <p:cNvCxnSpPr>
            <a:cxnSpLocks/>
          </p:cNvCxnSpPr>
          <p:nvPr/>
        </p:nvCxnSpPr>
        <p:spPr>
          <a:xfrm>
            <a:off x="2026368" y="2042160"/>
            <a:ext cx="0" cy="7348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934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정보구조 제작 및 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페이지 스케치</a:t>
            </a:r>
            <a:endParaRPr dirty="0"/>
          </a:p>
        </p:txBody>
      </p:sp>
      <p:sp>
        <p:nvSpPr>
          <p:cNvPr id="82" name="Google Shape;82;p7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프로토타입 제작을 위한  정보구조</a:t>
            </a:r>
            <a:r>
              <a:rPr lang="en-US" altLang="ko-KR" dirty="0"/>
              <a:t>(</a:t>
            </a:r>
            <a:r>
              <a:rPr lang="ko-KR" altLang="en-US" dirty="0"/>
              <a:t>좌</a:t>
            </a:r>
            <a:r>
              <a:rPr lang="en-US" altLang="ko-KR" dirty="0"/>
              <a:t>)  </a:t>
            </a:r>
            <a:r>
              <a:rPr lang="ko-KR" altLang="en-US" dirty="0"/>
              <a:t>및 페이지 스케치</a:t>
            </a:r>
            <a:r>
              <a:rPr lang="en-US" altLang="ko-KR" dirty="0"/>
              <a:t>(</a:t>
            </a:r>
            <a:r>
              <a:rPr lang="ko-KR" altLang="en-US" dirty="0"/>
              <a:t>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5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페이지 규격</a:t>
            </a:r>
            <a:r>
              <a:rPr lang="ko-KR" dirty="0"/>
              <a:t>:</a:t>
            </a:r>
            <a:endParaRPr lang="en-US" altLang="ko-KR"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페이지명 </a:t>
            </a:r>
            <a:r>
              <a:rPr lang="en-US" altLang="ko-KR" dirty="0"/>
              <a:t>: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64C1345-D026-423D-8FFD-FC0712B79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502" y="2828245"/>
            <a:ext cx="4322826" cy="621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oogle Shape;57;p8">
            <a:extLst>
              <a:ext uri="{FF2B5EF4-FFF2-40B4-BE49-F238E27FC236}">
                <a16:creationId xmlns:a16="http://schemas.microsoft.com/office/drawing/2014/main" id="{91A7584A-2709-4394-A65D-985EC504C70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3510" y="2739017"/>
            <a:ext cx="1748459" cy="48322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9ADC93C-2371-41A1-8B22-F156140266DB}"/>
              </a:ext>
            </a:extLst>
          </p:cNvPr>
          <p:cNvCxnSpPr>
            <a:cxnSpLocks/>
          </p:cNvCxnSpPr>
          <p:nvPr/>
        </p:nvCxnSpPr>
        <p:spPr>
          <a:xfrm>
            <a:off x="2026663" y="2042160"/>
            <a:ext cx="0" cy="7348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01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정보구조 제작 및 </a:t>
            </a:r>
            <a:r>
              <a:rPr lang="ko-KR" altLang="ko-KR" dirty="0">
                <a:latin typeface="Calibri"/>
                <a:ea typeface="Calibri"/>
                <a:cs typeface="Calibri"/>
                <a:sym typeface="Calibri"/>
              </a:rPr>
              <a:t>페이지 스케치</a:t>
            </a:r>
            <a:endParaRPr dirty="0"/>
          </a:p>
        </p:txBody>
      </p:sp>
      <p:sp>
        <p:nvSpPr>
          <p:cNvPr id="82" name="Google Shape;82;p7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프로토타입 제작을 위한  정보구조</a:t>
            </a:r>
            <a:r>
              <a:rPr lang="en-US" altLang="ko-KR" dirty="0"/>
              <a:t>(</a:t>
            </a:r>
            <a:r>
              <a:rPr lang="ko-KR" altLang="en-US" dirty="0"/>
              <a:t>좌</a:t>
            </a:r>
            <a:r>
              <a:rPr lang="en-US" altLang="ko-KR" dirty="0"/>
              <a:t>)  </a:t>
            </a:r>
            <a:r>
              <a:rPr lang="ko-KR" altLang="en-US" dirty="0"/>
              <a:t>및 페이지 스케치</a:t>
            </a:r>
            <a:r>
              <a:rPr lang="en-US" altLang="ko-KR" dirty="0"/>
              <a:t>(</a:t>
            </a:r>
            <a:r>
              <a:rPr lang="ko-KR" altLang="en-US" dirty="0"/>
              <a:t>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5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페이지 규격</a:t>
            </a:r>
            <a:r>
              <a:rPr lang="ko-KR" dirty="0"/>
              <a:t>:</a:t>
            </a:r>
            <a:endParaRPr lang="en-US" altLang="ko-KR"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altLang="en-US" dirty="0"/>
              <a:t>페이지명 </a:t>
            </a:r>
            <a:r>
              <a:rPr lang="en-US" altLang="ko-KR" dirty="0"/>
              <a:t>:</a:t>
            </a:r>
            <a:endParaRPr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6BB00D6-5F15-475D-B7AB-12A8DAD75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200" y="2250947"/>
            <a:ext cx="3900424" cy="585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oogle Shape;57;p8">
            <a:extLst>
              <a:ext uri="{FF2B5EF4-FFF2-40B4-BE49-F238E27FC236}">
                <a16:creationId xmlns:a16="http://schemas.microsoft.com/office/drawing/2014/main" id="{5F6CFC41-0C5B-4726-8DE1-4A74E834EC8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3510" y="2739017"/>
            <a:ext cx="1748459" cy="48322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EFC1C6F-4EE4-49BE-BD14-6BA3A31C7501}"/>
              </a:ext>
            </a:extLst>
          </p:cNvPr>
          <p:cNvCxnSpPr>
            <a:cxnSpLocks/>
          </p:cNvCxnSpPr>
          <p:nvPr/>
        </p:nvCxnSpPr>
        <p:spPr>
          <a:xfrm>
            <a:off x="2026368" y="2042160"/>
            <a:ext cx="0" cy="7348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501910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142</Words>
  <Application>Microsoft Office PowerPoint</Application>
  <PresentationFormat>A4 용지(210x297mm)</PresentationFormat>
  <Paragraphs>28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Malgun Gothic</vt:lpstr>
      <vt:lpstr>Arial</vt:lpstr>
      <vt:lpstr>Calibri</vt:lpstr>
      <vt:lpstr>디자인 사용자 지정</vt:lpstr>
      <vt:lpstr>Office 테마</vt:lpstr>
      <vt:lpstr>PowerPoint 프레젠테이션</vt:lpstr>
      <vt:lpstr>01.  정보구조 제작 및 페이지 스케치</vt:lpstr>
      <vt:lpstr>02.  정보구조 제작 및 페이지 스케치</vt:lpstr>
      <vt:lpstr>03.  정보구조 제작 및 페이지 스케치</vt:lpstr>
      <vt:lpstr>04.  정보구조 제작 및 페이지 스케치</vt:lpstr>
      <vt:lpstr>05.  정보구조 제작 및 페이지 스케치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i do</cp:lastModifiedBy>
  <cp:revision>4</cp:revision>
  <dcterms:created xsi:type="dcterms:W3CDTF">2021-08-19T04:35:51Z</dcterms:created>
  <dcterms:modified xsi:type="dcterms:W3CDTF">2021-10-25T17:04:45Z</dcterms:modified>
</cp:coreProperties>
</file>