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8"/>
  </p:notesMasterIdLst>
  <p:sldIdLst>
    <p:sldId id="256" r:id="rId3"/>
    <p:sldId id="257" r:id="rId4"/>
    <p:sldId id="259" r:id="rId5"/>
    <p:sldId id="260" r:id="rId6"/>
    <p:sldId id="258" r:id="rId7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49FYgup98Kd07mVmJulXK8a+j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8F27A2-869D-4596-86BC-24CB4B6FD2AB}">
  <a:tblStyle styleId="{D08F27A2-869D-4596-86BC-24CB4B6FD2A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42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4" Type="http://schemas.openxmlformats.org/officeDocument/2006/relationships/slide" Target="slides/slide2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32871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7107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/>
          <p:nvPr/>
        </p:nvSpPr>
        <p:spPr>
          <a:xfrm>
            <a:off x="125782" y="514658"/>
            <a:ext cx="6608303" cy="658421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11"/>
          <p:cNvCxnSpPr/>
          <p:nvPr/>
        </p:nvCxnSpPr>
        <p:spPr>
          <a:xfrm>
            <a:off x="1951310" y="796254"/>
            <a:ext cx="45947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11"/>
          <p:cNvSpPr/>
          <p:nvPr/>
        </p:nvSpPr>
        <p:spPr>
          <a:xfrm>
            <a:off x="120288" y="504824"/>
            <a:ext cx="6594837" cy="90392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1"/>
          <p:cNvSpPr txBox="1"/>
          <p:nvPr/>
        </p:nvSpPr>
        <p:spPr>
          <a:xfrm>
            <a:off x="5213229" y="220719"/>
            <a:ext cx="1569660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120288" y="500884"/>
            <a:ext cx="609599" cy="276999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문항2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 txBox="1"/>
          <p:nvPr/>
        </p:nvSpPr>
        <p:spPr>
          <a:xfrm>
            <a:off x="729887" y="500884"/>
            <a:ext cx="1104657" cy="2769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이름작성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88556" y="3348230"/>
            <a:ext cx="6280887" cy="64248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5"/>
              <a:buFont typeface="Arial"/>
              <a:buNone/>
            </a:pPr>
            <a:r>
              <a:rPr lang="ko-KR" sz="3575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" name="Google Shape;35;p1"/>
          <p:cNvGraphicFramePr/>
          <p:nvPr>
            <p:extLst>
              <p:ext uri="{D42A27DB-BD31-4B8C-83A1-F6EECF244321}">
                <p14:modId xmlns:p14="http://schemas.microsoft.com/office/powerpoint/2010/main" val="1285232474"/>
              </p:ext>
            </p:extLst>
          </p:nvPr>
        </p:nvGraphicFramePr>
        <p:xfrm>
          <a:off x="1453565" y="4953000"/>
          <a:ext cx="3950850" cy="929075"/>
        </p:xfrm>
        <a:graphic>
          <a:graphicData uri="http://schemas.openxmlformats.org/drawingml/2006/table">
            <a:tbl>
              <a:tblPr firstRow="1" bandRow="1">
                <a:noFill/>
                <a:tableStyleId>{D08F27A2-869D-4596-86BC-24CB4B6FD2AB}</a:tableStyleId>
              </a:tblPr>
              <a:tblGrid>
                <a:gridCol w="92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능력단위명</a:t>
                      </a:r>
                      <a:endParaRPr sz="1400" u="none" strike="noStrike" cap="none"/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UI/UX 요구분석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 명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이름작성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제출일자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10-26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01.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와이어프레임 스케치를 기반으로 프로토타입 제작</a:t>
            </a: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프로토타입 제작 및</a:t>
            </a:r>
            <a:r>
              <a:rPr lang="en-US" altLang="ko-KR" dirty="0"/>
              <a:t>  </a:t>
            </a:r>
            <a:r>
              <a:rPr lang="ko-KR" altLang="en-US" dirty="0"/>
              <a:t>디자인</a:t>
            </a:r>
            <a:endParaRPr dirty="0"/>
          </a:p>
        </p:txBody>
      </p:sp>
      <p:sp>
        <p:nvSpPr>
          <p:cNvPr id="42" name="Google Shape;42;p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프로토타입</a:t>
            </a:r>
            <a:r>
              <a:rPr lang="ko-KR" dirty="0"/>
              <a:t> 시안 01</a:t>
            </a:r>
            <a:endParaRPr dirty="0"/>
          </a:p>
        </p:txBody>
      </p:sp>
      <p:sp>
        <p:nvSpPr>
          <p:cNvPr id="43" name="Google Shape;43;p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프로토타입</a:t>
            </a:r>
            <a:r>
              <a:rPr lang="ko-KR" dirty="0"/>
              <a:t> 시안 0</a:t>
            </a:r>
            <a:r>
              <a:rPr lang="en-US" altLang="ko-KR" dirty="0"/>
              <a:t>1-</a:t>
            </a:r>
            <a:r>
              <a:rPr lang="ko-KR" altLang="en-US" dirty="0"/>
              <a:t>추가 또는 상세</a:t>
            </a:r>
            <a:endParaRPr dirty="0"/>
          </a:p>
        </p:txBody>
      </p:sp>
      <p:cxnSp>
        <p:nvCxnSpPr>
          <p:cNvPr id="44" name="Google Shape;44;p2"/>
          <p:cNvCxnSpPr/>
          <p:nvPr/>
        </p:nvCxnSpPr>
        <p:spPr>
          <a:xfrm>
            <a:off x="3417707" y="1734796"/>
            <a:ext cx="0" cy="780925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BFD61A00-D02C-4C64-A24A-DA601D978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1" t="9401" r="52218" b="9435"/>
          <a:stretch/>
        </p:blipFill>
        <p:spPr bwMode="auto">
          <a:xfrm>
            <a:off x="805515" y="1965961"/>
            <a:ext cx="1975104" cy="690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와이어프레임 스케치를 기반으로 프로토타입 제작</a:t>
            </a: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프로토타입 제작 및</a:t>
            </a:r>
            <a:r>
              <a:rPr lang="en-US" altLang="ko-KR" dirty="0"/>
              <a:t>  </a:t>
            </a:r>
            <a:r>
              <a:rPr lang="ko-KR" altLang="en-US" dirty="0"/>
              <a:t>디자인</a:t>
            </a:r>
            <a:endParaRPr dirty="0"/>
          </a:p>
        </p:txBody>
      </p:sp>
      <p:sp>
        <p:nvSpPr>
          <p:cNvPr id="42" name="Google Shape;42;p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프로토타입</a:t>
            </a:r>
            <a:r>
              <a:rPr lang="ko-KR" dirty="0"/>
              <a:t> 시안 01</a:t>
            </a:r>
            <a:endParaRPr dirty="0"/>
          </a:p>
        </p:txBody>
      </p:sp>
      <p:sp>
        <p:nvSpPr>
          <p:cNvPr id="43" name="Google Shape;43;p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프로토타입</a:t>
            </a:r>
            <a:r>
              <a:rPr lang="ko-KR" dirty="0"/>
              <a:t> 시안 0</a:t>
            </a:r>
            <a:r>
              <a:rPr lang="en-US" altLang="ko-KR" dirty="0"/>
              <a:t>1-</a:t>
            </a:r>
            <a:r>
              <a:rPr lang="ko-KR" altLang="en-US" dirty="0"/>
              <a:t>추가 또는 상세</a:t>
            </a:r>
            <a:endParaRPr dirty="0"/>
          </a:p>
        </p:txBody>
      </p:sp>
      <p:cxnSp>
        <p:nvCxnSpPr>
          <p:cNvPr id="44" name="Google Shape;44;p2"/>
          <p:cNvCxnSpPr/>
          <p:nvPr/>
        </p:nvCxnSpPr>
        <p:spPr>
          <a:xfrm>
            <a:off x="3417707" y="1734796"/>
            <a:ext cx="0" cy="780925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BFD61A00-D02C-4C64-A24A-DA601D978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1" t="9401" r="52218" b="9435"/>
          <a:stretch/>
        </p:blipFill>
        <p:spPr bwMode="auto">
          <a:xfrm>
            <a:off x="805515" y="1965961"/>
            <a:ext cx="1975104" cy="690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028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와이어프레임 스케치를 기반으로 프로토타입 제작</a:t>
            </a:r>
            <a:endParaRPr dirty="0"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프로토타입 제작 및  디자인</a:t>
            </a:r>
          </a:p>
        </p:txBody>
      </p:sp>
      <p:cxnSp>
        <p:nvCxnSpPr>
          <p:cNvPr id="53" name="Google Shape;53;p3"/>
          <p:cNvCxnSpPr/>
          <p:nvPr/>
        </p:nvCxnSpPr>
        <p:spPr>
          <a:xfrm>
            <a:off x="3417707" y="1734796"/>
            <a:ext cx="0" cy="780925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9D26A191-F0DF-4FD3-B804-69745973DB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81" t="9399" r="9417" b="23304"/>
          <a:stretch/>
        </p:blipFill>
        <p:spPr bwMode="auto">
          <a:xfrm>
            <a:off x="800943" y="2267713"/>
            <a:ext cx="1984248" cy="572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42;p2">
            <a:extLst>
              <a:ext uri="{FF2B5EF4-FFF2-40B4-BE49-F238E27FC236}">
                <a16:creationId xmlns:a16="http://schemas.microsoft.com/office/drawing/2014/main" id="{B0EECEF5-5CBA-4CBB-B07A-768BAD0834CC}"/>
              </a:ext>
            </a:extLst>
          </p:cNvPr>
          <p:cNvSpPr txBox="1">
            <a:spLocks/>
          </p:cNvSpPr>
          <p:nvPr/>
        </p:nvSpPr>
        <p:spPr>
          <a:xfrm>
            <a:off x="515910" y="16738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indent="-171450">
              <a:spcBef>
                <a:spcPts val="0"/>
              </a:spcBef>
            </a:pPr>
            <a:r>
              <a:rPr lang="ko-KR" altLang="en-US" dirty="0"/>
              <a:t>프로토타입 시안 </a:t>
            </a:r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3" name="Google Shape;43;p2">
            <a:extLst>
              <a:ext uri="{FF2B5EF4-FFF2-40B4-BE49-F238E27FC236}">
                <a16:creationId xmlns:a16="http://schemas.microsoft.com/office/drawing/2014/main" id="{9A31188F-CA65-4CC2-8EA1-CCB45435C7CF}"/>
              </a:ext>
            </a:extLst>
          </p:cNvPr>
          <p:cNvSpPr txBox="1">
            <a:spLocks/>
          </p:cNvSpPr>
          <p:nvPr/>
        </p:nvSpPr>
        <p:spPr>
          <a:xfrm>
            <a:off x="3611467" y="16738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indent="-171450">
              <a:spcBef>
                <a:spcPts val="0"/>
              </a:spcBef>
            </a:pPr>
            <a:r>
              <a:rPr lang="ko-KR" altLang="en-US" dirty="0"/>
              <a:t>프로토타입 시안 </a:t>
            </a:r>
            <a:r>
              <a:rPr lang="en-US" altLang="ko-KR" dirty="0"/>
              <a:t>02-</a:t>
            </a:r>
            <a:r>
              <a:rPr lang="ko-KR" altLang="en-US" dirty="0"/>
              <a:t>추가 또는 상세</a:t>
            </a:r>
          </a:p>
        </p:txBody>
      </p:sp>
    </p:spTree>
    <p:extLst>
      <p:ext uri="{BB962C8B-B14F-4D97-AF65-F5344CB8AC3E}">
        <p14:creationId xmlns:p14="http://schemas.microsoft.com/office/powerpoint/2010/main" val="140613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와이어프레임 스케치를 기반으로 프로토타입 제작</a:t>
            </a:r>
            <a:endParaRPr dirty="0"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프로토타입 제작 및  디자인</a:t>
            </a:r>
          </a:p>
        </p:txBody>
      </p:sp>
      <p:cxnSp>
        <p:nvCxnSpPr>
          <p:cNvPr id="53" name="Google Shape;53;p3"/>
          <p:cNvCxnSpPr/>
          <p:nvPr/>
        </p:nvCxnSpPr>
        <p:spPr>
          <a:xfrm>
            <a:off x="3417707" y="1734796"/>
            <a:ext cx="0" cy="780925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9D26A191-F0DF-4FD3-B804-69745973DB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81" t="9399" r="9417" b="23304"/>
          <a:stretch/>
        </p:blipFill>
        <p:spPr bwMode="auto">
          <a:xfrm>
            <a:off x="800943" y="2267713"/>
            <a:ext cx="1984248" cy="572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42;p2">
            <a:extLst>
              <a:ext uri="{FF2B5EF4-FFF2-40B4-BE49-F238E27FC236}">
                <a16:creationId xmlns:a16="http://schemas.microsoft.com/office/drawing/2014/main" id="{B0EECEF5-5CBA-4CBB-B07A-768BAD0834CC}"/>
              </a:ext>
            </a:extLst>
          </p:cNvPr>
          <p:cNvSpPr txBox="1">
            <a:spLocks/>
          </p:cNvSpPr>
          <p:nvPr/>
        </p:nvSpPr>
        <p:spPr>
          <a:xfrm>
            <a:off x="515910" y="16738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indent="-171450">
              <a:spcBef>
                <a:spcPts val="0"/>
              </a:spcBef>
            </a:pPr>
            <a:r>
              <a:rPr lang="ko-KR" altLang="en-US" dirty="0"/>
              <a:t>프로토타입 시안 </a:t>
            </a:r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3" name="Google Shape;43;p2">
            <a:extLst>
              <a:ext uri="{FF2B5EF4-FFF2-40B4-BE49-F238E27FC236}">
                <a16:creationId xmlns:a16="http://schemas.microsoft.com/office/drawing/2014/main" id="{9A31188F-CA65-4CC2-8EA1-CCB45435C7CF}"/>
              </a:ext>
            </a:extLst>
          </p:cNvPr>
          <p:cNvSpPr txBox="1">
            <a:spLocks/>
          </p:cNvSpPr>
          <p:nvPr/>
        </p:nvSpPr>
        <p:spPr>
          <a:xfrm>
            <a:off x="3611467" y="16738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indent="-171450">
              <a:spcBef>
                <a:spcPts val="0"/>
              </a:spcBef>
            </a:pPr>
            <a:r>
              <a:rPr lang="ko-KR" altLang="en-US" dirty="0"/>
              <a:t>프로토타입 시안 </a:t>
            </a:r>
            <a:r>
              <a:rPr lang="en-US" altLang="ko-KR" dirty="0"/>
              <a:t>02-</a:t>
            </a:r>
            <a:r>
              <a:rPr lang="ko-KR" altLang="en-US" dirty="0"/>
              <a:t>추가 또는 상세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100</Words>
  <Application>Microsoft Office PowerPoint</Application>
  <PresentationFormat>A4 용지(210x297mm)</PresentationFormat>
  <Paragraphs>24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Malgun Gothic</vt:lpstr>
      <vt:lpstr>Arial</vt:lpstr>
      <vt:lpstr>Calibri</vt:lpstr>
      <vt:lpstr>디자인 사용자 지정</vt:lpstr>
      <vt:lpstr>Office 테마</vt:lpstr>
      <vt:lpstr>PowerPoint 프레젠테이션</vt:lpstr>
      <vt:lpstr>01.  와이어프레임 스케치를 기반으로 프로토타입 제작</vt:lpstr>
      <vt:lpstr>02.  와이어프레임 스케치를 기반으로 프로토타입 제작</vt:lpstr>
      <vt:lpstr>03.  와이어프레임 스케치를 기반으로 프로토타입 제작</vt:lpstr>
      <vt:lpstr>04.  와이어프레임 스케치를 기반으로 프로토타입 제작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i do</cp:lastModifiedBy>
  <cp:revision>4</cp:revision>
  <dcterms:created xsi:type="dcterms:W3CDTF">2021-08-19T04:35:51Z</dcterms:created>
  <dcterms:modified xsi:type="dcterms:W3CDTF">2021-10-25T17:18:22Z</dcterms:modified>
</cp:coreProperties>
</file>