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57" r:id="rId4"/>
    <p:sldId id="258" r:id="rId5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4" d="100"/>
          <a:sy n="84" d="100"/>
        </p:scale>
        <p:origin x="3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박다예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1872768816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</a:rPr>
                        <a:t>테스트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박다예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 err="1"/>
              <a:t>프로토페이지</a:t>
            </a:r>
            <a:r>
              <a:rPr lang="ko-KR" altLang="en-US" dirty="0"/>
              <a:t> 체크 및 결과 비교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dirty="0"/>
              <a:t>프로토타입 </a:t>
            </a:r>
            <a:r>
              <a:rPr lang="ko-KR" dirty="0" err="1"/>
              <a:t>제작</a:t>
            </a:r>
            <a:r>
              <a:rPr lang="ko-KR" altLang="en-US" dirty="0" err="1"/>
              <a:t>이미지</a:t>
            </a:r>
            <a:r>
              <a:rPr lang="ko-KR" altLang="en-US" dirty="0"/>
              <a:t> 및 코딩 결과물 비교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프로토타입 원본</a:t>
            </a:r>
            <a:r>
              <a:rPr lang="en-US" altLang="ko-KR" dirty="0"/>
              <a:t>(</a:t>
            </a:r>
            <a:r>
              <a:rPr lang="ko-KR" altLang="en-US" dirty="0"/>
              <a:t>디자인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프로토 코딩 결과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endParaRPr dirty="0"/>
          </a:p>
        </p:txBody>
      </p:sp>
      <p:cxnSp>
        <p:nvCxnSpPr>
          <p:cNvPr id="44" name="Google Shape;44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A3B83F-16DC-9641-B4C0-8B3150C70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46" y="1833542"/>
            <a:ext cx="3136917" cy="75224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9AAC14-D332-874E-9C80-212EAC9C6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7" y="1833543"/>
            <a:ext cx="3114331" cy="7401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0;p6">
            <a:extLst>
              <a:ext uri="{FF2B5EF4-FFF2-40B4-BE49-F238E27FC236}">
                <a16:creationId xmlns:a16="http://schemas.microsoft.com/office/drawing/2014/main" id="{1B19948E-7A7B-45AC-9EC0-32D880EDE4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/>
              <a:t>02. 프로토타입</a:t>
            </a:r>
            <a:r>
              <a:rPr lang="en-US" altLang="ko-KR" dirty="0"/>
              <a:t>(</a:t>
            </a:r>
            <a:r>
              <a:rPr lang="ko-KR" altLang="en-US" dirty="0"/>
              <a:t>코딩</a:t>
            </a:r>
            <a:r>
              <a:rPr lang="en-US" altLang="ko-KR" dirty="0"/>
              <a:t>)</a:t>
            </a:r>
            <a:r>
              <a:rPr lang="ko-KR" dirty="0"/>
              <a:t> 제작에 따른 결과물 유효성검사</a:t>
            </a:r>
            <a:endParaRPr dirty="0"/>
          </a:p>
        </p:txBody>
      </p:sp>
      <p:sp>
        <p:nvSpPr>
          <p:cNvPr id="16" name="Google Shape;41;p6">
            <a:extLst>
              <a:ext uri="{FF2B5EF4-FFF2-40B4-BE49-F238E27FC236}">
                <a16:creationId xmlns:a16="http://schemas.microsoft.com/office/drawing/2014/main" id="{34CD1CAF-1005-4ACA-87BA-0BE45B351B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유효성 체크</a:t>
            </a:r>
            <a:endParaRPr/>
          </a:p>
        </p:txBody>
      </p:sp>
      <p:sp>
        <p:nvSpPr>
          <p:cNvPr id="17" name="Google Shape;42;p6">
            <a:extLst>
              <a:ext uri="{FF2B5EF4-FFF2-40B4-BE49-F238E27FC236}">
                <a16:creationId xmlns:a16="http://schemas.microsoft.com/office/drawing/2014/main" id="{F91AD608-9311-4307-BC41-E0B53442AE0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HTML validator</a:t>
            </a:r>
            <a:endParaRPr/>
          </a:p>
        </p:txBody>
      </p:sp>
      <p:cxnSp>
        <p:nvCxnSpPr>
          <p:cNvPr id="18" name="Google Shape;43;p6">
            <a:extLst>
              <a:ext uri="{FF2B5EF4-FFF2-40B4-BE49-F238E27FC236}">
                <a16:creationId xmlns:a16="http://schemas.microsoft.com/office/drawing/2014/main" id="{90828DE5-F02E-4B4D-95FF-2217E5ADBCED}"/>
              </a:ext>
            </a:extLst>
          </p:cNvPr>
          <p:cNvCxnSpPr/>
          <p:nvPr/>
        </p:nvCxnSpPr>
        <p:spPr>
          <a:xfrm>
            <a:off x="363510" y="5507086"/>
            <a:ext cx="61718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44;p6">
            <a:extLst>
              <a:ext uri="{FF2B5EF4-FFF2-40B4-BE49-F238E27FC236}">
                <a16:creationId xmlns:a16="http://schemas.microsoft.com/office/drawing/2014/main" id="{9D47EF56-7201-4F2E-A8C3-CF641552D7D4}"/>
              </a:ext>
            </a:extLst>
          </p:cNvPr>
          <p:cNvSpPr txBox="1"/>
          <p:nvPr/>
        </p:nvSpPr>
        <p:spPr>
          <a:xfrm>
            <a:off x="363510" y="5552196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sz="11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 validator</a:t>
            </a:r>
            <a:endParaRPr sz="11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4D27F92-4802-9B44-8771-493511C0C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22" y="1984344"/>
            <a:ext cx="6470355" cy="286303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2FD1884-8D7E-4D41-AD6B-90BD23D0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73" y="5863987"/>
            <a:ext cx="6351298" cy="36000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</Words>
  <Application>Microsoft Macintosh PowerPoint</Application>
  <PresentationFormat>A4 용지(210x297mm)</PresentationFormat>
  <Paragraphs>16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프로토페이지 체크 및 결과 비교</vt:lpstr>
      <vt:lpstr>02. 프로토타입(코딩) 제작에 따른 결과물 유효성검사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ekfka4863@gmail.com</cp:lastModifiedBy>
  <cp:revision>9</cp:revision>
  <dcterms:created xsi:type="dcterms:W3CDTF">2021-08-19T04:35:51Z</dcterms:created>
  <dcterms:modified xsi:type="dcterms:W3CDTF">2021-10-26T08:57:34Z</dcterms:modified>
</cp:coreProperties>
</file>