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7" d="100"/>
          <a:sy n="147" d="100"/>
        </p:scale>
        <p:origin x="-2876" y="-1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A8122-B9FE-4415-94F7-8874B5DB1C01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D53CB-DC00-453C-953B-DD4AC4FC9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3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6F03-EE36-41A2-9D99-669AFA305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950D37-4EF1-4159-ACEE-A6BBB64C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7FB62-9317-45D7-B849-1E5A94B7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A2B9C-0D5B-4B29-BF00-36DCD57E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FED65-CCF3-4055-9616-C8C6F9DC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2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999D-ED97-4780-A9C5-E708EEBF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310F89-D501-41F1-B9EF-338F493D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B57FC-921B-4671-A9F9-F422B279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2861F-7294-4F20-B426-E6A79D22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F8ABF-9929-40B6-8673-FBE1B0EA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59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06DA9-0999-4101-8A77-13D0ADC8A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53055-AD9E-42C2-9CDA-E3081742B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4A68B-AC86-46F3-8E53-679B09E0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5E59B-CBAC-4A98-B77C-734DF59F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2F41B-20A3-48DF-9250-377D0EFB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A8278-42F9-40F3-A8D4-5B5F3FFD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3FFF6-12DF-41E0-A444-F0D43F2D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C56DB-8B10-4307-9226-12E8628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C008D-B4D1-4403-AB8C-A762556D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F4971-7CDD-4244-A1E3-81B69348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4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F1889-BE6F-4187-B547-98F628C3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D0DC9-C981-4CEC-87C8-6D560349E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10377-1B50-4310-81AD-B978A135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704FB-4F4C-4F40-B321-4B0D0BBC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47EA8-8060-449E-BCAE-F72A367F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6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A3B4-8E6F-4A98-B2AD-A6796C7E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46B58-1CDA-4425-AEC9-0CB78E7FD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48C53-E1F9-4664-96BF-D9DACD01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936951-2575-41F3-8DB9-A55B5B57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FB73E-6D5A-49D1-B1D7-29408CE0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C92D2-9AF1-496B-8F3D-89F4CC41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2772B-3A91-4A68-BD51-B2511F07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4FBDD-A333-477A-AA41-5A9C10FC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61904-4C70-42E2-9F78-08B983A41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F61ED0-EABF-4671-9CD4-02C39948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56178-958A-4D07-9CDF-281B9C39B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637503-54F0-4F82-8DFC-C0604292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810B66-0573-4B80-8B4E-46056C85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06F807-DA1A-457A-A63C-F2210A3F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4149-5D9F-4A2A-933E-342D19D0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7948AA-A140-4BFF-B8FB-992139B8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1518D-92C0-4A74-AC1D-1B712015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4C5079-9AF4-4085-99A0-5B985D3D9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3EEED9-54EF-40D5-84D5-0A25BC81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A5AD8-BCFA-4DCF-9A85-9FF210F3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EFE7B-3908-425E-B90A-1D22EC01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34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BD9AA-4D57-4B83-AE99-44F642A3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EF31B-C69D-4ED4-9CB6-24E9BBE6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AF5CB-9015-4F86-BDBB-C307CC905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7CBAD-CF4C-4BA5-B822-B4A49A9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00E42-627C-4F13-BB4C-264662B3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2CA529-E5DB-453A-9FD2-E5E95649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3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83EBE-1AF7-412F-9178-D4C16FE8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A5BDD5-351A-4F2A-85D0-49E413294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5C742E-5B1B-4BDE-803A-3EA64FF0A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BBF31-5D92-46DB-BEAC-674F383C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851A60-EC0E-423D-AD44-B213BF749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1594C-7B25-484B-A5FC-BA216A5A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89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E0CEB6-0118-4677-99C4-53B9AAA4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25A85-18E6-4B60-B19F-45A376E38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96D1A-D50D-498A-A8DF-AE5F8D1E1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34F21-15C0-4981-96D2-63D34EBF0A2A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F324D-202E-4869-84EA-A5DDAD82F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49587-923A-4588-9F8E-3F834FA3B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7E20A-1065-4F42-91DE-89A141DE4F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8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3A5FA0C-EA76-40A3-9808-8FB571801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9901912" descr="EMB0000319c701b">
            <a:extLst>
              <a:ext uri="{FF2B5EF4-FFF2-40B4-BE49-F238E27FC236}">
                <a16:creationId xmlns:a16="http://schemas.microsoft.com/office/drawing/2014/main" id="{A03CF042-B567-418A-919A-E291E9976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730875" cy="54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A37CAE3-240F-45BF-B8BE-C22392B9252A}"/>
              </a:ext>
            </a:extLst>
          </p:cNvPr>
          <p:cNvGrpSpPr/>
          <p:nvPr/>
        </p:nvGrpSpPr>
        <p:grpSpPr>
          <a:xfrm>
            <a:off x="5853112" y="3219450"/>
            <a:ext cx="1223737" cy="419100"/>
            <a:chOff x="5853112" y="3219450"/>
            <a:chExt cx="1223737" cy="4191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DAE593B-E0EA-4CA8-B308-04B461372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3112" y="3219450"/>
              <a:ext cx="485775" cy="4191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C3335-294E-4463-86F9-978AC7913184}"/>
                </a:ext>
              </a:extLst>
            </p:cNvPr>
            <p:cNvSpPr txBox="1"/>
            <p:nvPr/>
          </p:nvSpPr>
          <p:spPr>
            <a:xfrm>
              <a:off x="6175451" y="3229090"/>
              <a:ext cx="901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</a:rPr>
                <a:t>김정윤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Jungyoon</dc:creator>
  <cp:lastModifiedBy>Jungyoon</cp:lastModifiedBy>
  <cp:revision>4</cp:revision>
  <dcterms:created xsi:type="dcterms:W3CDTF">2022-09-13T14:01:31Z</dcterms:created>
  <dcterms:modified xsi:type="dcterms:W3CDTF">2022-09-14T04:13:22Z</dcterms:modified>
</cp:coreProperties>
</file>