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9" r:id="rId4"/>
    <p:sldId id="263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jah K. Gibbs" userId="c6712d87-e224-49df-bb0d-0b7d5b664740" providerId="ADAL" clId="{8661D4E8-F9BE-40DC-9EEF-7D224ACDA31B}"/>
    <pc:docChg chg="undo redo custSel addSld delSld modSld sldOrd modMainMaster">
      <pc:chgData name="Elijah K. Gibbs" userId="c6712d87-e224-49df-bb0d-0b7d5b664740" providerId="ADAL" clId="{8661D4E8-F9BE-40DC-9EEF-7D224ACDA31B}" dt="2023-09-05T12:54:34.500" v="1990" actId="6549"/>
      <pc:docMkLst>
        <pc:docMk/>
      </pc:docMkLst>
      <pc:sldChg chg="modSp mod">
        <pc:chgData name="Elijah K. Gibbs" userId="c6712d87-e224-49df-bb0d-0b7d5b664740" providerId="ADAL" clId="{8661D4E8-F9BE-40DC-9EEF-7D224ACDA31B}" dt="2023-09-05T00:43:17.514" v="1985" actId="20577"/>
        <pc:sldMkLst>
          <pc:docMk/>
          <pc:sldMk cId="2013103941" sldId="256"/>
        </pc:sldMkLst>
        <pc:spChg chg="mod">
          <ac:chgData name="Elijah K. Gibbs" userId="c6712d87-e224-49df-bb0d-0b7d5b664740" providerId="ADAL" clId="{8661D4E8-F9BE-40DC-9EEF-7D224ACDA31B}" dt="2023-09-04T21:36:08.593" v="1981" actId="6549"/>
          <ac:spMkLst>
            <pc:docMk/>
            <pc:sldMk cId="2013103941" sldId="256"/>
            <ac:spMk id="2" creationId="{F136E2E6-CCED-AB6D-2F14-05C0A820368F}"/>
          </ac:spMkLst>
        </pc:spChg>
        <pc:spChg chg="mod">
          <ac:chgData name="Elijah K. Gibbs" userId="c6712d87-e224-49df-bb0d-0b7d5b664740" providerId="ADAL" clId="{8661D4E8-F9BE-40DC-9EEF-7D224ACDA31B}" dt="2023-09-05T00:43:17.514" v="1985" actId="20577"/>
          <ac:spMkLst>
            <pc:docMk/>
            <pc:sldMk cId="2013103941" sldId="256"/>
            <ac:spMk id="3" creationId="{FEB80C32-5686-4D9E-1501-F36A306AF1CD}"/>
          </ac:spMkLst>
        </pc:spChg>
      </pc:sldChg>
      <pc:sldChg chg="modSp mod">
        <pc:chgData name="Elijah K. Gibbs" userId="c6712d87-e224-49df-bb0d-0b7d5b664740" providerId="ADAL" clId="{8661D4E8-F9BE-40DC-9EEF-7D224ACDA31B}" dt="2023-09-01T13:51:47.811" v="1942" actId="313"/>
        <pc:sldMkLst>
          <pc:docMk/>
          <pc:sldMk cId="2451914479" sldId="257"/>
        </pc:sldMkLst>
        <pc:spChg chg="mod">
          <ac:chgData name="Elijah K. Gibbs" userId="c6712d87-e224-49df-bb0d-0b7d5b664740" providerId="ADAL" clId="{8661D4E8-F9BE-40DC-9EEF-7D224ACDA31B}" dt="2023-09-01T13:51:47.811" v="1942" actId="313"/>
          <ac:spMkLst>
            <pc:docMk/>
            <pc:sldMk cId="2451914479" sldId="257"/>
            <ac:spMk id="3" creationId="{9CA1EB64-86FE-EF73-4AAC-FFFE00A64CD9}"/>
          </ac:spMkLst>
        </pc:spChg>
      </pc:sldChg>
      <pc:sldChg chg="addSp delSp modSp add del mod">
        <pc:chgData name="Elijah K. Gibbs" userId="c6712d87-e224-49df-bb0d-0b7d5b664740" providerId="ADAL" clId="{8661D4E8-F9BE-40DC-9EEF-7D224ACDA31B}" dt="2023-09-01T14:16:01.682" v="1977" actId="47"/>
        <pc:sldMkLst>
          <pc:docMk/>
          <pc:sldMk cId="2568866637" sldId="258"/>
        </pc:sldMkLst>
        <pc:spChg chg="mod">
          <ac:chgData name="Elijah K. Gibbs" userId="c6712d87-e224-49df-bb0d-0b7d5b664740" providerId="ADAL" clId="{8661D4E8-F9BE-40DC-9EEF-7D224ACDA31B}" dt="2023-09-01T13:33:38.953" v="1493" actId="20577"/>
          <ac:spMkLst>
            <pc:docMk/>
            <pc:sldMk cId="2568866637" sldId="258"/>
            <ac:spMk id="2" creationId="{8E5804B9-6C8F-915C-1861-4D8CE2173593}"/>
          </ac:spMkLst>
        </pc:spChg>
        <pc:spChg chg="add del mod">
          <ac:chgData name="Elijah K. Gibbs" userId="c6712d87-e224-49df-bb0d-0b7d5b664740" providerId="ADAL" clId="{8661D4E8-F9BE-40DC-9EEF-7D224ACDA31B}" dt="2023-09-01T13:38:34.623" v="1497" actId="22"/>
          <ac:spMkLst>
            <pc:docMk/>
            <pc:sldMk cId="2568866637" sldId="258"/>
            <ac:spMk id="7" creationId="{129DBC0D-04AA-2FC5-97B2-7ED9F55D91D1}"/>
          </ac:spMkLst>
        </pc:spChg>
        <pc:picChg chg="add del">
          <ac:chgData name="Elijah K. Gibbs" userId="c6712d87-e224-49df-bb0d-0b7d5b664740" providerId="ADAL" clId="{8661D4E8-F9BE-40DC-9EEF-7D224ACDA31B}" dt="2023-09-01T13:38:32.840" v="1496" actId="478"/>
          <ac:picMkLst>
            <pc:docMk/>
            <pc:sldMk cId="2568866637" sldId="258"/>
            <ac:picMk id="4" creationId="{5172E67E-953B-9732-193D-8C948FA9CD40}"/>
          </ac:picMkLst>
        </pc:picChg>
        <pc:picChg chg="del">
          <ac:chgData name="Elijah K. Gibbs" userId="c6712d87-e224-49df-bb0d-0b7d5b664740" providerId="ADAL" clId="{8661D4E8-F9BE-40DC-9EEF-7D224ACDA31B}" dt="2023-09-01T13:38:30.359" v="1495" actId="478"/>
          <ac:picMkLst>
            <pc:docMk/>
            <pc:sldMk cId="2568866637" sldId="258"/>
            <ac:picMk id="5" creationId="{19EF5E28-8363-FFFA-7AF3-EFDAC56C4C0B}"/>
          </ac:picMkLst>
        </pc:picChg>
        <pc:picChg chg="add mod ord">
          <ac:chgData name="Elijah K. Gibbs" userId="c6712d87-e224-49df-bb0d-0b7d5b664740" providerId="ADAL" clId="{8661D4E8-F9BE-40DC-9EEF-7D224ACDA31B}" dt="2023-09-01T13:38:34.623" v="1497" actId="22"/>
          <ac:picMkLst>
            <pc:docMk/>
            <pc:sldMk cId="2568866637" sldId="258"/>
            <ac:picMk id="9" creationId="{3A6CEB9A-0B5F-8DA9-0F49-81B5E6562479}"/>
          </ac:picMkLst>
        </pc:picChg>
      </pc:sldChg>
      <pc:sldChg chg="modSp mod ord modNotesTx">
        <pc:chgData name="Elijah K. Gibbs" userId="c6712d87-e224-49df-bb0d-0b7d5b664740" providerId="ADAL" clId="{8661D4E8-F9BE-40DC-9EEF-7D224ACDA31B}" dt="2023-09-05T12:54:34.500" v="1990" actId="6549"/>
        <pc:sldMkLst>
          <pc:docMk/>
          <pc:sldMk cId="216017596" sldId="259"/>
        </pc:sldMkLst>
        <pc:spChg chg="mod">
          <ac:chgData name="Elijah K. Gibbs" userId="c6712d87-e224-49df-bb0d-0b7d5b664740" providerId="ADAL" clId="{8661D4E8-F9BE-40DC-9EEF-7D224ACDA31B}" dt="2023-09-05T12:54:34.500" v="1990" actId="6549"/>
          <ac:spMkLst>
            <pc:docMk/>
            <pc:sldMk cId="216017596" sldId="259"/>
            <ac:spMk id="3" creationId="{AC95C310-6904-0F70-2668-1FDF830DD6DA}"/>
          </ac:spMkLst>
        </pc:spChg>
      </pc:sldChg>
      <pc:sldChg chg="modSp new mod">
        <pc:chgData name="Elijah K. Gibbs" userId="c6712d87-e224-49df-bb0d-0b7d5b664740" providerId="ADAL" clId="{8661D4E8-F9BE-40DC-9EEF-7D224ACDA31B}" dt="2023-09-01T13:54:04.364" v="1975"/>
        <pc:sldMkLst>
          <pc:docMk/>
          <pc:sldMk cId="1113012233" sldId="260"/>
        </pc:sldMkLst>
        <pc:spChg chg="mod">
          <ac:chgData name="Elijah K. Gibbs" userId="c6712d87-e224-49df-bb0d-0b7d5b664740" providerId="ADAL" clId="{8661D4E8-F9BE-40DC-9EEF-7D224ACDA31B}" dt="2023-09-01T13:54:02.231" v="1974" actId="20577"/>
          <ac:spMkLst>
            <pc:docMk/>
            <pc:sldMk cId="1113012233" sldId="260"/>
            <ac:spMk id="2" creationId="{1A8865E3-8805-3502-D303-8B4974EF8925}"/>
          </ac:spMkLst>
        </pc:spChg>
        <pc:spChg chg="mod">
          <ac:chgData name="Elijah K. Gibbs" userId="c6712d87-e224-49df-bb0d-0b7d5b664740" providerId="ADAL" clId="{8661D4E8-F9BE-40DC-9EEF-7D224ACDA31B}" dt="2023-09-01T13:54:04.364" v="1975"/>
          <ac:spMkLst>
            <pc:docMk/>
            <pc:sldMk cId="1113012233" sldId="260"/>
            <ac:spMk id="3" creationId="{81AADD24-9080-0CC7-765B-B56D907FC5BA}"/>
          </ac:spMkLst>
        </pc:spChg>
      </pc:sldChg>
      <pc:sldChg chg="modSp new del mod">
        <pc:chgData name="Elijah K. Gibbs" userId="c6712d87-e224-49df-bb0d-0b7d5b664740" providerId="ADAL" clId="{8661D4E8-F9BE-40DC-9EEF-7D224ACDA31B}" dt="2023-09-01T14:16:04.284" v="1978" actId="47"/>
        <pc:sldMkLst>
          <pc:docMk/>
          <pc:sldMk cId="2755493439" sldId="261"/>
        </pc:sldMkLst>
        <pc:spChg chg="mod">
          <ac:chgData name="Elijah K. Gibbs" userId="c6712d87-e224-49df-bb0d-0b7d5b664740" providerId="ADAL" clId="{8661D4E8-F9BE-40DC-9EEF-7D224ACDA31B}" dt="2023-09-01T13:39:00.648" v="1521" actId="6549"/>
          <ac:spMkLst>
            <pc:docMk/>
            <pc:sldMk cId="2755493439" sldId="261"/>
            <ac:spMk id="2" creationId="{B0C1A4B2-8E95-5B9B-E815-DB0932840849}"/>
          </ac:spMkLst>
        </pc:spChg>
        <pc:spChg chg="mod">
          <ac:chgData name="Elijah K. Gibbs" userId="c6712d87-e224-49df-bb0d-0b7d5b664740" providerId="ADAL" clId="{8661D4E8-F9BE-40DC-9EEF-7D224ACDA31B}" dt="2023-09-01T13:38:48.225" v="1509" actId="6549"/>
          <ac:spMkLst>
            <pc:docMk/>
            <pc:sldMk cId="2755493439" sldId="261"/>
            <ac:spMk id="3" creationId="{09D2550A-EB5F-B235-1602-E00F4E7D9514}"/>
          </ac:spMkLst>
        </pc:spChg>
      </pc:sldChg>
      <pc:sldChg chg="addSp delSp modSp new mod setBg">
        <pc:chgData name="Elijah K. Gibbs" userId="c6712d87-e224-49df-bb0d-0b7d5b664740" providerId="ADAL" clId="{8661D4E8-F9BE-40DC-9EEF-7D224ACDA31B}" dt="2023-09-01T13:46:19.979" v="1619" actId="26606"/>
        <pc:sldMkLst>
          <pc:docMk/>
          <pc:sldMk cId="467253985" sldId="262"/>
        </pc:sldMkLst>
        <pc:spChg chg="mod">
          <ac:chgData name="Elijah K. Gibbs" userId="c6712d87-e224-49df-bb0d-0b7d5b664740" providerId="ADAL" clId="{8661D4E8-F9BE-40DC-9EEF-7D224ACDA31B}" dt="2023-09-01T13:46:19.979" v="1619" actId="26606"/>
          <ac:spMkLst>
            <pc:docMk/>
            <pc:sldMk cId="467253985" sldId="262"/>
            <ac:spMk id="2" creationId="{A5E19135-BA54-13F2-4923-1111C66B2099}"/>
          </ac:spMkLst>
        </pc:spChg>
        <pc:spChg chg="del">
          <ac:chgData name="Elijah K. Gibbs" userId="c6712d87-e224-49df-bb0d-0b7d5b664740" providerId="ADAL" clId="{8661D4E8-F9BE-40DC-9EEF-7D224ACDA31B}" dt="2023-09-01T13:46:19.979" v="1619" actId="26606"/>
          <ac:spMkLst>
            <pc:docMk/>
            <pc:sldMk cId="467253985" sldId="262"/>
            <ac:spMk id="3" creationId="{A890C8FE-2F6D-8621-BB45-229AAA6029B1}"/>
          </ac:spMkLst>
        </pc:spChg>
        <pc:spChg chg="add">
          <ac:chgData name="Elijah K. Gibbs" userId="c6712d87-e224-49df-bb0d-0b7d5b664740" providerId="ADAL" clId="{8661D4E8-F9BE-40DC-9EEF-7D224ACDA31B}" dt="2023-09-01T13:46:19.979" v="1619" actId="26606"/>
          <ac:spMkLst>
            <pc:docMk/>
            <pc:sldMk cId="467253985" sldId="262"/>
            <ac:spMk id="10" creationId="{5D5E0904-721C-4D68-9EB8-1C9752E329A7}"/>
          </ac:spMkLst>
        </pc:spChg>
        <pc:spChg chg="add">
          <ac:chgData name="Elijah K. Gibbs" userId="c6712d87-e224-49df-bb0d-0b7d5b664740" providerId="ADAL" clId="{8661D4E8-F9BE-40DC-9EEF-7D224ACDA31B}" dt="2023-09-01T13:46:19.979" v="1619" actId="26606"/>
          <ac:spMkLst>
            <pc:docMk/>
            <pc:sldMk cId="467253985" sldId="262"/>
            <ac:spMk id="12" creationId="{7466C88B-B170-4C69-85D3-FD6AD975F9A0}"/>
          </ac:spMkLst>
        </pc:spChg>
        <pc:spChg chg="add">
          <ac:chgData name="Elijah K. Gibbs" userId="c6712d87-e224-49df-bb0d-0b7d5b664740" providerId="ADAL" clId="{8661D4E8-F9BE-40DC-9EEF-7D224ACDA31B}" dt="2023-09-01T13:46:19.979" v="1619" actId="26606"/>
          <ac:spMkLst>
            <pc:docMk/>
            <pc:sldMk cId="467253985" sldId="262"/>
            <ac:spMk id="14" creationId="{080FE256-DF37-4639-8CB7-2E2F1897AD0F}"/>
          </ac:spMkLst>
        </pc:spChg>
        <pc:spChg chg="add">
          <ac:chgData name="Elijah K. Gibbs" userId="c6712d87-e224-49df-bb0d-0b7d5b664740" providerId="ADAL" clId="{8661D4E8-F9BE-40DC-9EEF-7D224ACDA31B}" dt="2023-09-01T13:46:19.979" v="1619" actId="26606"/>
          <ac:spMkLst>
            <pc:docMk/>
            <pc:sldMk cId="467253985" sldId="262"/>
            <ac:spMk id="16" creationId="{FDD1039A-772C-4213-A092-0D8A9EF4ACAB}"/>
          </ac:spMkLst>
        </pc:spChg>
        <pc:spChg chg="add">
          <ac:chgData name="Elijah K. Gibbs" userId="c6712d87-e224-49df-bb0d-0b7d5b664740" providerId="ADAL" clId="{8661D4E8-F9BE-40DC-9EEF-7D224ACDA31B}" dt="2023-09-01T13:46:19.979" v="1619" actId="26606"/>
          <ac:spMkLst>
            <pc:docMk/>
            <pc:sldMk cId="467253985" sldId="262"/>
            <ac:spMk id="18" creationId="{0B39728D-66CA-4175-956D-FE26F3225678}"/>
          </ac:spMkLst>
        </pc:spChg>
        <pc:picChg chg="add">
          <ac:chgData name="Elijah K. Gibbs" userId="c6712d87-e224-49df-bb0d-0b7d5b664740" providerId="ADAL" clId="{8661D4E8-F9BE-40DC-9EEF-7D224ACDA31B}" dt="2023-09-01T13:46:19.979" v="1619" actId="26606"/>
          <ac:picMkLst>
            <pc:docMk/>
            <pc:sldMk cId="467253985" sldId="262"/>
            <ac:picMk id="7" creationId="{E3628285-E3B9-B4CE-E327-9C0FCAB69E78}"/>
          </ac:picMkLst>
        </pc:picChg>
      </pc:sldChg>
      <pc:sldMasterChg chg="setBg">
        <pc:chgData name="Elijah K. Gibbs" userId="c6712d87-e224-49df-bb0d-0b7d5b664740" providerId="ADAL" clId="{8661D4E8-F9BE-40DC-9EEF-7D224ACDA31B}" dt="2023-08-31T13:26:38.194" v="0"/>
        <pc:sldMasterMkLst>
          <pc:docMk/>
          <pc:sldMasterMk cId="3664110594" sldId="2147483696"/>
        </pc:sldMasterMkLst>
      </pc:sldMasterChg>
    </pc:docChg>
  </pc:docChgLst>
  <pc:docChgLst>
    <pc:chgData name="Elijah K. Gibbs" userId="c6712d87-e224-49df-bb0d-0b7d5b664740" providerId="ADAL" clId="{9F586AD6-CA20-4212-BB5E-08F1BE4355EF}"/>
    <pc:docChg chg="undo redo custSel addSld modSld sldOrd modMainMaster">
      <pc:chgData name="Elijah K. Gibbs" userId="c6712d87-e224-49df-bb0d-0b7d5b664740" providerId="ADAL" clId="{9F586AD6-CA20-4212-BB5E-08F1BE4355EF}" dt="2023-09-01T17:29:04.386" v="1214" actId="20577"/>
      <pc:docMkLst>
        <pc:docMk/>
      </pc:docMkLst>
      <pc:sldChg chg="modSp new mod">
        <pc:chgData name="Elijah K. Gibbs" userId="c6712d87-e224-49df-bb0d-0b7d5b664740" providerId="ADAL" clId="{9F586AD6-CA20-4212-BB5E-08F1BE4355EF}" dt="2023-09-01T17:29:04.386" v="1214" actId="20577"/>
        <pc:sldMkLst>
          <pc:docMk/>
          <pc:sldMk cId="2013103941" sldId="256"/>
        </pc:sldMkLst>
        <pc:spChg chg="mod">
          <ac:chgData name="Elijah K. Gibbs" userId="c6712d87-e224-49df-bb0d-0b7d5b664740" providerId="ADAL" clId="{9F586AD6-CA20-4212-BB5E-08F1BE4355EF}" dt="2023-09-01T17:29:04.386" v="1214" actId="20577"/>
          <ac:spMkLst>
            <pc:docMk/>
            <pc:sldMk cId="2013103941" sldId="256"/>
            <ac:spMk id="2" creationId="{F136E2E6-CCED-AB6D-2F14-05C0A820368F}"/>
          </ac:spMkLst>
        </pc:spChg>
        <pc:spChg chg="mod">
          <ac:chgData name="Elijah K. Gibbs" userId="c6712d87-e224-49df-bb0d-0b7d5b664740" providerId="ADAL" clId="{9F586AD6-CA20-4212-BB5E-08F1BE4355EF}" dt="2023-08-31T22:06:18.554" v="981" actId="20577"/>
          <ac:spMkLst>
            <pc:docMk/>
            <pc:sldMk cId="2013103941" sldId="256"/>
            <ac:spMk id="3" creationId="{FEB80C32-5686-4D9E-1501-F36A306AF1CD}"/>
          </ac:spMkLst>
        </pc:spChg>
      </pc:sldChg>
      <pc:sldChg chg="modSp new mod">
        <pc:chgData name="Elijah K. Gibbs" userId="c6712d87-e224-49df-bb0d-0b7d5b664740" providerId="ADAL" clId="{9F586AD6-CA20-4212-BB5E-08F1BE4355EF}" dt="2023-08-30T17:19:39.433" v="980" actId="20577"/>
        <pc:sldMkLst>
          <pc:docMk/>
          <pc:sldMk cId="2451914479" sldId="257"/>
        </pc:sldMkLst>
        <pc:spChg chg="mod">
          <ac:chgData name="Elijah K. Gibbs" userId="c6712d87-e224-49df-bb0d-0b7d5b664740" providerId="ADAL" clId="{9F586AD6-CA20-4212-BB5E-08F1BE4355EF}" dt="2023-08-30T17:02:48.976" v="60" actId="20577"/>
          <ac:spMkLst>
            <pc:docMk/>
            <pc:sldMk cId="2451914479" sldId="257"/>
            <ac:spMk id="2" creationId="{D689ECEA-17AA-4783-70F2-10CD8A69D2D5}"/>
          </ac:spMkLst>
        </pc:spChg>
        <pc:spChg chg="mod">
          <ac:chgData name="Elijah K. Gibbs" userId="c6712d87-e224-49df-bb0d-0b7d5b664740" providerId="ADAL" clId="{9F586AD6-CA20-4212-BB5E-08F1BE4355EF}" dt="2023-08-30T17:19:39.433" v="980" actId="20577"/>
          <ac:spMkLst>
            <pc:docMk/>
            <pc:sldMk cId="2451914479" sldId="257"/>
            <ac:spMk id="3" creationId="{9CA1EB64-86FE-EF73-4AAC-FFFE00A64CD9}"/>
          </ac:spMkLst>
        </pc:spChg>
      </pc:sldChg>
      <pc:sldChg chg="addSp delSp modSp new mod">
        <pc:chgData name="Elijah K. Gibbs" userId="c6712d87-e224-49df-bb0d-0b7d5b664740" providerId="ADAL" clId="{9F586AD6-CA20-4212-BB5E-08F1BE4355EF}" dt="2023-08-30T17:10:12.937" v="533" actId="22"/>
        <pc:sldMkLst>
          <pc:docMk/>
          <pc:sldMk cId="2568866637" sldId="258"/>
        </pc:sldMkLst>
        <pc:spChg chg="mod">
          <ac:chgData name="Elijah K. Gibbs" userId="c6712d87-e224-49df-bb0d-0b7d5b664740" providerId="ADAL" clId="{9F586AD6-CA20-4212-BB5E-08F1BE4355EF}" dt="2023-08-30T17:09:23.177" v="532" actId="20577"/>
          <ac:spMkLst>
            <pc:docMk/>
            <pc:sldMk cId="2568866637" sldId="258"/>
            <ac:spMk id="2" creationId="{8E5804B9-6C8F-915C-1861-4D8CE2173593}"/>
          </ac:spMkLst>
        </pc:spChg>
        <pc:spChg chg="del">
          <ac:chgData name="Elijah K. Gibbs" userId="c6712d87-e224-49df-bb0d-0b7d5b664740" providerId="ADAL" clId="{9F586AD6-CA20-4212-BB5E-08F1BE4355EF}" dt="2023-08-30T17:10:12.937" v="533" actId="22"/>
          <ac:spMkLst>
            <pc:docMk/>
            <pc:sldMk cId="2568866637" sldId="258"/>
            <ac:spMk id="3" creationId="{1A34212C-DD68-DC98-0414-A34FDB4E6054}"/>
          </ac:spMkLst>
        </pc:spChg>
        <pc:picChg chg="add mod ord">
          <ac:chgData name="Elijah K. Gibbs" userId="c6712d87-e224-49df-bb0d-0b7d5b664740" providerId="ADAL" clId="{9F586AD6-CA20-4212-BB5E-08F1BE4355EF}" dt="2023-08-30T17:10:12.937" v="533" actId="22"/>
          <ac:picMkLst>
            <pc:docMk/>
            <pc:sldMk cId="2568866637" sldId="258"/>
            <ac:picMk id="5" creationId="{19EF5E28-8363-FFFA-7AF3-EFDAC56C4C0B}"/>
          </ac:picMkLst>
        </pc:picChg>
      </pc:sldChg>
      <pc:sldChg chg="modSp new mod">
        <pc:chgData name="Elijah K. Gibbs" userId="c6712d87-e224-49df-bb0d-0b7d5b664740" providerId="ADAL" clId="{9F586AD6-CA20-4212-BB5E-08F1BE4355EF}" dt="2023-08-31T22:43:25.977" v="990" actId="20577"/>
        <pc:sldMkLst>
          <pc:docMk/>
          <pc:sldMk cId="216017596" sldId="259"/>
        </pc:sldMkLst>
        <pc:spChg chg="mod">
          <ac:chgData name="Elijah K. Gibbs" userId="c6712d87-e224-49df-bb0d-0b7d5b664740" providerId="ADAL" clId="{9F586AD6-CA20-4212-BB5E-08F1BE4355EF}" dt="2023-08-30T17:11:07.505" v="564" actId="20577"/>
          <ac:spMkLst>
            <pc:docMk/>
            <pc:sldMk cId="216017596" sldId="259"/>
            <ac:spMk id="2" creationId="{A9748CC6-F01C-2126-B609-F5E95E8F009A}"/>
          </ac:spMkLst>
        </pc:spChg>
        <pc:spChg chg="mod">
          <ac:chgData name="Elijah K. Gibbs" userId="c6712d87-e224-49df-bb0d-0b7d5b664740" providerId="ADAL" clId="{9F586AD6-CA20-4212-BB5E-08F1BE4355EF}" dt="2023-08-31T22:43:25.977" v="990" actId="20577"/>
          <ac:spMkLst>
            <pc:docMk/>
            <pc:sldMk cId="216017596" sldId="259"/>
            <ac:spMk id="3" creationId="{AC95C310-6904-0F70-2668-1FDF830DD6DA}"/>
          </ac:spMkLst>
        </pc:spChg>
      </pc:sldChg>
      <pc:sldChg chg="modSp mod">
        <pc:chgData name="Elijah K. Gibbs" userId="c6712d87-e224-49df-bb0d-0b7d5b664740" providerId="ADAL" clId="{9F586AD6-CA20-4212-BB5E-08F1BE4355EF}" dt="2023-09-01T17:18:56.951" v="1094" actId="20577"/>
        <pc:sldMkLst>
          <pc:docMk/>
          <pc:sldMk cId="1113012233" sldId="260"/>
        </pc:sldMkLst>
        <pc:spChg chg="mod">
          <ac:chgData name="Elijah K. Gibbs" userId="c6712d87-e224-49df-bb0d-0b7d5b664740" providerId="ADAL" clId="{9F586AD6-CA20-4212-BB5E-08F1BE4355EF}" dt="2023-09-01T17:18:56.951" v="1094" actId="20577"/>
          <ac:spMkLst>
            <pc:docMk/>
            <pc:sldMk cId="1113012233" sldId="260"/>
            <ac:spMk id="3" creationId="{81AADD24-9080-0CC7-765B-B56D907FC5BA}"/>
          </ac:spMkLst>
        </pc:spChg>
      </pc:sldChg>
      <pc:sldChg chg="modSp new mod ord">
        <pc:chgData name="Elijah K. Gibbs" userId="c6712d87-e224-49df-bb0d-0b7d5b664740" providerId="ADAL" clId="{9F586AD6-CA20-4212-BB5E-08F1BE4355EF}" dt="2023-09-01T17:20:03.176" v="1163" actId="20577"/>
        <pc:sldMkLst>
          <pc:docMk/>
          <pc:sldMk cId="3376351477" sldId="263"/>
        </pc:sldMkLst>
        <pc:spChg chg="mod">
          <ac:chgData name="Elijah K. Gibbs" userId="c6712d87-e224-49df-bb0d-0b7d5b664740" providerId="ADAL" clId="{9F586AD6-CA20-4212-BB5E-08F1BE4355EF}" dt="2023-09-01T16:46:42.334" v="1045" actId="20577"/>
          <ac:spMkLst>
            <pc:docMk/>
            <pc:sldMk cId="3376351477" sldId="263"/>
            <ac:spMk id="2" creationId="{82C7B961-569D-30D3-6BF5-F06C3B8DFDC6}"/>
          </ac:spMkLst>
        </pc:spChg>
        <pc:spChg chg="mod">
          <ac:chgData name="Elijah K. Gibbs" userId="c6712d87-e224-49df-bb0d-0b7d5b664740" providerId="ADAL" clId="{9F586AD6-CA20-4212-BB5E-08F1BE4355EF}" dt="2023-09-01T17:20:03.176" v="1163" actId="20577"/>
          <ac:spMkLst>
            <pc:docMk/>
            <pc:sldMk cId="3376351477" sldId="263"/>
            <ac:spMk id="3" creationId="{25566CAE-3365-2491-65B4-DE344DA14184}"/>
          </ac:spMkLst>
        </pc:spChg>
      </pc:sldChg>
      <pc:sldMasterChg chg="setBg modSldLayout">
        <pc:chgData name="Elijah K. Gibbs" userId="c6712d87-e224-49df-bb0d-0b7d5b664740" providerId="ADAL" clId="{9F586AD6-CA20-4212-BB5E-08F1BE4355EF}" dt="2023-08-30T17:01:24.394" v="5"/>
        <pc:sldMasterMkLst>
          <pc:docMk/>
          <pc:sldMasterMk cId="3664110594" sldId="2147483696"/>
        </pc:sldMasterMkLst>
        <pc:sldLayoutChg chg="setBg">
          <pc:chgData name="Elijah K. Gibbs" userId="c6712d87-e224-49df-bb0d-0b7d5b664740" providerId="ADAL" clId="{9F586AD6-CA20-4212-BB5E-08F1BE4355EF}" dt="2023-08-30T17:01:24.394" v="5"/>
          <pc:sldLayoutMkLst>
            <pc:docMk/>
            <pc:sldMasterMk cId="3664110594" sldId="2147483696"/>
            <pc:sldLayoutMk cId="2625985267" sldId="214748369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63477-B074-4994-BFC7-3046E61C050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ED947-4431-4040-901C-BDB81257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ED947-4431-4040-901C-BDB8125746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07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5929F65-C74D-48CD-ACFD-86620F68458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668546-E996-4F90-BE69-9028980C31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598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65-C74D-48CD-ACFD-86620F68458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8546-E996-4F90-BE69-9028980C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3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65-C74D-48CD-ACFD-86620F68458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8546-E996-4F90-BE69-9028980C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7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65-C74D-48CD-ACFD-86620F68458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8546-E996-4F90-BE69-9028980C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65-C74D-48CD-ACFD-86620F68458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8546-E996-4F90-BE69-9028980C31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586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65-C74D-48CD-ACFD-86620F68458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8546-E996-4F90-BE69-9028980C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4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65-C74D-48CD-ACFD-86620F68458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8546-E996-4F90-BE69-9028980C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65-C74D-48CD-ACFD-86620F68458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8546-E996-4F90-BE69-9028980C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6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65-C74D-48CD-ACFD-86620F68458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8546-E996-4F90-BE69-9028980C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5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65-C74D-48CD-ACFD-86620F68458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8546-E996-4F90-BE69-9028980C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9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65-C74D-48CD-ACFD-86620F68458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8546-E996-4F90-BE69-9028980C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7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5929F65-C74D-48CD-ACFD-86620F68458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668546-E996-4F90-BE69-9028980C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1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E2E6-CCED-AB6D-2F14-05C0A82036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Electrical Power System with Maximum Power Point Tracking (MMPT)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80C32-5686-4D9E-1501-F36A306AF1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Lead Engineer: Elijah Gibbs</a:t>
            </a:r>
          </a:p>
          <a:p>
            <a:r>
              <a:rPr lang="en-US" dirty="0"/>
              <a:t>Manager: Jeffrey Kruth</a:t>
            </a:r>
          </a:p>
          <a:p>
            <a:r>
              <a:rPr lang="en-US" dirty="0"/>
              <a:t>Technical Advisor: Nate Fite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0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ECEA-17AA-4783-70F2-10CD8A69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1EB64-86FE-EF73-4AAC-FFFE00A64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000" dirty="0"/>
              <a:t>Build an EPS that:</a:t>
            </a:r>
          </a:p>
          <a:p>
            <a:pPr lvl="1"/>
            <a:r>
              <a:rPr lang="en-US" sz="2000" dirty="0"/>
              <a:t>Generates power from solar array</a:t>
            </a:r>
          </a:p>
          <a:p>
            <a:pPr lvl="1"/>
            <a:r>
              <a:rPr lang="en-US" sz="2000" dirty="0"/>
              <a:t>Utilizes a MPPT structure to allow for maximum power to be gathered</a:t>
            </a:r>
          </a:p>
          <a:p>
            <a:pPr lvl="1"/>
            <a:r>
              <a:rPr lang="en-US" sz="2000" dirty="0"/>
              <a:t>Regulates power going in and out of the batteries</a:t>
            </a:r>
          </a:p>
          <a:p>
            <a:pPr lvl="1"/>
            <a:r>
              <a:rPr lang="en-US" sz="2000" dirty="0"/>
              <a:t>Takes power from batteries and regulates it to a 3.3V regulated line and 5V regulated line.</a:t>
            </a:r>
          </a:p>
          <a:p>
            <a:pPr lvl="1"/>
            <a:r>
              <a:rPr lang="en-US" sz="2000" dirty="0"/>
              <a:t>Ensures power is distributable to multiple other systems</a:t>
            </a:r>
          </a:p>
          <a:p>
            <a:pPr lvl="1"/>
            <a:r>
              <a:rPr lang="en-US" sz="2000" dirty="0"/>
              <a:t>Will have onboard microcontroller to control and monitor EPS with sensors</a:t>
            </a:r>
          </a:p>
        </p:txBody>
      </p:sp>
    </p:spTree>
    <p:extLst>
      <p:ext uri="{BB962C8B-B14F-4D97-AF65-F5344CB8AC3E}">
        <p14:creationId xmlns:p14="http://schemas.microsoft.com/office/powerpoint/2010/main" val="245191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8CC6-F01C-2126-B609-F5E95E8F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am I qualified to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5C310-6904-0F70-2668-1FDF830DD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925" y="1828800"/>
            <a:ext cx="8595360" cy="4351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Applicable Experience:</a:t>
            </a:r>
          </a:p>
          <a:p>
            <a:pPr lvl="1"/>
            <a:r>
              <a:rPr lang="en-US" dirty="0"/>
              <a:t>Worked as Embedded HW Engineer Intern over the summer</a:t>
            </a:r>
          </a:p>
          <a:p>
            <a:pPr lvl="2"/>
            <a:r>
              <a:rPr lang="en-US" dirty="0"/>
              <a:t>Have enhanced my knowledge in electrical systems</a:t>
            </a:r>
          </a:p>
          <a:p>
            <a:pPr lvl="2"/>
            <a:r>
              <a:rPr lang="en-US" dirty="0"/>
              <a:t>Have enhanced my knowledge in software systems</a:t>
            </a:r>
          </a:p>
          <a:p>
            <a:r>
              <a:rPr lang="en-US" dirty="0"/>
              <a:t>Education:</a:t>
            </a:r>
          </a:p>
          <a:p>
            <a:pPr lvl="1"/>
            <a:r>
              <a:rPr lang="en-US" dirty="0"/>
              <a:t>Space Systems Engineering</a:t>
            </a:r>
          </a:p>
          <a:p>
            <a:pPr lvl="2"/>
            <a:r>
              <a:rPr lang="en-US" dirty="0"/>
              <a:t> Gained a fundamental understanding of electrical systems within the context of space technology. </a:t>
            </a:r>
          </a:p>
          <a:p>
            <a:pPr lvl="3"/>
            <a:r>
              <a:rPr lang="en-US" dirty="0"/>
              <a:t>Through classes such as: Circuits, Spacecraft Electronic Systems, RF Transmission Lines &amp; Circ.</a:t>
            </a:r>
          </a:p>
          <a:p>
            <a:pPr lvl="1"/>
            <a:r>
              <a:rPr lang="en-US" dirty="0"/>
              <a:t>Minor in Computer Science:</a:t>
            </a:r>
          </a:p>
          <a:p>
            <a:pPr lvl="2"/>
            <a:r>
              <a:rPr lang="en-US" dirty="0"/>
              <a:t>Gained hands-on experience in coding, software design, and problem-solving.</a:t>
            </a:r>
          </a:p>
          <a:p>
            <a:r>
              <a:rPr lang="en-US" dirty="0"/>
              <a:t>Overall:</a:t>
            </a:r>
          </a:p>
          <a:p>
            <a:pPr lvl="1"/>
            <a:r>
              <a:rPr lang="en-US" dirty="0"/>
              <a:t>With all these areas combined I have acquired a well-rounded skill set capable of taking on the challenges of this project.</a:t>
            </a:r>
          </a:p>
        </p:txBody>
      </p:sp>
    </p:spTree>
    <p:extLst>
      <p:ext uri="{BB962C8B-B14F-4D97-AF65-F5344CB8AC3E}">
        <p14:creationId xmlns:p14="http://schemas.microsoft.com/office/powerpoint/2010/main" val="21601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B961-569D-30D3-6BF5-F06C3B8D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66CAE-3365-2491-65B4-DE344DA14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Parts: Suppliers like DigiKey, Mouser Electronics, and free sampling from Coilcraft, KEMET, STmicro, TI, and Rogers.</a:t>
            </a:r>
          </a:p>
          <a:p>
            <a:r>
              <a:rPr lang="en-US" sz="2000" dirty="0"/>
              <a:t>Software: LTspice (circuit simulation), draw.io (circuit and block diagram design), Fusion 360 (3D modeling), Altium (PCB design), C and Python (programming).</a:t>
            </a:r>
          </a:p>
          <a:p>
            <a:r>
              <a:rPr lang="en-US" sz="2000" dirty="0"/>
              <a:t>Tools: Soldering iron, oscilloscope, multimeter, current supply, and general electric items (available in SSC labs).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5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65E3-8805-3502-D303-8B4974EF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/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ADD24-9080-0CC7-765B-B56D907FC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estimate for time to complete is at roughly 240 hours. </a:t>
            </a:r>
          </a:p>
          <a:p>
            <a:pPr lvl="1"/>
            <a:r>
              <a:rPr lang="en-US" dirty="0"/>
              <a:t>Includes time for:</a:t>
            </a:r>
          </a:p>
          <a:p>
            <a:pPr lvl="2"/>
            <a:r>
              <a:rPr lang="en-US" dirty="0"/>
              <a:t>Research(32 hours): 13.3% of remaining time</a:t>
            </a:r>
          </a:p>
          <a:p>
            <a:pPr lvl="2"/>
            <a:r>
              <a:rPr lang="en-US" dirty="0"/>
              <a:t>Design(40 hours): 16.7% of remaining time</a:t>
            </a:r>
          </a:p>
          <a:p>
            <a:pPr lvl="2"/>
            <a:r>
              <a:rPr lang="en-US" dirty="0"/>
              <a:t>Implementation(50 hours): 20.8% of remaining time</a:t>
            </a:r>
          </a:p>
          <a:p>
            <a:pPr lvl="2"/>
            <a:r>
              <a:rPr lang="en-US" dirty="0"/>
              <a:t>Testing (50 hours): 20.8% of remaining time</a:t>
            </a:r>
          </a:p>
          <a:p>
            <a:pPr lvl="2"/>
            <a:r>
              <a:rPr lang="en-US" dirty="0"/>
              <a:t>Iteration (20 hours): 8.3% of remaining time</a:t>
            </a:r>
          </a:p>
          <a:p>
            <a:pPr lvl="2"/>
            <a:r>
              <a:rPr lang="en-US" dirty="0"/>
              <a:t>Documentation (48 hours): 20.0% of remaining time</a:t>
            </a:r>
          </a:p>
          <a:p>
            <a:r>
              <a:rPr lang="en-US" dirty="0"/>
              <a:t>Endpoint :</a:t>
            </a:r>
          </a:p>
          <a:p>
            <a:pPr lvl="1"/>
            <a:r>
              <a:rPr lang="en-US" dirty="0"/>
              <a:t>The endpoint of this project is to be a functional brass board and PCB design.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01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66C88B-B170-4C69-85D3-FD6AD975F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0FE256-DF37-4639-8CB7-2E2F1897A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19135-BA54-13F2-4923-1111C66B2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00" y="758952"/>
            <a:ext cx="5157591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>
                <a:solidFill>
                  <a:srgbClr val="FFFFFF"/>
                </a:solidFill>
              </a:rPr>
              <a:t>Questions?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DD1039A-772C-4213-A092-0D8A9EF4A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4" y="0"/>
            <a:ext cx="46199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E3628285-E3B9-B4CE-E327-9C0FCAB69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987" y="1566474"/>
            <a:ext cx="3718563" cy="371856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B39728D-66CA-4175-956D-FE26F3225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5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04B9-6C8F-915C-1861-4D8CE217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Level Design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6CEB9A-0B5F-8DA9-0F49-81B5E6562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338" y="2147094"/>
            <a:ext cx="8258175" cy="3714750"/>
          </a:xfrm>
        </p:spPr>
      </p:pic>
    </p:spTree>
    <p:extLst>
      <p:ext uri="{BB962C8B-B14F-4D97-AF65-F5344CB8AC3E}">
        <p14:creationId xmlns:p14="http://schemas.microsoft.com/office/powerpoint/2010/main" val="25688666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227</TotalTime>
  <Words>392</Words>
  <Application>Microsoft Office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View</vt:lpstr>
      <vt:lpstr>Electrical Power System with Maximum Power Point Tracking (MMPT)</vt:lpstr>
      <vt:lpstr>Project Description</vt:lpstr>
      <vt:lpstr>Why am I qualified to do this?</vt:lpstr>
      <vt:lpstr>Resources</vt:lpstr>
      <vt:lpstr>Timeline / Endpoint</vt:lpstr>
      <vt:lpstr>Questions?</vt:lpstr>
      <vt:lpstr>System Level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Power System with MPPT Solar Input</dc:title>
  <dc:creator>Elijah K. Gibbs</dc:creator>
  <cp:lastModifiedBy>Elijah K. Gibbs</cp:lastModifiedBy>
  <cp:revision>1</cp:revision>
  <dcterms:created xsi:type="dcterms:W3CDTF">2023-08-30T16:59:12Z</dcterms:created>
  <dcterms:modified xsi:type="dcterms:W3CDTF">2023-09-05T12:54:36Z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42ddfa3-f04e-4aa0-a6ac-18ea78752d25_Enabled">
    <vt:lpwstr>true</vt:lpwstr>
  </property>
  <property fmtid="{D5CDD505-2E9C-101B-9397-08002B2CF9AE}" pid="3" name="MSIP_Label_a42ddfa3-f04e-4aa0-a6ac-18ea78752d25_SetDate">
    <vt:lpwstr>2023-08-30T16:59:32Z</vt:lpwstr>
  </property>
  <property fmtid="{D5CDD505-2E9C-101B-9397-08002B2CF9AE}" pid="4" name="MSIP_Label_a42ddfa3-f04e-4aa0-a6ac-18ea78752d25_Method">
    <vt:lpwstr>Standard</vt:lpwstr>
  </property>
  <property fmtid="{D5CDD505-2E9C-101B-9397-08002B2CF9AE}" pid="5" name="MSIP_Label_a42ddfa3-f04e-4aa0-a6ac-18ea78752d25_Name">
    <vt:lpwstr>defa4170-0d19-0005-0004-bc88714345d2</vt:lpwstr>
  </property>
  <property fmtid="{D5CDD505-2E9C-101B-9397-08002B2CF9AE}" pid="6" name="MSIP_Label_a42ddfa3-f04e-4aa0-a6ac-18ea78752d25_SiteId">
    <vt:lpwstr>6135a844-853b-4b8c-9020-ae7f7ccf6c22</vt:lpwstr>
  </property>
  <property fmtid="{D5CDD505-2E9C-101B-9397-08002B2CF9AE}" pid="7" name="MSIP_Label_a42ddfa3-f04e-4aa0-a6ac-18ea78752d25_ActionId">
    <vt:lpwstr>96796986-d073-4742-9e66-42009ecf6cb2</vt:lpwstr>
  </property>
  <property fmtid="{D5CDD505-2E9C-101B-9397-08002B2CF9AE}" pid="8" name="MSIP_Label_a42ddfa3-f04e-4aa0-a6ac-18ea78752d25_ContentBits">
    <vt:lpwstr>0</vt:lpwstr>
  </property>
</Properties>
</file>