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31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jah K. Gibbs" userId="c6712d87-e224-49df-bb0d-0b7d5b664740" providerId="ADAL" clId="{78B3C371-8E13-4562-B944-5B1787FF3242}"/>
    <pc:docChg chg="undo redo custSel modSld">
      <pc:chgData name="Elijah K. Gibbs" userId="c6712d87-e224-49df-bb0d-0b7d5b664740" providerId="ADAL" clId="{78B3C371-8E13-4562-B944-5B1787FF3242}" dt="2023-09-14T17:19:54.931" v="2180" actId="20577"/>
      <pc:docMkLst>
        <pc:docMk/>
      </pc:docMkLst>
      <pc:sldChg chg="modSp mod">
        <pc:chgData name="Elijah K. Gibbs" userId="c6712d87-e224-49df-bb0d-0b7d5b664740" providerId="ADAL" clId="{78B3C371-8E13-4562-B944-5B1787FF3242}" dt="2023-09-14T17:19:54.931" v="2180" actId="20577"/>
        <pc:sldMkLst>
          <pc:docMk/>
          <pc:sldMk cId="0" sldId="257"/>
        </pc:sldMkLst>
        <pc:spChg chg="mod">
          <ac:chgData name="Elijah K. Gibbs" userId="c6712d87-e224-49df-bb0d-0b7d5b664740" providerId="ADAL" clId="{78B3C371-8E13-4562-B944-5B1787FF3242}" dt="2023-09-14T17:06:47.769" v="1974" actId="20577"/>
          <ac:spMkLst>
            <pc:docMk/>
            <pc:sldMk cId="0" sldId="257"/>
            <ac:spMk id="13326" creationId="{00000000-0000-0000-0000-000000000000}"/>
          </ac:spMkLst>
        </pc:spChg>
        <pc:graphicFrameChg chg="mod modGraphic">
          <ac:chgData name="Elijah K. Gibbs" userId="c6712d87-e224-49df-bb0d-0b7d5b664740" providerId="ADAL" clId="{78B3C371-8E13-4562-B944-5B1787FF3242}" dt="2023-09-14T17:19:54.931" v="2180" actId="20577"/>
          <ac:graphicFrameMkLst>
            <pc:docMk/>
            <pc:sldMk cId="0" sldId="257"/>
            <ac:graphicFrameMk id="13343" creationId="{00000000-0000-0000-0000-000000000000}"/>
          </ac:graphicFrameMkLst>
        </pc:graphicFrameChg>
      </pc:sldChg>
    </pc:docChg>
  </pc:docChgLst>
  <pc:docChgLst>
    <pc:chgData name="Elijah K. Gibbs" userId="c6712d87-e224-49df-bb0d-0b7d5b664740" providerId="ADAL" clId="{32833E9B-8760-41CA-AA9D-7E8F46776E59}"/>
    <pc:docChg chg="undo custSel modSld">
      <pc:chgData name="Elijah K. Gibbs" userId="c6712d87-e224-49df-bb0d-0b7d5b664740" providerId="ADAL" clId="{32833E9B-8760-41CA-AA9D-7E8F46776E59}" dt="2023-11-06T19:34:04.652" v="237" actId="20577"/>
      <pc:docMkLst>
        <pc:docMk/>
      </pc:docMkLst>
      <pc:sldChg chg="modSp mod">
        <pc:chgData name="Elijah K. Gibbs" userId="c6712d87-e224-49df-bb0d-0b7d5b664740" providerId="ADAL" clId="{32833E9B-8760-41CA-AA9D-7E8F46776E59}" dt="2023-11-06T19:34:04.652" v="237" actId="20577"/>
        <pc:sldMkLst>
          <pc:docMk/>
          <pc:sldMk cId="0" sldId="257"/>
        </pc:sldMkLst>
        <pc:graphicFrameChg chg="modGraphic">
          <ac:chgData name="Elijah K. Gibbs" userId="c6712d87-e224-49df-bb0d-0b7d5b664740" providerId="ADAL" clId="{32833E9B-8760-41CA-AA9D-7E8F46776E59}" dt="2023-11-06T19:34:04.652" v="237" actId="20577"/>
          <ac:graphicFrameMkLst>
            <pc:docMk/>
            <pc:sldMk cId="0" sldId="257"/>
            <ac:graphicFrameMk id="13343" creationId="{00000000-0000-0000-0000-000000000000}"/>
          </ac:graphicFrameMkLst>
        </pc:graphicFrameChg>
      </pc:sldChg>
    </pc:docChg>
  </pc:docChgLst>
  <pc:docChgLst>
    <pc:chgData name="Elijah K. Gibbs" userId="c6712d87-e224-49df-bb0d-0b7d5b664740" providerId="ADAL" clId="{7DEE693F-4595-4F0D-B483-C735CD848FFC}"/>
    <pc:docChg chg="undo custSel modSld">
      <pc:chgData name="Elijah K. Gibbs" userId="c6712d87-e224-49df-bb0d-0b7d5b664740" providerId="ADAL" clId="{7DEE693F-4595-4F0D-B483-C735CD848FFC}" dt="2023-11-17T14:59:07.613" v="223" actId="207"/>
      <pc:docMkLst>
        <pc:docMk/>
      </pc:docMkLst>
      <pc:sldChg chg="modSp mod">
        <pc:chgData name="Elijah K. Gibbs" userId="c6712d87-e224-49df-bb0d-0b7d5b664740" providerId="ADAL" clId="{7DEE693F-4595-4F0D-B483-C735CD848FFC}" dt="2023-11-17T14:59:07.613" v="223" actId="207"/>
        <pc:sldMkLst>
          <pc:docMk/>
          <pc:sldMk cId="0" sldId="257"/>
        </pc:sldMkLst>
        <pc:graphicFrameChg chg="modGraphic">
          <ac:chgData name="Elijah K. Gibbs" userId="c6712d87-e224-49df-bb0d-0b7d5b664740" providerId="ADAL" clId="{7DEE693F-4595-4F0D-B483-C735CD848FFC}" dt="2023-11-17T14:59:07.613" v="223" actId="207"/>
          <ac:graphicFrameMkLst>
            <pc:docMk/>
            <pc:sldMk cId="0" sldId="257"/>
            <ac:graphicFrameMk id="13343" creationId="{00000000-0000-0000-0000-000000000000}"/>
          </ac:graphicFrameMkLst>
        </pc:graphicFrameChg>
      </pc:sldChg>
    </pc:docChg>
  </pc:docChgLst>
  <pc:docChgLst>
    <pc:chgData name="Elijah K. Gibbs" userId="c6712d87-e224-49df-bb0d-0b7d5b664740" providerId="ADAL" clId="{B85B9D86-5D45-4B1C-8BD9-C68919EBC8FA}"/>
    <pc:docChg chg="undo custSel modSld">
      <pc:chgData name="Elijah K. Gibbs" userId="c6712d87-e224-49df-bb0d-0b7d5b664740" providerId="ADAL" clId="{B85B9D86-5D45-4B1C-8BD9-C68919EBC8FA}" dt="2023-09-19T12:51:40.237" v="120" actId="6549"/>
      <pc:docMkLst>
        <pc:docMk/>
      </pc:docMkLst>
      <pc:sldChg chg="modSp mod">
        <pc:chgData name="Elijah K. Gibbs" userId="c6712d87-e224-49df-bb0d-0b7d5b664740" providerId="ADAL" clId="{B85B9D86-5D45-4B1C-8BD9-C68919EBC8FA}" dt="2023-09-19T12:51:40.237" v="120" actId="6549"/>
        <pc:sldMkLst>
          <pc:docMk/>
          <pc:sldMk cId="0" sldId="257"/>
        </pc:sldMkLst>
        <pc:graphicFrameChg chg="mod modGraphic">
          <ac:chgData name="Elijah K. Gibbs" userId="c6712d87-e224-49df-bb0d-0b7d5b664740" providerId="ADAL" clId="{B85B9D86-5D45-4B1C-8BD9-C68919EBC8FA}" dt="2023-09-19T12:51:40.237" v="120" actId="6549"/>
          <ac:graphicFrameMkLst>
            <pc:docMk/>
            <pc:sldMk cId="0" sldId="257"/>
            <ac:graphicFrameMk id="13343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fficial%20LSP%20Logo.JPG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333500"/>
            <a:ext cx="4762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930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407150"/>
            <a:ext cx="400050" cy="2809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BA942-82EC-46B3-8413-235193D499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07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285336"/>
            <a:ext cx="2114550" cy="47962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85336"/>
            <a:ext cx="6191250" cy="47962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407150"/>
            <a:ext cx="400050" cy="2809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9E29D-0F00-4303-B2ED-79E1D1211E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62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407150"/>
            <a:ext cx="400050" cy="2809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27390-E68D-4A64-A8DF-848FF077CB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04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407150"/>
            <a:ext cx="400050" cy="2809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6352C-11DD-471E-A558-8F6870738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93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407150"/>
            <a:ext cx="400050" cy="2809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CF31B-46FB-41F5-BB83-0FD858E338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30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407150"/>
            <a:ext cx="400050" cy="2809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417C-C626-4F74-A59E-3395B60F02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64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407150"/>
            <a:ext cx="400050" cy="2809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BC93-B486-4A17-92FC-3632477AA9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18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407150"/>
            <a:ext cx="400050" cy="2809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3FF66-8596-4200-ABDD-BA80BF2AE6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52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297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62974"/>
            <a:ext cx="5111750" cy="476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36166"/>
            <a:ext cx="3008313" cy="35899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407150"/>
            <a:ext cx="400050" cy="2809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C598B-450C-4AC7-80F9-4B6162EE2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55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8365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7346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48709"/>
            <a:ext cx="5486400" cy="3234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407150"/>
            <a:ext cx="400050" cy="2809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C2130-76B7-4ADE-8BDB-2D8A40BA96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79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76200"/>
            <a:ext cx="5562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  <a:p>
            <a:pPr lvl="4"/>
            <a:endParaRPr lang="en-US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Line 13"/>
          <p:cNvSpPr>
            <a:spLocks noChangeShapeType="1"/>
          </p:cNvSpPr>
          <p:nvPr userDrawn="1"/>
        </p:nvSpPr>
        <p:spPr bwMode="auto">
          <a:xfrm>
            <a:off x="228600" y="1047750"/>
            <a:ext cx="8648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15"/>
          <p:cNvSpPr>
            <a:spLocks noChangeShapeType="1"/>
          </p:cNvSpPr>
          <p:nvPr userDrawn="1"/>
        </p:nvSpPr>
        <p:spPr bwMode="auto">
          <a:xfrm flipV="1">
            <a:off x="8537575" y="1047750"/>
            <a:ext cx="3397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 userDrawn="1">
            <p:ph type="sldNum" sz="quarter" idx="4"/>
          </p:nvPr>
        </p:nvSpPr>
        <p:spPr>
          <a:xfrm>
            <a:off x="8493125" y="6407150"/>
            <a:ext cx="441325" cy="280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3E52813A-5888-45E6-8D5C-AC3342E3EB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9538"/>
            <a:ext cx="1338263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76200"/>
            <a:ext cx="10334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3" r:id="rId1"/>
    <p:sldLayoutId id="2147484894" r:id="rId2"/>
    <p:sldLayoutId id="2147484895" r:id="rId3"/>
    <p:sldLayoutId id="2147484896" r:id="rId4"/>
    <p:sldLayoutId id="2147484897" r:id="rId5"/>
    <p:sldLayoutId id="2147484898" r:id="rId6"/>
    <p:sldLayoutId id="2147484899" r:id="rId7"/>
    <p:sldLayoutId id="2147484900" r:id="rId8"/>
    <p:sldLayoutId id="2147484901" r:id="rId9"/>
    <p:sldLayoutId id="2147484902" r:id="rId10"/>
    <p:sldLayoutId id="214748490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90563" indent="-233363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 b="1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sz="12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sz="12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sz="12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sz="1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–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4BF2FA-6FD7-4679-91E3-DA00F8B92995}" type="slidenum">
              <a:rPr lang="en-US" altLang="en-US" sz="1000" b="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000" b="0"/>
          </a:p>
        </p:txBody>
      </p:sp>
      <p:graphicFrame>
        <p:nvGraphicFramePr>
          <p:cNvPr id="1334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643308"/>
              </p:ext>
            </p:extLst>
          </p:nvPr>
        </p:nvGraphicFramePr>
        <p:xfrm>
          <a:off x="457200" y="1143000"/>
          <a:ext cx="8534400" cy="5697537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1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Project 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The purpose of this project is to Research, Design, Implement and Document an electrical power system for a CubeSat.  It will be able to supply regulated 3.3V, 5V, and 12V lines for multiple devices. It will be able to store power in a few battery configurations for flexibility in missions, at a minimum of 42Whrs. It will be able to support solar input from 0-32V and 0-20A. Along with this it will be able to monitor the health of the system using a microcontroller and sensors to ensure the system does not break. This system will be a flexible design that can be varied to suit the missions needed. It will demonstrate skills in electrical engineering assembly, integration, testing, and software design. 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charset="-128"/>
                      </a:endParaRPr>
                    </a:p>
                  </a:txBody>
                  <a:tcPr marL="88632" marR="88632" marT="44318" marB="4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Major Milestones</a:t>
                      </a:r>
                    </a:p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08/25/23   Preliminary Project Proposal</a:t>
                      </a:r>
                    </a:p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09/05/23   Project Presentations</a:t>
                      </a:r>
                    </a:p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09/15/23   Final Project Proposal</a:t>
                      </a:r>
                    </a:p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09/22/23   Cost Analysis of Project</a:t>
                      </a:r>
                    </a:p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09/29/23   Program Schedule for Project</a:t>
                      </a:r>
                    </a:p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11/14/23   Oral Preliminary Design Review (PDR)</a:t>
                      </a:r>
                    </a:p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12/09/23 Finalize Initial Design</a:t>
                      </a:r>
                    </a:p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charset="-128"/>
                      </a:endParaRPr>
                    </a:p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Completed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     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In-Progress</a:t>
                      </a:r>
                    </a:p>
                  </a:txBody>
                  <a:tcPr marL="88632" marR="88632" marT="44318" marB="4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377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Task Status and Notable Updates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Current Work: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Acquiring Parts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Finalize Initial Design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Forecasted Work: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Fabricating Test PCB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Testing Design</a:t>
                      </a:r>
                    </a:p>
                  </a:txBody>
                  <a:tcPr marL="88632" marR="88632" marT="44318" marB="4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Cost Update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Development Cost (To Date):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Parts $202.89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Test Equipment: $0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Indirect Cost Total: $13045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Project Engineer $3,640              (91hr, $40 hourly)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Technical Advisors$1100               (10hr, $100 hourly)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Project Mangers$1200                  (9hr, $120 hourly)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Total: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 $19187.89          	        (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25F0E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Slightly Over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88632" marR="88632" marT="44318" marB="443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Electrical Power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29292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</TotalTime>
  <Words>266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Electrical Power System</vt:lpstr>
    </vt:vector>
  </TitlesOfParts>
  <Company>NASA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SSE499 Quad Chart</dc:title>
  <dc:creator>Nathan Fite</dc:creator>
  <cp:lastModifiedBy>Elijah K. Gibbs</cp:lastModifiedBy>
  <cp:revision>129</cp:revision>
  <dcterms:created xsi:type="dcterms:W3CDTF">2011-01-13T20:13:28Z</dcterms:created>
  <dcterms:modified xsi:type="dcterms:W3CDTF">2023-11-17T14:59:16Z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2ddfa3-f04e-4aa0-a6ac-18ea78752d25_Enabled">
    <vt:lpwstr>true</vt:lpwstr>
  </property>
  <property fmtid="{D5CDD505-2E9C-101B-9397-08002B2CF9AE}" pid="3" name="MSIP_Label_a42ddfa3-f04e-4aa0-a6ac-18ea78752d25_SetDate">
    <vt:lpwstr>2023-09-14T16:38:46Z</vt:lpwstr>
  </property>
  <property fmtid="{D5CDD505-2E9C-101B-9397-08002B2CF9AE}" pid="4" name="MSIP_Label_a42ddfa3-f04e-4aa0-a6ac-18ea78752d25_Method">
    <vt:lpwstr>Standard</vt:lpwstr>
  </property>
  <property fmtid="{D5CDD505-2E9C-101B-9397-08002B2CF9AE}" pid="5" name="MSIP_Label_a42ddfa3-f04e-4aa0-a6ac-18ea78752d25_Name">
    <vt:lpwstr>defa4170-0d19-0005-0004-bc88714345d2</vt:lpwstr>
  </property>
  <property fmtid="{D5CDD505-2E9C-101B-9397-08002B2CF9AE}" pid="6" name="MSIP_Label_a42ddfa3-f04e-4aa0-a6ac-18ea78752d25_SiteId">
    <vt:lpwstr>6135a844-853b-4b8c-9020-ae7f7ccf6c22</vt:lpwstr>
  </property>
  <property fmtid="{D5CDD505-2E9C-101B-9397-08002B2CF9AE}" pid="7" name="MSIP_Label_a42ddfa3-f04e-4aa0-a6ac-18ea78752d25_ActionId">
    <vt:lpwstr>b52fa458-697c-4cd7-8c8c-4573a83d723f</vt:lpwstr>
  </property>
  <property fmtid="{D5CDD505-2E9C-101B-9397-08002B2CF9AE}" pid="8" name="MSIP_Label_a42ddfa3-f04e-4aa0-a6ac-18ea78752d25_ContentBits">
    <vt:lpwstr>0</vt:lpwstr>
  </property>
</Properties>
</file>