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3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952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73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6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4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4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A64D-92C7-4EFA-AEF3-333A4A45FCC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98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A0000-A59C-4FBC-9B7E-CA7D4C832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Exploring health quality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2F6606-541F-4589-99C7-8DBAFF8E1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 err="1"/>
              <a:t>Coung</a:t>
            </a:r>
            <a:r>
              <a:rPr lang="en-US" dirty="0"/>
              <a:t> Huynh</a:t>
            </a:r>
          </a:p>
          <a:p>
            <a:endParaRPr lang="en-US" dirty="0"/>
          </a:p>
          <a:p>
            <a:r>
              <a:rPr lang="en-US" dirty="0"/>
              <a:t>Erica Rosa</a:t>
            </a:r>
          </a:p>
          <a:p>
            <a:endParaRPr lang="en-US" dirty="0"/>
          </a:p>
          <a:p>
            <a:r>
              <a:rPr lang="en-US" dirty="0"/>
              <a:t>Jensen </a:t>
            </a:r>
            <a:r>
              <a:rPr lang="en-US" dirty="0" err="1"/>
              <a:t>Binoji</a:t>
            </a:r>
            <a:endParaRPr lang="en-US" dirty="0"/>
          </a:p>
          <a:p>
            <a:endParaRPr lang="en-US" dirty="0"/>
          </a:p>
          <a:p>
            <a:r>
              <a:rPr lang="en-US" dirty="0"/>
              <a:t>Ted Stagner</a:t>
            </a:r>
          </a:p>
        </p:txBody>
      </p:sp>
    </p:spTree>
    <p:extLst>
      <p:ext uri="{BB962C8B-B14F-4D97-AF65-F5344CB8AC3E}">
        <p14:creationId xmlns:p14="http://schemas.microsoft.com/office/powerpoint/2010/main" val="1413367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C5A1E-C0DC-44FD-AA62-557E0C55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5085-5492-435D-BFF1-C669FF4F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19375"/>
            <a:ext cx="10820400" cy="4038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fee-for-service, towards value based care</a:t>
            </a:r>
          </a:p>
          <a:p>
            <a:r>
              <a:rPr lang="en-US" dirty="0"/>
              <a:t>Quality Incentive Programs </a:t>
            </a:r>
            <a:r>
              <a:rPr lang="en-US" dirty="0">
                <a:sym typeface="Wingdings" panose="05000000000000000000" pitchFamily="2" charset="2"/>
              </a:rPr>
              <a:t> (Payment model change)</a:t>
            </a:r>
            <a:endParaRPr lang="en-US" dirty="0"/>
          </a:p>
          <a:p>
            <a:pPr lvl="1"/>
            <a:r>
              <a:rPr lang="en-US" dirty="0"/>
              <a:t>High performers </a:t>
            </a:r>
            <a:r>
              <a:rPr lang="en-US" dirty="0">
                <a:sym typeface="Wingdings" panose="05000000000000000000" pitchFamily="2" charset="2"/>
              </a:rPr>
              <a:t> Positive reimbursement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Low performers  Negative reimbursement</a:t>
            </a:r>
            <a:r>
              <a:rPr lang="en-US" dirty="0"/>
              <a:t> </a:t>
            </a:r>
          </a:p>
          <a:p>
            <a:r>
              <a:rPr lang="en-US" dirty="0"/>
              <a:t>Win-win… better health outcomes, lower costs</a:t>
            </a:r>
          </a:p>
          <a:p>
            <a:r>
              <a:rPr lang="en-US" dirty="0"/>
              <a:t>This strategy could be increasingly utilized regards of larger health care model e.g. </a:t>
            </a:r>
            <a:r>
              <a:rPr lang="en-US" dirty="0" err="1"/>
              <a:t>medicare</a:t>
            </a:r>
            <a:r>
              <a:rPr lang="en-US" dirty="0"/>
              <a:t> for all or traditional system</a:t>
            </a:r>
          </a:p>
          <a:p>
            <a:r>
              <a:rPr lang="en-US" dirty="0"/>
              <a:t>Promotes </a:t>
            </a:r>
            <a:r>
              <a:rPr lang="en-US" spc="350" dirty="0"/>
              <a:t>QUALITY</a:t>
            </a:r>
            <a:r>
              <a:rPr lang="en-US" dirty="0"/>
              <a:t>, </a:t>
            </a:r>
            <a:r>
              <a:rPr lang="en-US" spc="350" dirty="0"/>
              <a:t>OUTCOMES</a:t>
            </a:r>
            <a:r>
              <a:rPr lang="en-US" dirty="0"/>
              <a:t>, and </a:t>
            </a:r>
            <a:r>
              <a:rPr lang="en-US" spc="350" dirty="0"/>
              <a:t>WELLNESS</a:t>
            </a:r>
          </a:p>
          <a:p>
            <a:endParaRPr lang="en-US" spc="350" dirty="0"/>
          </a:p>
          <a:p>
            <a:pPr marL="0" indent="0">
              <a:buNone/>
            </a:pPr>
            <a:r>
              <a:rPr lang="en-US" dirty="0"/>
              <a:t>For this project, we developed a platform the allows the user to explore data for the </a:t>
            </a:r>
            <a:r>
              <a:rPr lang="en-US" spc="350" dirty="0">
                <a:solidFill>
                  <a:schemeClr val="accent6">
                    <a:lumMod val="75000"/>
                  </a:schemeClr>
                </a:solidFill>
              </a:rPr>
              <a:t>End-Stage Renal Disease Quality Incentive Program</a:t>
            </a:r>
            <a:r>
              <a:rPr lang="en-US" spc="350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66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520027-85C5-4053-A072-64FEBAFE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5659-4652-433F-A648-1E0AFBA1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CSVs containing End-Stage Renal Disease QIP Reporting Results</a:t>
            </a:r>
          </a:p>
          <a:p>
            <a:r>
              <a:rPr lang="en-US" dirty="0"/>
              <a:t>Imported and transformed data in a </a:t>
            </a:r>
            <a:r>
              <a:rPr lang="en-US" dirty="0" err="1"/>
              <a:t>Jupyter</a:t>
            </a:r>
            <a:r>
              <a:rPr lang="en-US" dirty="0"/>
              <a:t> notebook (Pandas, SQL Alchemy)</a:t>
            </a:r>
          </a:p>
          <a:p>
            <a:r>
              <a:rPr lang="en-US" dirty="0"/>
              <a:t>Loaded </a:t>
            </a:r>
            <a:r>
              <a:rPr lang="en-US" dirty="0" err="1"/>
              <a:t>dataframes</a:t>
            </a:r>
            <a:r>
              <a:rPr lang="en-US" dirty="0"/>
              <a:t> into MySQL tables</a:t>
            </a:r>
          </a:p>
          <a:p>
            <a:r>
              <a:rPr lang="en-US" dirty="0"/>
              <a:t>Flask App to update visualizations through routes that query MySQL</a:t>
            </a:r>
          </a:p>
          <a:p>
            <a:r>
              <a:rPr lang="en-US" dirty="0"/>
              <a:t>D3 visualizations (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  <a:p>
            <a:r>
              <a:rPr lang="en-US" dirty="0"/>
              <a:t>HTML Dashboard with CSS styling (WOW.js)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21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297F40-0D4C-4A26-B19B-38D3C98B90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/>
          </a:blip>
          <a:srcRect t="4994" b="131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57DB43-671A-4079-9927-155B14C0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 err="1"/>
              <a:t>Chloropleth</a:t>
            </a:r>
            <a:r>
              <a:rPr lang="en-US" sz="6000" dirty="0"/>
              <a:t> Map | State </a:t>
            </a:r>
            <a:r>
              <a:rPr lang="en-US" sz="6000" dirty="0" err="1"/>
              <a:t>avgs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7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7" name="Picture 21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420AAD-955E-4646-B87B-A14E816A94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/>
          </a:blip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57DB43-671A-4079-9927-155B14C0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Filterable table| reporting clinics</a:t>
            </a:r>
          </a:p>
        </p:txBody>
      </p:sp>
    </p:spTree>
    <p:extLst>
      <p:ext uri="{BB962C8B-B14F-4D97-AF65-F5344CB8AC3E}">
        <p14:creationId xmlns:p14="http://schemas.microsoft.com/office/powerpoint/2010/main" val="129315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7DB43-671A-4079-9927-155B14C0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31" y="76201"/>
            <a:ext cx="10696569" cy="11810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/>
              <a:t>Other Attempts| </a:t>
            </a:r>
            <a:r>
              <a:rPr lang="en-US" dirty="0">
                <a:solidFill>
                  <a:srgbClr val="C00000"/>
                </a:solidFill>
              </a:rPr>
              <a:t>Angular.JS,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					D3 Bubble Plot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05B5FB-886C-4926-AF6B-E2BCD5029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41" y="1608360"/>
            <a:ext cx="4775596" cy="846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518915-568C-4769-AFBB-0071B3B62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54" y="3333274"/>
            <a:ext cx="5220171" cy="1075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C09123-F728-4FB5-B4B3-E722E0F5C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54" y="5287646"/>
            <a:ext cx="5463970" cy="1046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BE7895-A6C8-4CE3-9129-E5FC4BC450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346" y="1605187"/>
            <a:ext cx="6057200" cy="4729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376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43706-580A-4E83-8896-42DF58D7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098705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95B9-0A8B-46B6-A201-F59EDDBE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3028" y="821265"/>
            <a:ext cx="3265713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Local:5000</a:t>
            </a:r>
          </a:p>
        </p:txBody>
      </p:sp>
    </p:spTree>
    <p:extLst>
      <p:ext uri="{BB962C8B-B14F-4D97-AF65-F5344CB8AC3E}">
        <p14:creationId xmlns:p14="http://schemas.microsoft.com/office/powerpoint/2010/main" val="255497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43706-580A-4E83-8896-42DF58D7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0" y="965200"/>
            <a:ext cx="7372350" cy="1441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95B9-0A8B-46B6-A201-F59EDDBE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4450" y="3409948"/>
            <a:ext cx="7372350" cy="248285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9600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7D80F0-E0CE-4DCF-A32A-DB7CE736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30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Exploring health quality</vt:lpstr>
      <vt:lpstr>Background</vt:lpstr>
      <vt:lpstr>Data and methods</vt:lpstr>
      <vt:lpstr>Chloropleth Map | State avgs</vt:lpstr>
      <vt:lpstr>Filterable table| reporting clinics</vt:lpstr>
      <vt:lpstr>Other Attempts| Angular.JS,        D3 Bubble Plot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health quality</dc:title>
  <dc:creator>Erica Ginn</dc:creator>
  <cp:lastModifiedBy>Erica Ginn</cp:lastModifiedBy>
  <cp:revision>6</cp:revision>
  <dcterms:created xsi:type="dcterms:W3CDTF">2019-01-12T04:50:14Z</dcterms:created>
  <dcterms:modified xsi:type="dcterms:W3CDTF">2019-01-12T15:33:38Z</dcterms:modified>
</cp:coreProperties>
</file>