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5" r:id="rId8"/>
    <p:sldId id="269" r:id="rId9"/>
    <p:sldId id="266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C3"/>
    <a:srgbClr val="FFD6AC"/>
    <a:srgbClr val="DDB8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07/05/15 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jpg"/><Relationship Id="rId3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Kaartkleuren 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2209800" y="5056631"/>
            <a:ext cx="6477000" cy="1580343"/>
          </a:xfrm>
        </p:spPr>
        <p:txBody>
          <a:bodyPr>
            <a:normAutofit/>
          </a:bodyPr>
          <a:lstStyle/>
          <a:p>
            <a:r>
              <a:rPr lang="nl-NL" dirty="0" smtClean="0"/>
              <a:t>Elias Gorter</a:t>
            </a:r>
          </a:p>
          <a:p>
            <a:r>
              <a:rPr lang="nl-NL" dirty="0" err="1" smtClean="0"/>
              <a:t>Kirtsen</a:t>
            </a:r>
            <a:r>
              <a:rPr lang="nl-NL" dirty="0" smtClean="0"/>
              <a:t> de Wit </a:t>
            </a:r>
          </a:p>
          <a:p>
            <a:r>
              <a:rPr lang="nl-NL" dirty="0" smtClean="0"/>
              <a:t>Sangeeta van Beemen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67704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Harmony Theorie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214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Conclusie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39254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1088487"/>
            <a:ext cx="7313613" cy="868362"/>
          </a:xfrm>
        </p:spPr>
        <p:txBody>
          <a:bodyPr/>
          <a:lstStyle/>
          <a:p>
            <a:r>
              <a:rPr lang="nl-NL" dirty="0" smtClean="0"/>
              <a:t>De Case</a:t>
            </a:r>
            <a:endParaRPr lang="nl-NL" dirty="0"/>
          </a:p>
        </p:txBody>
      </p:sp>
      <p:pic>
        <p:nvPicPr>
          <p:cNvPr id="5" name="Tijdelijke aanduiding voor inhoud 4" descr="800px-Map3.jpg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t="13978" r="9409" b="6241"/>
          <a:stretch/>
        </p:blipFill>
        <p:spPr>
          <a:xfrm>
            <a:off x="141633" y="2505909"/>
            <a:ext cx="4315970" cy="2350414"/>
          </a:xfrm>
        </p:spPr>
      </p:pic>
      <p:pic>
        <p:nvPicPr>
          <p:cNvPr id="6" name="Tijdelijke aanduiding voor inhoud 5" descr="kaart3dominatingsetensorteer.jpg"/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" t="14192" r="9151" b="6121"/>
          <a:stretch/>
        </p:blipFill>
        <p:spPr>
          <a:xfrm>
            <a:off x="4686397" y="2505909"/>
            <a:ext cx="4315969" cy="2350414"/>
          </a:xfrm>
        </p:spPr>
      </p:pic>
    </p:spTree>
    <p:extLst>
      <p:ext uri="{BB962C8B-B14F-4D97-AF65-F5344CB8AC3E}">
        <p14:creationId xmlns:p14="http://schemas.microsoft.com/office/powerpoint/2010/main" val="3000488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Rijen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/>
                </a:solidFill>
                <a:latin typeface="+mj-lt"/>
              </a:rPr>
              <a:t>Oplossing 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Tijdelijke aanduiding voor inhoud 6" descr="kaart1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4" r="4784"/>
          <a:stretch>
            <a:fillRect/>
          </a:stretch>
        </p:blipFill>
        <p:spPr/>
      </p:pic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/>
                </a:solidFill>
                <a:latin typeface="+mj-lt"/>
              </a:rPr>
              <a:t>Probleem 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Tijdelijke aanduiding voor inhoud 7" descr="kaart2probleem.jp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4" r="135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3489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Meeste Verbindingen 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/>
                </a:solidFill>
                <a:latin typeface="+mj-lt"/>
              </a:rPr>
              <a:t>Oplossing 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Tijdelijke aanduiding voor inhoud 6" descr="kaart2sorteeralgoritme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r="13577"/>
          <a:stretch>
            <a:fillRect/>
          </a:stretch>
        </p:blipFill>
        <p:spPr/>
      </p:pic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 smtClean="0">
                <a:solidFill>
                  <a:schemeClr val="tx1"/>
                </a:solidFill>
                <a:latin typeface="+mj-lt"/>
              </a:rPr>
              <a:t>Probleem </a:t>
            </a:r>
            <a:endParaRPr lang="nl-NL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8" name="Tijdelijke aanduiding voor inhoud 7" descr="kaart3probleem.jpg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r="20808"/>
          <a:stretch>
            <a:fillRect/>
          </a:stretch>
        </p:blipFill>
        <p:spPr>
          <a:xfrm>
            <a:off x="4646613" y="2174875"/>
            <a:ext cx="3565525" cy="3616325"/>
          </a:xfrm>
        </p:spPr>
      </p:pic>
    </p:spTree>
    <p:extLst>
      <p:ext uri="{BB962C8B-B14F-4D97-AF65-F5344CB8AC3E}">
        <p14:creationId xmlns:p14="http://schemas.microsoft.com/office/powerpoint/2010/main" val="2147426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Dominating</a:t>
            </a:r>
            <a:r>
              <a:rPr lang="nl-NL" dirty="0" smtClean="0"/>
              <a:t> Set</a:t>
            </a:r>
            <a:endParaRPr lang="nl-NL" dirty="0"/>
          </a:p>
        </p:txBody>
      </p:sp>
      <p:pic>
        <p:nvPicPr>
          <p:cNvPr id="4" name="Tijdelijke aanduiding voor inhoud 3" descr="kaart3dominatingset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2" b="3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6487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Backtracking </a:t>
            </a:r>
            <a:endParaRPr lang="nl-NL" dirty="0"/>
          </a:p>
        </p:txBody>
      </p:sp>
      <p:pic>
        <p:nvPicPr>
          <p:cNvPr id="4" name="Tijdelijke aanduiding voor inhoud 3" descr="kaart2probleem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581" r="-1658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46072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Combinatie van Methodes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49417" y="2801938"/>
            <a:ext cx="3740481" cy="4056062"/>
          </a:xfrm>
        </p:spPr>
        <p:txBody>
          <a:bodyPr/>
          <a:lstStyle/>
          <a:p>
            <a:r>
              <a:rPr lang="nl-NL" dirty="0" err="1" smtClean="0"/>
              <a:t>Dominating</a:t>
            </a:r>
            <a:r>
              <a:rPr lang="nl-NL" dirty="0" smtClean="0"/>
              <a:t> Set</a:t>
            </a:r>
          </a:p>
          <a:p>
            <a:r>
              <a:rPr lang="nl-NL" dirty="0" smtClean="0"/>
              <a:t>Meeste Verbindingen </a:t>
            </a:r>
          </a:p>
          <a:p>
            <a:r>
              <a:rPr lang="nl-NL" dirty="0" smtClean="0"/>
              <a:t>Backtracking </a:t>
            </a:r>
            <a:endParaRPr lang="nl-NL" dirty="0"/>
          </a:p>
        </p:txBody>
      </p:sp>
      <p:pic>
        <p:nvPicPr>
          <p:cNvPr id="5" name="Tijdelijke aanduiding voor inhoud 3" descr="kaart3dominatingsetensorteer.jp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036" b="-46036"/>
          <a:stretch>
            <a:fillRect/>
          </a:stretch>
        </p:blipFill>
        <p:spPr>
          <a:xfrm>
            <a:off x="3740481" y="829080"/>
            <a:ext cx="5300731" cy="6028920"/>
          </a:xfrm>
        </p:spPr>
      </p:pic>
      <p:sp>
        <p:nvSpPr>
          <p:cNvPr id="6" name="Pijl omhoog en omlaag 5"/>
          <p:cNvSpPr/>
          <p:nvPr/>
        </p:nvSpPr>
        <p:spPr>
          <a:xfrm>
            <a:off x="4881924" y="2627822"/>
            <a:ext cx="297860" cy="535441"/>
          </a:xfrm>
          <a:prstGeom prst="upDownArrow">
            <a:avLst/>
          </a:prstGeom>
          <a:solidFill>
            <a:schemeClr val="bg1"/>
          </a:solidFill>
          <a:scene3d>
            <a:camera prst="orthographicFront">
              <a:rot lat="21507995" lon="21549736" rev="1491127"/>
            </a:camera>
            <a:lightRig rig="threePt" dir="t"/>
          </a:scene3d>
          <a:sp3d>
            <a:bevelT/>
            <a:bevelB w="139700" prst="cross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695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188331" y="502379"/>
            <a:ext cx="6780567" cy="60972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 smtClean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country in </a:t>
            </a:r>
            <a:r>
              <a:rPr lang="nl-NL" dirty="0" err="1" smtClean="0"/>
              <a:t>dominating_set_list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 </a:t>
            </a:r>
            <a:r>
              <a:rPr lang="nl-NL" dirty="0"/>
              <a:t>	</a:t>
            </a:r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/>
              <a:t>country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colour_list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     	</a:t>
            </a:r>
            <a:r>
              <a:rPr lang="nl-NL" dirty="0" err="1" smtClean="0"/>
              <a:t>sort</a:t>
            </a:r>
            <a:r>
              <a:rPr lang="nl-NL" dirty="0" smtClean="0"/>
              <a:t> </a:t>
            </a:r>
            <a:r>
              <a:rPr lang="nl-NL" dirty="0"/>
              <a:t>buurlanden</a:t>
            </a:r>
            <a:br>
              <a:rPr lang="nl-NL" dirty="0"/>
            </a:br>
            <a:r>
              <a:rPr lang="nl-NL" dirty="0" smtClean="0"/>
              <a:t>    	</a:t>
            </a:r>
            <a:r>
              <a:rPr lang="nl-NL" dirty="0" err="1" smtClean="0"/>
              <a:t>add</a:t>
            </a:r>
            <a:r>
              <a:rPr lang="nl-NL" dirty="0" smtClean="0"/>
              <a:t> </a:t>
            </a:r>
            <a:r>
              <a:rPr lang="nl-NL" dirty="0" err="1"/>
              <a:t>sorted</a:t>
            </a:r>
            <a:r>
              <a:rPr lang="nl-NL" dirty="0"/>
              <a:t> buurlanden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colour_list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smtClean="0"/>
              <a:t>  </a:t>
            </a:r>
            <a:r>
              <a:rPr lang="nl-NL" dirty="0" err="1" smtClean="0"/>
              <a:t>possible</a:t>
            </a:r>
            <a:r>
              <a:rPr lang="nl-NL" dirty="0" smtClean="0"/>
              <a:t> </a:t>
            </a:r>
            <a:r>
              <a:rPr lang="nl-NL" dirty="0"/>
              <a:t>is </a:t>
            </a:r>
            <a:r>
              <a:rPr lang="nl-NL" dirty="0" err="1"/>
              <a:t>true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 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/>
              <a:t>each</a:t>
            </a:r>
            <a:r>
              <a:rPr lang="nl-NL" dirty="0"/>
              <a:t> country in </a:t>
            </a:r>
            <a:r>
              <a:rPr lang="nl-NL" dirty="0" err="1"/>
              <a:t>colour_list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      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colours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      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colours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temp_list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      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is </a:t>
            </a:r>
            <a:r>
              <a:rPr lang="nl-NL" dirty="0" err="1"/>
              <a:t>false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          </a:t>
            </a:r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smtClean="0"/>
              <a:t>up </a:t>
            </a:r>
            <a:r>
              <a:rPr lang="nl-NL" dirty="0" err="1"/>
              <a:t>till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including</a:t>
            </a:r>
            <a:r>
              <a:rPr lang="nl-NL" dirty="0"/>
              <a:t> </a:t>
            </a:r>
            <a:r>
              <a:rPr lang="nl-NL" dirty="0" err="1"/>
              <a:t>self.kleur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temp_list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      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temp_list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empty</a:t>
            </a:r>
            <a:br>
              <a:rPr lang="nl-NL" dirty="0"/>
            </a:br>
            <a:r>
              <a:rPr lang="nl-NL" dirty="0" smtClean="0"/>
              <a:t>           </a:t>
            </a:r>
            <a:r>
              <a:rPr lang="nl-NL" dirty="0" err="1"/>
              <a:t>assign</a:t>
            </a:r>
            <a:r>
              <a:rPr lang="nl-NL" dirty="0"/>
              <a:t> first colour in </a:t>
            </a:r>
            <a:r>
              <a:rPr lang="nl-NL" dirty="0" err="1"/>
              <a:t>temp_list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self.kleur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           </a:t>
            </a:r>
            <a:r>
              <a:rPr lang="nl-NL" dirty="0"/>
              <a:t>set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true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       </a:t>
            </a:r>
            <a:r>
              <a:rPr lang="nl-NL" dirty="0" err="1"/>
              <a:t>else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           </a:t>
            </a:r>
            <a:r>
              <a:rPr lang="nl-NL" dirty="0"/>
              <a:t>set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false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           </a:t>
            </a:r>
            <a:r>
              <a:rPr lang="nl-NL" dirty="0"/>
              <a:t>go back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previous</a:t>
            </a:r>
            <a:r>
              <a:rPr lang="nl-NL" dirty="0" smtClean="0"/>
              <a:t> country </a:t>
            </a:r>
            <a:r>
              <a:rPr lang="nl-NL" dirty="0"/>
              <a:t>in </a:t>
            </a:r>
            <a:r>
              <a:rPr lang="nl-NL" dirty="0" err="1"/>
              <a:t>colour_list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839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Theorie Minimum Kleuren 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05458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Zomer">
      <a:maj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ヒラギノ丸ゴ Pro W4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Inktpot.thmx</Template>
  <TotalTime>73</TotalTime>
  <Words>42</Words>
  <Application>Microsoft Macintosh PowerPoint</Application>
  <PresentationFormat>Diavoorstelling (4:3)</PresentationFormat>
  <Paragraphs>21</Paragraphs>
  <Slides>11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2" baseType="lpstr">
      <vt:lpstr>Inkwell</vt:lpstr>
      <vt:lpstr>Kaartkleuren </vt:lpstr>
      <vt:lpstr>De Case</vt:lpstr>
      <vt:lpstr>Rijen</vt:lpstr>
      <vt:lpstr>Meeste Verbindingen </vt:lpstr>
      <vt:lpstr>Dominating Set</vt:lpstr>
      <vt:lpstr>Backtracking </vt:lpstr>
      <vt:lpstr>Combinatie van Methodes</vt:lpstr>
      <vt:lpstr>PowerPoint-presentatie</vt:lpstr>
      <vt:lpstr>Theorie Minimum Kleuren </vt:lpstr>
      <vt:lpstr>De Harmony Theorie</vt:lpstr>
      <vt:lpstr>Conclusie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Kaartkleuren </dc:title>
  <dc:creator>Sangeeta  van Beemen</dc:creator>
  <cp:lastModifiedBy>Sangeeta  van Beemen</cp:lastModifiedBy>
  <cp:revision>7</cp:revision>
  <dcterms:created xsi:type="dcterms:W3CDTF">2015-05-07T18:42:08Z</dcterms:created>
  <dcterms:modified xsi:type="dcterms:W3CDTF">2015-05-07T19:55:23Z</dcterms:modified>
</cp:coreProperties>
</file>