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5ED25D7-B4DD-489F-98A8-0D8ACBD9CC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4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BD75C0-38CC-4214-A945-58D3B510ED7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0998AA-EC0C-4867-9AF1-71B1FD13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36563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Welcome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46508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004"/>
            <a:ext cx="9905998" cy="1155032"/>
          </a:xfrm>
        </p:spPr>
        <p:txBody>
          <a:bodyPr/>
          <a:lstStyle/>
          <a:p>
            <a:r>
              <a:rPr lang="en-US" dirty="0" smtClean="0"/>
              <a:t>Erase(</a:t>
            </a:r>
            <a:r>
              <a:rPr lang="en-US" dirty="0" err="1" smtClean="0"/>
              <a:t>const</a:t>
            </a:r>
            <a:r>
              <a:rPr lang="en-US" dirty="0" smtClean="0"/>
              <a:t> t&amp;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declares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declares iterator;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for(uses iterator to traverse through multiset)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if(*iterator==item)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erases value pointed by the iterator; //uses erase() STL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iterator--;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Time Complexity: </a:t>
            </a:r>
            <a:r>
              <a:rPr lang="en-US" dirty="0">
                <a:effectLst/>
              </a:rPr>
              <a:t>logarithmic in container </a:t>
            </a:r>
            <a:r>
              <a:rPr lang="en-US" dirty="0" smtClean="0">
                <a:effectLst/>
              </a:rPr>
              <a:t>size, </a:t>
            </a:r>
            <a:r>
              <a:rPr lang="en-US" dirty="0">
                <a:effectLst/>
              </a:rPr>
              <a:t>plus linear in the number of elements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1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for(uses iterator to traverse through the multiset)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prints the value pointed by iterator;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641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 b="1" dirty="0" smtClean="0"/>
              <a:t>Thank you</a:t>
            </a:r>
            <a:endParaRPr 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97309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529262"/>
          </a:xfrm>
        </p:spPr>
        <p:txBody>
          <a:bodyPr/>
          <a:lstStyle/>
          <a:p>
            <a:r>
              <a:rPr lang="en-US" sz="3000" dirty="0" smtClean="0"/>
              <a:t>A PRESENTATION ON,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000" dirty="0" smtClean="0"/>
              <a:t>Multiset DaTa structure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97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34164"/>
            <a:ext cx="9905998" cy="1080436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Presented by,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808748"/>
          </a:xfrm>
        </p:spPr>
        <p:txBody>
          <a:bodyPr/>
          <a:lstStyle/>
          <a:p>
            <a:r>
              <a:rPr lang="en-US" dirty="0" smtClean="0"/>
              <a:t>Jarif al </a:t>
            </a:r>
            <a:r>
              <a:rPr lang="en-US" dirty="0" err="1" smtClean="0"/>
              <a:t>nayem</a:t>
            </a:r>
            <a:r>
              <a:rPr lang="en-US" dirty="0" smtClean="0"/>
              <a:t> – 1721487042</a:t>
            </a:r>
          </a:p>
          <a:p>
            <a:r>
              <a:rPr lang="en-US" dirty="0" err="1" smtClean="0"/>
              <a:t>Ekhfa</a:t>
            </a:r>
            <a:r>
              <a:rPr lang="en-US" dirty="0" smtClean="0"/>
              <a:t> Hossain – 1721625642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Maruf</a:t>
            </a:r>
            <a:r>
              <a:rPr lang="en-US" dirty="0" smtClean="0"/>
              <a:t> </a:t>
            </a:r>
            <a:r>
              <a:rPr lang="en-US" dirty="0" err="1" smtClean="0"/>
              <a:t>saklain</a:t>
            </a:r>
            <a:r>
              <a:rPr lang="en-US" dirty="0" smtClean="0"/>
              <a:t> </a:t>
            </a:r>
            <a:r>
              <a:rPr lang="en-US" dirty="0" err="1" smtClean="0"/>
              <a:t>lingkon</a:t>
            </a:r>
            <a:r>
              <a:rPr lang="en-US" dirty="0" smtClean="0"/>
              <a:t> - 1721081642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8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98256"/>
          </a:xfrm>
        </p:spPr>
        <p:txBody>
          <a:bodyPr/>
          <a:lstStyle/>
          <a:p>
            <a:r>
              <a:rPr lang="en-US" dirty="0" smtClean="0"/>
              <a:t>What is multiset?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51284"/>
            <a:ext cx="9905998" cy="4539916"/>
          </a:xfrm>
        </p:spPr>
        <p:txBody>
          <a:bodyPr/>
          <a:lstStyle/>
          <a:p>
            <a:r>
              <a:rPr lang="en-US" dirty="0" smtClean="0"/>
              <a:t>Set is a type of container which has a same concept as the mathematical set.</a:t>
            </a:r>
          </a:p>
          <a:p>
            <a:r>
              <a:rPr lang="en-US" dirty="0" smtClean="0"/>
              <a:t>It is implemented in </a:t>
            </a:r>
            <a:r>
              <a:rPr lang="en-US" dirty="0"/>
              <a:t>C</a:t>
            </a:r>
            <a:r>
              <a:rPr lang="en-US" dirty="0" smtClean="0"/>
              <a:t>++ language in ‘STL’.</a:t>
            </a:r>
          </a:p>
          <a:p>
            <a:r>
              <a:rPr lang="en-US" dirty="0" smtClean="0"/>
              <a:t>Multiset is a branch of ‘Set’.</a:t>
            </a:r>
          </a:p>
          <a:p>
            <a:r>
              <a:rPr lang="en-US" dirty="0" smtClean="0"/>
              <a:t>In both of the case, the element can be traversed in sorted order.</a:t>
            </a:r>
          </a:p>
          <a:p>
            <a:r>
              <a:rPr lang="en-US" dirty="0" smtClean="0"/>
              <a:t>In set one element can’t be inserted twice.</a:t>
            </a:r>
          </a:p>
          <a:p>
            <a:r>
              <a:rPr lang="en-US" dirty="0" smtClean="0"/>
              <a:t>In multiset one element can be inserted more than once.</a:t>
            </a:r>
          </a:p>
          <a:p>
            <a:r>
              <a:rPr lang="en-US" dirty="0" smtClean="0"/>
              <a:t>Multiset is important for solving algorithmic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8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44893"/>
            <a:ext cx="9905998" cy="5832909"/>
          </a:xfrm>
        </p:spPr>
        <p:txBody>
          <a:bodyPr/>
          <a:lstStyle/>
          <a:p>
            <a:r>
              <a:rPr lang="en-US" dirty="0" smtClean="0"/>
              <a:t>Multiset is a implemented library in the ‘Standard Template Library’ section of C++.</a:t>
            </a:r>
          </a:p>
          <a:p>
            <a:r>
              <a:rPr lang="en-US" dirty="0" smtClean="0"/>
              <a:t>It has some implemented member functions:</a:t>
            </a:r>
          </a:p>
          <a:p>
            <a:r>
              <a:rPr lang="en-US" dirty="0" smtClean="0"/>
              <a:t>Details of these are discussed in the ‘</a:t>
            </a:r>
            <a:r>
              <a:rPr lang="en-US" dirty="0"/>
              <a:t>P</a:t>
            </a:r>
            <a:r>
              <a:rPr lang="en-US" dirty="0" smtClean="0"/>
              <a:t>roject Report’. Some of these functions are:</a:t>
            </a:r>
          </a:p>
          <a:p>
            <a:pPr lvl="1"/>
            <a:r>
              <a:rPr lang="en-US" dirty="0" smtClean="0"/>
              <a:t>Begin()</a:t>
            </a:r>
          </a:p>
          <a:p>
            <a:pPr lvl="1"/>
            <a:r>
              <a:rPr lang="en-US" dirty="0" smtClean="0"/>
              <a:t>End()</a:t>
            </a:r>
          </a:p>
          <a:p>
            <a:pPr lvl="1"/>
            <a:r>
              <a:rPr lang="en-US" dirty="0" smtClean="0"/>
              <a:t>Size()</a:t>
            </a:r>
          </a:p>
          <a:p>
            <a:pPr lvl="1"/>
            <a:r>
              <a:rPr lang="en-US" dirty="0" smtClean="0"/>
              <a:t>Empty()</a:t>
            </a:r>
          </a:p>
          <a:p>
            <a:pPr lvl="1"/>
            <a:r>
              <a:rPr lang="en-US" dirty="0" smtClean="0"/>
              <a:t>Clear()</a:t>
            </a:r>
          </a:p>
          <a:p>
            <a:pPr lvl="1"/>
            <a:r>
              <a:rPr lang="en-US" dirty="0" smtClean="0"/>
              <a:t>Erase() etc.</a:t>
            </a:r>
          </a:p>
          <a:p>
            <a:pPr lvl="1"/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38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3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const</a:t>
            </a:r>
            <a:r>
              <a:rPr lang="en-US" dirty="0" smtClean="0"/>
              <a:t> t&amp;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0bject.insert(</a:t>
            </a:r>
            <a:r>
              <a:rPr lang="en-US" dirty="0" err="1" smtClean="0"/>
              <a:t>Object.end</a:t>
            </a:r>
            <a:r>
              <a:rPr lang="en-US" dirty="0"/>
              <a:t>(), item</a:t>
            </a:r>
            <a:r>
              <a:rPr lang="en-US" dirty="0" smtClean="0"/>
              <a:t>); //uses </a:t>
            </a:r>
            <a:r>
              <a:rPr lang="en-US" dirty="0">
                <a:effectLst/>
              </a:rPr>
              <a:t>insert(</a:t>
            </a:r>
            <a:r>
              <a:rPr lang="en-US" dirty="0" err="1">
                <a:effectLst/>
              </a:rPr>
              <a:t>position,x</a:t>
            </a:r>
            <a:r>
              <a:rPr lang="en-US" dirty="0" smtClean="0">
                <a:effectLst/>
              </a:rPr>
              <a:t>) function of the STL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l.end</a:t>
            </a:r>
            <a:r>
              <a:rPr lang="en-US" dirty="0" smtClean="0"/>
              <a:t>();  //Returns the value at end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Time Complexity: O(log2(n))</a:t>
            </a:r>
          </a:p>
        </p:txBody>
      </p:sp>
    </p:spTree>
    <p:extLst>
      <p:ext uri="{BB962C8B-B14F-4D97-AF65-F5344CB8AC3E}">
        <p14:creationId xmlns:p14="http://schemas.microsoft.com/office/powerpoint/2010/main" val="4012546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1448"/>
          </a:xfrm>
        </p:spPr>
        <p:txBody>
          <a:bodyPr/>
          <a:lstStyle/>
          <a:p>
            <a:r>
              <a:rPr lang="en-US" dirty="0" smtClean="0"/>
              <a:t>Find(</a:t>
            </a:r>
            <a:r>
              <a:rPr lang="en-US" dirty="0" err="1" smtClean="0"/>
              <a:t>const</a:t>
            </a:r>
            <a:r>
              <a:rPr lang="en-US" dirty="0" smtClean="0"/>
              <a:t> t&amp;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1049"/>
            <a:ext cx="9905998" cy="4831882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Algorihtm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declares iterator ‘it’;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for(uses the iterator to go through the multiset)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if(*iterator ==item)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returns iterator;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Complexity: n(log2(n))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05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</TotalTime>
  <Words>192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Mesh</vt:lpstr>
      <vt:lpstr>Welcome</vt:lpstr>
      <vt:lpstr>A PRESENTATION ON, Multiset DaTa structure</vt:lpstr>
      <vt:lpstr>Presented by,</vt:lpstr>
      <vt:lpstr>What is multiset?</vt:lpstr>
      <vt:lpstr>PowerPoint Presentation</vt:lpstr>
      <vt:lpstr>PowerPoint Presentation</vt:lpstr>
      <vt:lpstr>Some Member functions</vt:lpstr>
      <vt:lpstr>Insert(const t&amp; item)</vt:lpstr>
      <vt:lpstr>Find(const t&amp; item)</vt:lpstr>
      <vt:lpstr>Erase(const t&amp; item)</vt:lpstr>
      <vt:lpstr>Print()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Jarif</dc:creator>
  <cp:lastModifiedBy>Jarif</cp:lastModifiedBy>
  <cp:revision>7</cp:revision>
  <dcterms:created xsi:type="dcterms:W3CDTF">2018-12-27T00:07:47Z</dcterms:created>
  <dcterms:modified xsi:type="dcterms:W3CDTF">2018-12-27T01:12:44Z</dcterms:modified>
</cp:coreProperties>
</file>