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E912-8E7E-E93A-FF67-CF55EB1BF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821B3-8AB5-182A-6793-C7D0B961B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1DFAA-318B-A551-9D8E-ED549953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A49-1A0F-4746-8664-799AECEB56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37602-A8D4-77D8-8747-BAF1CED7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5B1DE-F2BD-43BB-8E47-9CEAC1ED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76E5-7560-4922-9EB3-926AC31DE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35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70B5-E4BD-AA66-D179-C0EC6811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01BB1-F205-2E76-B130-9551F3DBC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7789-DCBE-D05B-9C18-9BC4D799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A49-1A0F-4746-8664-799AECEB56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EC47-B918-74EC-B4F8-A976A331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9FB88-B5A6-4F79-4C58-988D4D7A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76E5-7560-4922-9EB3-926AC31DE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47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D20F8-1E8E-FA5E-4AFF-259542773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2189F-1E40-9261-95A9-D94B3D20F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BE06-DFA8-9CB1-F71A-9D47AA06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A49-1A0F-4746-8664-799AECEB56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C7A4-845F-5C66-61AA-C3D96A2C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D1EE-2B67-27CF-CA3C-FA23B30A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76E5-7560-4922-9EB3-926AC31DE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3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09FA-2024-CD97-4E10-2D1B3762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76F2-066B-90B9-5226-B6E11B372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0730D-B0AA-4F47-57B6-E4FFB7DB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A49-1A0F-4746-8664-799AECEB56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573F1-13C2-0998-0C3E-B713BD6B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A4EC8-8E74-BB1B-4360-D66A03D7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76E5-7560-4922-9EB3-926AC31DE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9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7FAC-2434-0AE1-B5AA-E74E0879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7B0EE-88D3-5C70-F130-565781F08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A980-F885-0DB7-DDFC-148978E4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A49-1A0F-4746-8664-799AECEB56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E3694-F838-E6E5-5E96-E4574FA5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8AA0-DD98-3FB5-BE7A-1BF368B2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76E5-7560-4922-9EB3-926AC31DE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31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78F9-2375-14AD-FFB0-5CEB1F8A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4958-ABC2-C2CF-932A-EF4132856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8F0DD-07D5-6490-A4FA-67CF5FC82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13012-E318-1FE0-840C-B5ECFE5E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A49-1A0F-4746-8664-799AECEB56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23C18-37BA-0918-6FD7-AFE9741E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90518-6183-3905-2CFF-CE63966C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76E5-7560-4922-9EB3-926AC31DE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19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FF86-9430-2457-F33E-9A7A1FA1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A9E6C-46A7-6B8F-250C-2BEAF444F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3D977-2421-EB31-1E45-33FA60693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8B6E0-47C3-001A-D168-FD40B0FEB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C6AC2-0A6F-6286-070D-1BC993B2F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5B7DB-D1FD-86B4-8B82-FB98E7B0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A49-1A0F-4746-8664-799AECEB56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D5C1B-789E-52C9-AD1E-A6C3A698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754AA-A5F0-0DE9-7807-930DC261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76E5-7560-4922-9EB3-926AC31DE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66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4C32-8426-1FF3-F256-5C3513E3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EDD48-1D84-7834-F080-1EFA804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A49-1A0F-4746-8664-799AECEB56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35287-D6DC-0681-F895-694C1E00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FC05D-0243-C748-7B6E-BAF34630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76E5-7560-4922-9EB3-926AC31DE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92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6EBA1-A02C-9442-581E-D56F83E0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A49-1A0F-4746-8664-799AECEB56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82107-B1CE-D01D-62B1-14F53A24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5200-0334-185A-00E3-926325F9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76E5-7560-4922-9EB3-926AC31DE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0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C725-2DA2-F758-BF23-BB4DC80A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CFC1D-C6F3-DD2E-6775-6FD903642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22859-53E9-B85A-D588-200693BAD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251E0-3A90-F84D-E743-B827FCED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A49-1A0F-4746-8664-799AECEB56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A124A-C71D-8337-E2F7-C6E049CA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D050E-8ACD-874B-38F7-F1547E4B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76E5-7560-4922-9EB3-926AC31DE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83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BC46-B210-DB9B-BB00-556986C9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4EF38-265A-1B23-DB6F-5426194FC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DB631-2698-FBCF-E6D2-05D50D90E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34C6C-6399-0ACB-D6F0-E92046EC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A49-1A0F-4746-8664-799AECEB56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DB86D-63BA-B1A6-008C-160111A7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DAD1C-77B8-1EA5-BEA2-1D6230AA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76E5-7560-4922-9EB3-926AC31DE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21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89CB3-3F25-CA71-4419-D6854049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9508A-59AF-5991-893B-EC79E7BA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9800-19DF-3C5C-F452-B209B4428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7AA49-1A0F-4746-8664-799AECEB56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E97EF-4783-F9D8-6DBD-372B5D8C0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ACE7A-8B55-099F-A0AA-A97B4D46F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376E5-7560-4922-9EB3-926AC31DE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16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94F2-1888-7E70-6EC9-C693D28D4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GULF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93A94-2420-4C09-2DD9-EE310945C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296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AFB6-FBBE-AC13-0EEB-CC52B5E6D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task takes all CSS files from the </a:t>
            </a:r>
            <a:r>
              <a:rPr lang="en-GB" dirty="0" err="1"/>
              <a:t>src</a:t>
            </a:r>
            <a:r>
              <a:rPr lang="en-GB" dirty="0"/>
              <a:t> directory, minifies them, renames them with a .min.css extension, and saves them into the </a:t>
            </a:r>
            <a:r>
              <a:rPr lang="en-GB" dirty="0" err="1"/>
              <a:t>dist</a:t>
            </a:r>
            <a:r>
              <a:rPr lang="en-GB" dirty="0"/>
              <a:t> directory.</a:t>
            </a:r>
          </a:p>
        </p:txBody>
      </p:sp>
    </p:spTree>
    <p:extLst>
      <p:ext uri="{BB962C8B-B14F-4D97-AF65-F5344CB8AC3E}">
        <p14:creationId xmlns:p14="http://schemas.microsoft.com/office/powerpoint/2010/main" val="269542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B5CB-042D-F720-98EA-3388C191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Run the Gulp Task: In the terminal, navigate to your project directory and run the Gulp task:</a:t>
            </a:r>
          </a:p>
          <a:p>
            <a:pPr marL="0" indent="0">
              <a:buNone/>
            </a:pPr>
            <a:r>
              <a:rPr lang="en-GB" dirty="0"/>
              <a:t>          Gulp</a:t>
            </a:r>
          </a:p>
          <a:p>
            <a:pPr marL="0" indent="0">
              <a:buNone/>
            </a:pPr>
            <a:r>
              <a:rPr lang="en-GB" dirty="0"/>
              <a:t>This will execute the default Gulp task defined in gulpfile.js, which in this case, is the </a:t>
            </a:r>
            <a:r>
              <a:rPr lang="en-GB" dirty="0" err="1"/>
              <a:t>minifyCSS</a:t>
            </a:r>
            <a:r>
              <a:rPr lang="en-GB" dirty="0"/>
              <a:t> task.</a:t>
            </a:r>
          </a:p>
          <a:p>
            <a:pPr marL="0" indent="0">
              <a:buNone/>
            </a:pPr>
            <a:r>
              <a:rPr lang="en-GB" dirty="0"/>
              <a:t>That's it! Gulp will now minify your CSS files whenever you run the gulp command in your terminal.</a:t>
            </a:r>
          </a:p>
          <a:p>
            <a:pPr marL="0" indent="0">
              <a:buNone/>
            </a:pPr>
            <a:r>
              <a:rPr lang="en-GB" dirty="0"/>
              <a:t>You can further customize this process according to your project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8107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873F-8F81-5E24-4578-BC28B821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D5BF-378C-BA70-B49F-7E01F208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3200" dirty="0"/>
              <a:t>Gulp is a popular task runner in the JavaScript ecosystem, often used for automating repetitive tasks in web development, including the minification of CSS files.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46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326C-E64E-58D9-EC0C-432561E4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 minimize CSS files using Gulp, you can perform following steps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9044-235F-6FC8-1478-007D96BE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Install Gulp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you haven't already installed Gulp globally on your system, you can do so via </a:t>
            </a:r>
            <a:r>
              <a:rPr lang="en-GB" dirty="0" err="1"/>
              <a:t>npm</a:t>
            </a:r>
            <a:r>
              <a:rPr lang="en-GB" dirty="0"/>
              <a:t> (Node Package Manager) by running:</a:t>
            </a:r>
          </a:p>
          <a:p>
            <a:pPr marL="0" indent="0">
              <a:buNone/>
            </a:pPr>
            <a:r>
              <a:rPr lang="en-GB" dirty="0" err="1"/>
              <a:t>npm</a:t>
            </a:r>
            <a:r>
              <a:rPr lang="en-GB" dirty="0"/>
              <a:t> install -g gulp</a:t>
            </a:r>
          </a:p>
        </p:txBody>
      </p:sp>
    </p:spTree>
    <p:extLst>
      <p:ext uri="{BB962C8B-B14F-4D97-AF65-F5344CB8AC3E}">
        <p14:creationId xmlns:p14="http://schemas.microsoft.com/office/powerpoint/2010/main" val="338293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0FD37-F68F-4CF8-4CD0-C024391EA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68" y="518474"/>
            <a:ext cx="10558021" cy="565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0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76A6-02E9-7D44-5028-005C2A79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7ADF-97EA-D7B3-1E53-404E9B13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Up Your Project: Navigate to your project directory in the terminal and initialize </a:t>
            </a:r>
            <a:r>
              <a:rPr lang="en-GB" dirty="0" err="1"/>
              <a:t>npm</a:t>
            </a:r>
            <a:r>
              <a:rPr lang="en-GB" dirty="0"/>
              <a:t> if you haven't already done so:</a:t>
            </a:r>
          </a:p>
          <a:p>
            <a:pPr marL="0" indent="0">
              <a:buNone/>
            </a:pPr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init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Follow the prompts to set up your </a:t>
            </a:r>
            <a:r>
              <a:rPr lang="en-GB" dirty="0" err="1"/>
              <a:t>package.json</a:t>
            </a:r>
            <a:r>
              <a:rPr lang="en-GB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55539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195B-6565-BD21-7D49-C60DC159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7438-F635-8294-79BA-7A92CD4A3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Required Packages: Install gulp and gulp-</a:t>
            </a:r>
            <a:r>
              <a:rPr lang="en-GB" dirty="0" err="1"/>
              <a:t>cssmin</a:t>
            </a:r>
            <a:r>
              <a:rPr lang="en-GB" dirty="0"/>
              <a:t> packages as dev dependencies:</a:t>
            </a:r>
          </a:p>
          <a:p>
            <a:pPr marL="0" indent="0">
              <a:buNone/>
            </a:pPr>
            <a:r>
              <a:rPr lang="en-GB" dirty="0" err="1"/>
              <a:t>npm</a:t>
            </a:r>
            <a:r>
              <a:rPr lang="en-GB" dirty="0"/>
              <a:t> install --save-dev gulp gulp-</a:t>
            </a:r>
            <a:r>
              <a:rPr lang="en-GB" dirty="0" err="1"/>
              <a:t>cssmin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npm</a:t>
            </a:r>
            <a:r>
              <a:rPr lang="en-GB" dirty="0"/>
              <a:t> install gulp-clean-</a:t>
            </a:r>
            <a:r>
              <a:rPr lang="en-GB" dirty="0" err="1"/>
              <a:t>css</a:t>
            </a:r>
            <a:r>
              <a:rPr lang="en-GB" dirty="0"/>
              <a:t> --save-dev</a:t>
            </a:r>
          </a:p>
        </p:txBody>
      </p:sp>
    </p:spTree>
    <p:extLst>
      <p:ext uri="{BB962C8B-B14F-4D97-AF65-F5344CB8AC3E}">
        <p14:creationId xmlns:p14="http://schemas.microsoft.com/office/powerpoint/2010/main" val="277584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3C920-F0BB-EC63-9748-C2DFC0BC5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2" y="942680"/>
            <a:ext cx="10473179" cy="5234283"/>
          </a:xfrm>
        </p:spPr>
      </p:pic>
    </p:spTree>
    <p:extLst>
      <p:ext uri="{BB962C8B-B14F-4D97-AF65-F5344CB8AC3E}">
        <p14:creationId xmlns:p14="http://schemas.microsoft.com/office/powerpoint/2010/main" val="40259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1BD5-65B2-C857-1CF6-EEAAA2635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</a:t>
            </a:r>
            <a:r>
              <a:rPr lang="en-GB" dirty="0" err="1"/>
              <a:t>Gulpfile</a:t>
            </a:r>
            <a:r>
              <a:rPr lang="en-GB" dirty="0"/>
              <a:t>: In your project directory, create a file named gulpfile.js. This file will contain the tasks for Gulp.</a:t>
            </a:r>
          </a:p>
          <a:p>
            <a:r>
              <a:rPr lang="en-GB" dirty="0"/>
              <a:t>Write Gulp Task: Inside gulpfile.js, define a Gulp task to minify CSS files. Here's an example:</a:t>
            </a:r>
          </a:p>
        </p:txBody>
      </p:sp>
    </p:spTree>
    <p:extLst>
      <p:ext uri="{BB962C8B-B14F-4D97-AF65-F5344CB8AC3E}">
        <p14:creationId xmlns:p14="http://schemas.microsoft.com/office/powerpoint/2010/main" val="34816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C409-EF51-63EC-C01B-08739F8E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gulp = require('gulp');</a:t>
            </a:r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cleanCSS</a:t>
            </a:r>
            <a:r>
              <a:rPr lang="en-GB" dirty="0"/>
              <a:t> = require('gulp-clean-</a:t>
            </a:r>
            <a:r>
              <a:rPr lang="en-GB" dirty="0" err="1"/>
              <a:t>css</a:t>
            </a:r>
            <a:r>
              <a:rPr lang="en-GB" dirty="0"/>
              <a:t>’);</a:t>
            </a:r>
          </a:p>
          <a:p>
            <a:pPr marL="0" indent="0">
              <a:buNone/>
            </a:pPr>
            <a:r>
              <a:rPr lang="en-GB" dirty="0"/>
              <a:t>     // Task to minify CSS files</a:t>
            </a:r>
          </a:p>
          <a:p>
            <a:pPr marL="0" indent="0">
              <a:buNone/>
            </a:pPr>
            <a:r>
              <a:rPr lang="en-GB" dirty="0" err="1"/>
              <a:t>gulp.task</a:t>
            </a:r>
            <a:r>
              <a:rPr lang="en-GB" dirty="0"/>
              <a:t>('minify-</a:t>
            </a:r>
            <a:r>
              <a:rPr lang="en-GB" dirty="0" err="1"/>
              <a:t>css</a:t>
            </a:r>
            <a:r>
              <a:rPr lang="en-GB" dirty="0"/>
              <a:t>', () =&gt; {</a:t>
            </a:r>
          </a:p>
          <a:p>
            <a:pPr marL="0" indent="0">
              <a:buNone/>
            </a:pPr>
            <a:r>
              <a:rPr lang="en-GB" dirty="0"/>
              <a:t>return </a:t>
            </a:r>
            <a:r>
              <a:rPr lang="en-GB" dirty="0" err="1"/>
              <a:t>gulp.src</a:t>
            </a:r>
            <a:r>
              <a:rPr lang="en-GB" dirty="0"/>
              <a:t>('CSS/*.</a:t>
            </a:r>
            <a:r>
              <a:rPr lang="en-GB" dirty="0" err="1"/>
              <a:t>css</a:t>
            </a:r>
            <a:r>
              <a:rPr lang="en-GB" dirty="0"/>
              <a:t>') // Path to your CSS files</a:t>
            </a:r>
          </a:p>
          <a:p>
            <a:pPr marL="0" indent="0">
              <a:buNone/>
            </a:pPr>
            <a:r>
              <a:rPr lang="en-GB" dirty="0"/>
              <a:t>.pipe(</a:t>
            </a:r>
            <a:r>
              <a:rPr lang="en-GB" dirty="0" err="1"/>
              <a:t>cleanCSS</a:t>
            </a:r>
            <a:r>
              <a:rPr lang="en-GB" dirty="0"/>
              <a:t>()) // Minify the CSS files</a:t>
            </a:r>
          </a:p>
          <a:p>
            <a:pPr marL="0" indent="0">
              <a:buNone/>
            </a:pPr>
            <a:r>
              <a:rPr lang="en-GB" dirty="0"/>
              <a:t>.pipe(</a:t>
            </a:r>
            <a:r>
              <a:rPr lang="en-GB" dirty="0" err="1"/>
              <a:t>gulp.dest</a:t>
            </a:r>
            <a:r>
              <a:rPr lang="en-GB" dirty="0"/>
              <a:t>('</a:t>
            </a:r>
            <a:r>
              <a:rPr lang="en-GB" dirty="0" err="1"/>
              <a:t>dist</a:t>
            </a:r>
            <a:r>
              <a:rPr lang="en-GB" dirty="0"/>
              <a:t>')); // Destination folder for the minified CSS files</a:t>
            </a:r>
          </a:p>
          <a:p>
            <a:pPr marL="0" indent="0">
              <a:buNone/>
            </a:pPr>
            <a:r>
              <a:rPr lang="en-GB" dirty="0"/>
              <a:t>});</a:t>
            </a:r>
          </a:p>
          <a:p>
            <a:pPr marL="0" indent="0">
              <a:buNone/>
            </a:pPr>
            <a:r>
              <a:rPr lang="en-GB" dirty="0"/>
              <a:t>    // Default task</a:t>
            </a:r>
          </a:p>
          <a:p>
            <a:pPr marL="0" indent="0">
              <a:buNone/>
            </a:pPr>
            <a:r>
              <a:rPr lang="en-GB" dirty="0" err="1"/>
              <a:t>gulp.task</a:t>
            </a:r>
            <a:r>
              <a:rPr lang="en-GB" dirty="0"/>
              <a:t>('default', </a:t>
            </a:r>
            <a:r>
              <a:rPr lang="en-GB" dirty="0" err="1"/>
              <a:t>gulp.series</a:t>
            </a:r>
            <a:r>
              <a:rPr lang="en-GB" dirty="0"/>
              <a:t>('minify-</a:t>
            </a:r>
            <a:r>
              <a:rPr lang="en-GB" dirty="0" err="1"/>
              <a:t>css</a:t>
            </a:r>
            <a:r>
              <a:rPr lang="en-GB" dirty="0"/>
              <a:t>'));</a:t>
            </a:r>
          </a:p>
        </p:txBody>
      </p:sp>
    </p:spTree>
    <p:extLst>
      <p:ext uri="{BB962C8B-B14F-4D97-AF65-F5344CB8AC3E}">
        <p14:creationId xmlns:p14="http://schemas.microsoft.com/office/powerpoint/2010/main" val="388419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GULF FILE</vt:lpstr>
      <vt:lpstr>Meaning and Objective</vt:lpstr>
      <vt:lpstr>To minimize CSS files using Gulp, you can perform following steps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GULF FILE</dc:title>
  <dc:creator>pooja chopra</dc:creator>
  <cp:lastModifiedBy>pooja chopra</cp:lastModifiedBy>
  <cp:revision>1</cp:revision>
  <dcterms:created xsi:type="dcterms:W3CDTF">2024-04-25T06:52:23Z</dcterms:created>
  <dcterms:modified xsi:type="dcterms:W3CDTF">2024-04-25T06:52:36Z</dcterms:modified>
</cp:coreProperties>
</file>