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78" r:id="rId4"/>
    <p:sldId id="277" r:id="rId5"/>
    <p:sldId id="260" r:id="rId6"/>
    <p:sldId id="265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7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5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61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1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073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4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36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2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9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4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1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7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19D5-BCF7-405B-B8D4-BBF31829BF6F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527E03-EEA9-40B9-9400-9F447F03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hlakhahmad" TargetMode="External"/><Relationship Id="rId2" Type="http://schemas.openxmlformats.org/officeDocument/2006/relationships/hyperlink" Target="https://www.linkedin.com/in/ekhlakh-ahmad-574000255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DA54E7-160D-A721-7155-729E1FA34656}"/>
              </a:ext>
            </a:extLst>
          </p:cNvPr>
          <p:cNvSpPr txBox="1"/>
          <p:nvPr/>
        </p:nvSpPr>
        <p:spPr>
          <a:xfrm>
            <a:off x="392467" y="5053961"/>
            <a:ext cx="3829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By: -</a:t>
            </a:r>
          </a:p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Ekhlakh Ahmad.</a:t>
            </a:r>
          </a:p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Reg No.: - 12209166.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EF8EF-48C8-CD17-0409-8F9C86695178}"/>
              </a:ext>
            </a:extLst>
          </p:cNvPr>
          <p:cNvSpPr txBox="1"/>
          <p:nvPr/>
        </p:nvSpPr>
        <p:spPr>
          <a:xfrm>
            <a:off x="7516241" y="5305488"/>
            <a:ext cx="467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To: -</a:t>
            </a:r>
          </a:p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Prof. Sarabjit Kumar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2FADD-EF3B-9341-DE85-60A26B205BFE}"/>
              </a:ext>
            </a:extLst>
          </p:cNvPr>
          <p:cNvSpPr txBox="1"/>
          <p:nvPr/>
        </p:nvSpPr>
        <p:spPr>
          <a:xfrm>
            <a:off x="2072501" y="3805757"/>
            <a:ext cx="7751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ROAD MAP &amp; DREAM ROLE</a:t>
            </a:r>
            <a:endParaRPr lang="en-IN" sz="4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9AF10-9394-0006-D702-9DF11F23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21" y="0"/>
            <a:ext cx="5061295" cy="37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25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4213-D182-067E-F207-9322F0514AA2}"/>
              </a:ext>
            </a:extLst>
          </p:cNvPr>
          <p:cNvSpPr txBox="1">
            <a:spLocks/>
          </p:cNvSpPr>
          <p:nvPr/>
        </p:nvSpPr>
        <p:spPr>
          <a:xfrm>
            <a:off x="-382386" y="182883"/>
            <a:ext cx="12192000" cy="121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Participation in Events &amp; Competitions</a:t>
            </a:r>
            <a:endParaRPr lang="en-IN" sz="4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F8333-D544-6A40-A528-D5FCB4893D31}"/>
              </a:ext>
            </a:extLst>
          </p:cNvPr>
          <p:cNvSpPr txBox="1"/>
          <p:nvPr/>
        </p:nvSpPr>
        <p:spPr>
          <a:xfrm>
            <a:off x="414251" y="2067098"/>
            <a:ext cx="10363200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International conference on recent advances in computing sciences.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8028-A446-33C9-1846-5B835A55D3F4}"/>
              </a:ext>
            </a:extLst>
          </p:cNvPr>
          <p:cNvSpPr txBox="1">
            <a:spLocks/>
          </p:cNvSpPr>
          <p:nvPr/>
        </p:nvSpPr>
        <p:spPr>
          <a:xfrm>
            <a:off x="1556455" y="-129639"/>
            <a:ext cx="8803532" cy="121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GANTT CHART</a:t>
            </a:r>
            <a:endParaRPr lang="en-IN" sz="6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9C111-E97F-50FE-740F-D138618D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8" y="1084016"/>
            <a:ext cx="9533446" cy="54944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6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63F64A-C874-2B6D-3854-79707D820652}"/>
              </a:ext>
            </a:extLst>
          </p:cNvPr>
          <p:cNvSpPr/>
          <p:nvPr/>
        </p:nvSpPr>
        <p:spPr>
          <a:xfrm>
            <a:off x="-209550" y="301406"/>
            <a:ext cx="10210800" cy="62170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End</a:t>
            </a:r>
          </a:p>
          <a:p>
            <a:pPr algn="ctr"/>
            <a:r>
              <a:rPr lang="en-US" sz="199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</a:t>
            </a:r>
            <a:r>
              <a:rPr lang="en-US" sz="199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nks</a:t>
            </a:r>
            <a:endParaRPr lang="en-US" sz="199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3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A837-56C9-091B-40AE-2B62BB4B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0598"/>
            <a:ext cx="9326880" cy="1014153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Black" panose="020B0A04020102020204" pitchFamily="34" charset="0"/>
              </a:rPr>
              <a:t>Cohort identified for the Dream Job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5CD0F-537F-8DE2-924F-880618BE3282}"/>
              </a:ext>
            </a:extLst>
          </p:cNvPr>
          <p:cNvSpPr txBox="1"/>
          <p:nvPr/>
        </p:nvSpPr>
        <p:spPr>
          <a:xfrm>
            <a:off x="864524" y="947650"/>
            <a:ext cx="9443258" cy="279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engineer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 am good in program solving.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My logical ability is good.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Computer application is my academic background.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 am quick learner.</a:t>
            </a:r>
          </a:p>
        </p:txBody>
      </p:sp>
    </p:spTree>
    <p:extLst>
      <p:ext uri="{BB962C8B-B14F-4D97-AF65-F5344CB8AC3E}">
        <p14:creationId xmlns:p14="http://schemas.microsoft.com/office/powerpoint/2010/main" val="27301515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A837-56C9-091B-40AE-2B62BB4B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98"/>
            <a:ext cx="12192000" cy="80705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Companies identified for the cohort (product Based)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5CD0F-537F-8DE2-924F-880618BE3282}"/>
              </a:ext>
            </a:extLst>
          </p:cNvPr>
          <p:cNvSpPr txBox="1"/>
          <p:nvPr/>
        </p:nvSpPr>
        <p:spPr>
          <a:xfrm>
            <a:off x="864524" y="947650"/>
            <a:ext cx="94432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engineer in AMAZON.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engineer in GOOGLE.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engineer in FLIPKART.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engineer in APPLE.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All are product based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mnc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those have many works related to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567005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84EC-DDB3-DF13-49AF-33F7CCA84A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630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Role Model Identified from the company</a:t>
            </a:r>
          </a:p>
        </p:txBody>
      </p:sp>
    </p:spTree>
    <p:extLst>
      <p:ext uri="{BB962C8B-B14F-4D97-AF65-F5344CB8AC3E}">
        <p14:creationId xmlns:p14="http://schemas.microsoft.com/office/powerpoint/2010/main" val="2757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3723-84A6-8D94-A62E-C693D7605CC3}"/>
              </a:ext>
            </a:extLst>
          </p:cNvPr>
          <p:cNvSpPr txBox="1">
            <a:spLocks/>
          </p:cNvSpPr>
          <p:nvPr/>
        </p:nvSpPr>
        <p:spPr>
          <a:xfrm>
            <a:off x="-104293" y="225576"/>
            <a:ext cx="12192000" cy="8478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Connection establishment with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1EDB-1C0A-29C6-00F2-7AE706E15B0A}"/>
              </a:ext>
            </a:extLst>
          </p:cNvPr>
          <p:cNvSpPr txBox="1"/>
          <p:nvPr/>
        </p:nvSpPr>
        <p:spPr>
          <a:xfrm>
            <a:off x="466927" y="1314827"/>
            <a:ext cx="9923982" cy="34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Connection established with AMAZON through LinkedIn.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Connection established with GOOGLE through LinkedIn.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Connection established with APPLE through LinkedIn.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Connection established with FLIPKART through LinkedIn.</a:t>
            </a:r>
          </a:p>
        </p:txBody>
      </p:sp>
    </p:spTree>
    <p:extLst>
      <p:ext uri="{BB962C8B-B14F-4D97-AF65-F5344CB8AC3E}">
        <p14:creationId xmlns:p14="http://schemas.microsoft.com/office/powerpoint/2010/main" val="1748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1F22-3BAA-1A09-EFA7-564EC17EC9D2}"/>
              </a:ext>
            </a:extLst>
          </p:cNvPr>
          <p:cNvSpPr txBox="1">
            <a:spLocks/>
          </p:cNvSpPr>
          <p:nvPr/>
        </p:nvSpPr>
        <p:spPr>
          <a:xfrm>
            <a:off x="-74814" y="399010"/>
            <a:ext cx="9792392" cy="8146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Arial Black" panose="020B0A04020102020204" pitchFamily="34" charset="0"/>
              </a:rPr>
              <a:t>Technology you aligned for the Dream Company &amp; Cohort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0A0AF-63E5-EFAB-D75B-0843A87E4DE4}"/>
              </a:ext>
            </a:extLst>
          </p:cNvPr>
          <p:cNvSpPr txBox="1"/>
          <p:nvPr/>
        </p:nvSpPr>
        <p:spPr>
          <a:xfrm>
            <a:off x="249382" y="2057785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PYTHON, C, C++, SQL, JAVA: -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language, such as Python, C/C++, SQL, and Java, with Python being the most common coding language required in software development roles.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BIG DATA: -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Big data analytics provides a new way of analysing information, one that can uncover new insight and generate useful for requirement gathering.</a:t>
            </a:r>
          </a:p>
        </p:txBody>
      </p:sp>
    </p:spTree>
    <p:extLst>
      <p:ext uri="{BB962C8B-B14F-4D97-AF65-F5344CB8AC3E}">
        <p14:creationId xmlns:p14="http://schemas.microsoft.com/office/powerpoint/2010/main" val="819943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3CD6-97EC-B00C-196F-A9C382C7D44E}"/>
              </a:ext>
            </a:extLst>
          </p:cNvPr>
          <p:cNvSpPr txBox="1">
            <a:spLocks/>
          </p:cNvSpPr>
          <p:nvPr/>
        </p:nvSpPr>
        <p:spPr>
          <a:xfrm>
            <a:off x="0" y="175332"/>
            <a:ext cx="12192000" cy="6816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Certification/ Internships you have planned for the Cohort</a:t>
            </a:r>
            <a:endParaRPr lang="en-IN"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C0931-58A5-11C9-5F2A-391A4D7772E9}"/>
              </a:ext>
            </a:extLst>
          </p:cNvPr>
          <p:cNvSpPr txBox="1"/>
          <p:nvPr/>
        </p:nvSpPr>
        <p:spPr>
          <a:xfrm>
            <a:off x="518160" y="1346662"/>
            <a:ext cx="11155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Full stack web development. </a:t>
            </a:r>
            <a:r>
              <a:rPr lang="en-US" sz="2400" dirty="0">
                <a:solidFill>
                  <a:srgbClr val="4A4A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will help me for learning the latest technologies and frame work in JavaScript.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4A4A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Certification in C++. It will help me to make command n a good language.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4A4A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Certification in JAVA. It will help me to understand the run time environment in company.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4A4A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D326-D729-3119-AACE-EB3F7B1683F0}"/>
              </a:ext>
            </a:extLst>
          </p:cNvPr>
          <p:cNvSpPr txBox="1">
            <a:spLocks/>
          </p:cNvSpPr>
          <p:nvPr/>
        </p:nvSpPr>
        <p:spPr>
          <a:xfrm>
            <a:off x="0" y="133008"/>
            <a:ext cx="8861367" cy="7980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Projects you have planned for the Cohort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043C1-03E3-3EEA-D386-6F1933EC000A}"/>
              </a:ext>
            </a:extLst>
          </p:cNvPr>
          <p:cNvSpPr txBox="1"/>
          <p:nvPr/>
        </p:nvSpPr>
        <p:spPr>
          <a:xfrm>
            <a:off x="518160" y="1346662"/>
            <a:ext cx="11155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4A4A4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planned a big project in C++. It will help to improve my skill.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4A4A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planned many projects on (C++, JAVA, WEB Development).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4A4A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will improve own skills.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4A4A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B15-B727-C835-09D6-1DA65910ACC5}"/>
              </a:ext>
            </a:extLst>
          </p:cNvPr>
          <p:cNvSpPr txBox="1">
            <a:spLocks/>
          </p:cNvSpPr>
          <p:nvPr/>
        </p:nvSpPr>
        <p:spPr>
          <a:xfrm>
            <a:off x="-299258" y="116382"/>
            <a:ext cx="12192000" cy="12136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Association with Communities other bodies</a:t>
            </a:r>
            <a:endParaRPr lang="en-IN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72ABF-BCBD-4142-1D80-58D51DA02559}"/>
              </a:ext>
            </a:extLst>
          </p:cNvPr>
          <p:cNvSpPr txBox="1"/>
          <p:nvPr/>
        </p:nvSpPr>
        <p:spPr>
          <a:xfrm>
            <a:off x="414251" y="2067098"/>
            <a:ext cx="103632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LinkedIn Account: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EKHLAKH AHMAD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linkedin.com/in/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ekhlakh-ahmad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Account: EKHLAKH AHMAD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github.com/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ekhlakhahmad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6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368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Cambria</vt:lpstr>
      <vt:lpstr>Courier New</vt:lpstr>
      <vt:lpstr>Trebuchet MS</vt:lpstr>
      <vt:lpstr>Wingdings</vt:lpstr>
      <vt:lpstr>Wingdings 3</vt:lpstr>
      <vt:lpstr>Facet</vt:lpstr>
      <vt:lpstr>PowerPoint Presentation</vt:lpstr>
      <vt:lpstr>Cohort identified for the Dream Job</vt:lpstr>
      <vt:lpstr>Companies identified for the cohort (product Based)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Ekhlakh Ahmad</dc:creator>
  <cp:lastModifiedBy>Ekhlakh Ahmad</cp:lastModifiedBy>
  <cp:revision>12</cp:revision>
  <dcterms:created xsi:type="dcterms:W3CDTF">2022-10-24T07:20:06Z</dcterms:created>
  <dcterms:modified xsi:type="dcterms:W3CDTF">2022-12-06T13:57:23Z</dcterms:modified>
</cp:coreProperties>
</file>