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5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19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999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0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748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2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642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6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29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6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9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47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94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88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09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C0BF-BC49-4BEC-ACD7-047D9C894A6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C622BE-346E-4B29-9510-C508ACDE8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58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7B63-64D2-4C98-8267-F7AF0D0C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86207-8B3D-4009-9A58-E4A3A266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&lt;?php $greeting = 'Hello ‘;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$name = 'John’;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$greeting = $greeting . $name;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echo $greeting;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ui-monospac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ui-monospace"/>
              </a:rPr>
              <a:t>Output: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6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D389DC-C33B-4F5A-A15E-9E51590DAEE9}"/>
              </a:ext>
            </a:extLst>
          </p:cNvPr>
          <p:cNvSpPr txBox="1"/>
          <p:nvPr/>
        </p:nvSpPr>
        <p:spPr>
          <a:xfrm>
            <a:off x="1052027" y="0"/>
            <a:ext cx="609755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&lt;?php</a:t>
            </a:r>
          </a:p>
          <a:p>
            <a:r>
              <a:rPr lang="en-IN" dirty="0"/>
              <a:t>class Robot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public function greet()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return 'Hello!';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class Android extends Robot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public function greet()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return 'Hi';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$robot = new Robot();</a:t>
            </a:r>
          </a:p>
          <a:p>
            <a:endParaRPr lang="en-IN" dirty="0"/>
          </a:p>
          <a:p>
            <a:r>
              <a:rPr lang="en-IN" dirty="0"/>
              <a:t>echo $robot-&gt;greet(); // Hello</a:t>
            </a:r>
          </a:p>
          <a:p>
            <a:endParaRPr lang="en-IN" dirty="0"/>
          </a:p>
          <a:p>
            <a:r>
              <a:rPr lang="en-IN" dirty="0"/>
              <a:t>$android = new Android();</a:t>
            </a:r>
          </a:p>
          <a:p>
            <a:r>
              <a:rPr lang="en-IN" dirty="0"/>
              <a:t>echo $android-&gt;greet(); // Hi!</a:t>
            </a:r>
          </a:p>
        </p:txBody>
      </p:sp>
    </p:spTree>
    <p:extLst>
      <p:ext uri="{BB962C8B-B14F-4D97-AF65-F5344CB8AC3E}">
        <p14:creationId xmlns:p14="http://schemas.microsoft.com/office/powerpoint/2010/main" val="169308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E38870-E7E1-4F5E-BE0E-93212D405331}"/>
              </a:ext>
            </a:extLst>
          </p:cNvPr>
          <p:cNvSpPr txBox="1"/>
          <p:nvPr/>
        </p:nvSpPr>
        <p:spPr>
          <a:xfrm>
            <a:off x="2367644" y="998289"/>
            <a:ext cx="8269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&lt;?php</a:t>
            </a:r>
          </a:p>
          <a:p>
            <a:r>
              <a:rPr lang="en-IN" dirty="0"/>
              <a:t>$text = "Hello World";</a:t>
            </a:r>
          </a:p>
          <a:p>
            <a:r>
              <a:rPr lang="en-IN" dirty="0"/>
              <a:t>$</a:t>
            </a:r>
            <a:r>
              <a:rPr lang="en-IN" dirty="0" err="1"/>
              <a:t>dynamicText</a:t>
            </a:r>
            <a:r>
              <a:rPr lang="en-IN" dirty="0"/>
              <a:t> = “text”;</a:t>
            </a:r>
          </a:p>
          <a:p>
            <a:r>
              <a:rPr lang="en-IN" dirty="0"/>
              <a:t>echo "The dynamic ".$</a:t>
            </a:r>
            <a:r>
              <a:rPr lang="en-IN" dirty="0" err="1"/>
              <a:t>dynamicText</a:t>
            </a:r>
            <a:r>
              <a:rPr lang="en-IN" dirty="0"/>
              <a:t>. " is ".$$</a:t>
            </a:r>
            <a:r>
              <a:rPr lang="en-IN" dirty="0" err="1"/>
              <a:t>dynamicText</a:t>
            </a:r>
            <a:r>
              <a:rPr lang="en-IN" dirty="0"/>
              <a:t>;</a:t>
            </a:r>
          </a:p>
          <a:p>
            <a:r>
              <a:rPr lang="en-IN" dirty="0"/>
              <a:t>?&gt;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750F6-0B6E-4996-B65D-D4373680DFB6}"/>
              </a:ext>
            </a:extLst>
          </p:cNvPr>
          <p:cNvSpPr txBox="1"/>
          <p:nvPr/>
        </p:nvSpPr>
        <p:spPr>
          <a:xfrm>
            <a:off x="1975758" y="2661485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&lt;?php</a:t>
            </a:r>
          </a:p>
          <a:p>
            <a:r>
              <a:rPr lang="en-IN" dirty="0"/>
              <a:t>$text = 'PHP Tutorial';</a:t>
            </a:r>
          </a:p>
          <a:p>
            <a:r>
              <a:rPr lang="en-IN" dirty="0"/>
              <a:t>$text = </a:t>
            </a:r>
            <a:r>
              <a:rPr lang="en-IN" dirty="0" err="1"/>
              <a:t>preg_replace</a:t>
            </a:r>
            <a:r>
              <a:rPr lang="en-IN" dirty="0"/>
              <a:t>('/(\b[a-z])/</a:t>
            </a:r>
            <a:r>
              <a:rPr lang="en-IN" dirty="0" err="1"/>
              <a:t>i</a:t>
            </a:r>
            <a:r>
              <a:rPr lang="en-IN" dirty="0"/>
              <a:t>','&lt;span style="</a:t>
            </a:r>
            <a:r>
              <a:rPr lang="en-IN" dirty="0" err="1"/>
              <a:t>color:red</a:t>
            </a:r>
            <a:r>
              <a:rPr lang="en-IN" dirty="0"/>
              <a:t>;"&gt;\1&lt;/span&gt;',$text);</a:t>
            </a:r>
          </a:p>
          <a:p>
            <a:r>
              <a:rPr lang="en-IN" dirty="0"/>
              <a:t>echo $text;</a:t>
            </a:r>
          </a:p>
          <a:p>
            <a:r>
              <a:rPr lang="en-IN" dirty="0"/>
              <a:t>?&gt;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8523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86B21A-B160-430C-B64A-6CEBAAAEA47B}"/>
              </a:ext>
            </a:extLst>
          </p:cNvPr>
          <p:cNvSpPr txBox="1"/>
          <p:nvPr/>
        </p:nvSpPr>
        <p:spPr>
          <a:xfrm>
            <a:off x="1649186" y="290623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&lt;?php</a:t>
            </a:r>
          </a:p>
          <a:p>
            <a:r>
              <a:rPr lang="en-IN" dirty="0"/>
              <a:t>$d = "A00";</a:t>
            </a:r>
          </a:p>
          <a:p>
            <a:r>
              <a:rPr lang="en-IN" dirty="0"/>
              <a:t>  for ($n=0; $n&lt;5; $n++)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echo ++$d ."\n";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?&gt;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26D86-61F4-4F9E-803B-63E4F4A5AD4C}"/>
              </a:ext>
            </a:extLst>
          </p:cNvPr>
          <p:cNvSpPr txBox="1"/>
          <p:nvPr/>
        </p:nvSpPr>
        <p:spPr>
          <a:xfrm>
            <a:off x="5047861" y="290623"/>
            <a:ext cx="767209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&lt;?php</a:t>
            </a:r>
          </a:p>
          <a:p>
            <a:r>
              <a:rPr lang="en-IN" dirty="0"/>
              <a:t>function </a:t>
            </a:r>
            <a:r>
              <a:rPr lang="en-IN" dirty="0" err="1"/>
              <a:t>armstrong_number</a:t>
            </a:r>
            <a:r>
              <a:rPr lang="en-IN" dirty="0"/>
              <a:t>($</a:t>
            </a:r>
            <a:r>
              <a:rPr lang="en-IN" dirty="0" err="1"/>
              <a:t>num</a:t>
            </a:r>
            <a:r>
              <a:rPr lang="en-IN" dirty="0"/>
              <a:t>) {</a:t>
            </a:r>
          </a:p>
          <a:p>
            <a:r>
              <a:rPr lang="en-IN" dirty="0"/>
              <a:t>  $</a:t>
            </a:r>
            <a:r>
              <a:rPr lang="en-IN" dirty="0" err="1"/>
              <a:t>sl</a:t>
            </a:r>
            <a:r>
              <a:rPr lang="en-IN" dirty="0"/>
              <a:t> = </a:t>
            </a:r>
            <a:r>
              <a:rPr lang="en-IN" dirty="0" err="1"/>
              <a:t>strlen</a:t>
            </a:r>
            <a:r>
              <a:rPr lang="en-IN" dirty="0"/>
              <a:t>($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r>
              <a:rPr lang="en-IN" dirty="0"/>
              <a:t>  $sum = 0;</a:t>
            </a:r>
          </a:p>
          <a:p>
            <a:r>
              <a:rPr lang="en-IN" dirty="0"/>
              <a:t>  $</a:t>
            </a:r>
            <a:r>
              <a:rPr lang="en-IN" dirty="0" err="1"/>
              <a:t>num</a:t>
            </a:r>
            <a:r>
              <a:rPr lang="en-IN" dirty="0"/>
              <a:t> = (string)$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r>
              <a:rPr lang="en-IN" dirty="0"/>
              <a:t>  for ($</a:t>
            </a:r>
            <a:r>
              <a:rPr lang="en-IN" dirty="0" err="1"/>
              <a:t>i</a:t>
            </a:r>
            <a:r>
              <a:rPr lang="en-IN" dirty="0"/>
              <a:t> = 0; $</a:t>
            </a:r>
            <a:r>
              <a:rPr lang="en-IN" dirty="0" err="1"/>
              <a:t>i</a:t>
            </a:r>
            <a:r>
              <a:rPr lang="en-IN" dirty="0"/>
              <a:t> &lt; $</a:t>
            </a:r>
            <a:r>
              <a:rPr lang="en-IN" dirty="0" err="1"/>
              <a:t>sl</a:t>
            </a:r>
            <a:r>
              <a:rPr lang="en-IN" dirty="0"/>
              <a:t>; $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$sum = $sum + pow((string)$</a:t>
            </a:r>
            <a:r>
              <a:rPr lang="en-IN" dirty="0" err="1"/>
              <a:t>num</a:t>
            </a:r>
            <a:r>
              <a:rPr lang="en-IN" dirty="0"/>
              <a:t>{$</a:t>
            </a:r>
            <a:r>
              <a:rPr lang="en-IN" dirty="0" err="1"/>
              <a:t>i</a:t>
            </a:r>
            <a:r>
              <a:rPr lang="en-IN" dirty="0"/>
              <a:t>},$</a:t>
            </a:r>
            <a:r>
              <a:rPr lang="en-IN" dirty="0" err="1"/>
              <a:t>sl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if ((string)$sum == (string)$</a:t>
            </a:r>
            <a:r>
              <a:rPr lang="en-IN" dirty="0" err="1"/>
              <a:t>num</a:t>
            </a:r>
            <a:r>
              <a:rPr lang="en-IN" dirty="0"/>
              <a:t>) {</a:t>
            </a:r>
          </a:p>
          <a:p>
            <a:r>
              <a:rPr lang="en-IN" dirty="0"/>
              <a:t>    return "True";</a:t>
            </a:r>
          </a:p>
          <a:p>
            <a:r>
              <a:rPr lang="en-IN" dirty="0"/>
              <a:t>  } else {</a:t>
            </a:r>
          </a:p>
          <a:p>
            <a:r>
              <a:rPr lang="en-IN" dirty="0"/>
              <a:t>    return "False";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echo "Is 153 Armstrong number? ".</a:t>
            </a:r>
            <a:r>
              <a:rPr lang="en-IN" dirty="0" err="1"/>
              <a:t>armstrong_number</a:t>
            </a:r>
            <a:r>
              <a:rPr lang="en-IN" dirty="0"/>
              <a:t>(153);</a:t>
            </a:r>
          </a:p>
          <a:p>
            <a:r>
              <a:rPr lang="en-IN" dirty="0"/>
              <a:t>echo "\</a:t>
            </a:r>
            <a:r>
              <a:rPr lang="en-IN" dirty="0" err="1"/>
              <a:t>nIs</a:t>
            </a:r>
            <a:r>
              <a:rPr lang="en-IN" dirty="0"/>
              <a:t> 21 Armstrong number? ".</a:t>
            </a:r>
            <a:r>
              <a:rPr lang="en-IN" dirty="0" err="1"/>
              <a:t>armstrong_number</a:t>
            </a:r>
            <a:r>
              <a:rPr lang="en-IN" dirty="0"/>
              <a:t>(21);</a:t>
            </a:r>
          </a:p>
          <a:p>
            <a:r>
              <a:rPr lang="en-IN" dirty="0"/>
              <a:t>echo "\</a:t>
            </a:r>
            <a:r>
              <a:rPr lang="en-IN" dirty="0" err="1"/>
              <a:t>nIs</a:t>
            </a:r>
            <a:r>
              <a:rPr lang="en-IN" dirty="0"/>
              <a:t> 4587 Armstrong number? ".</a:t>
            </a:r>
            <a:r>
              <a:rPr lang="en-IN" dirty="0" err="1"/>
              <a:t>armstrong_number</a:t>
            </a:r>
            <a:r>
              <a:rPr lang="en-IN" dirty="0"/>
              <a:t>(4587);"\n";</a:t>
            </a:r>
          </a:p>
          <a:p>
            <a:r>
              <a:rPr lang="en-IN" dirty="0"/>
              <a:t>?&gt;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4D6FF2-4C9C-4666-B1F8-3A74DE0CBEBC}"/>
              </a:ext>
            </a:extLst>
          </p:cNvPr>
          <p:cNvSpPr txBox="1"/>
          <p:nvPr/>
        </p:nvSpPr>
        <p:spPr>
          <a:xfrm>
            <a:off x="1024034" y="2968279"/>
            <a:ext cx="63588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&lt;?php</a:t>
            </a:r>
          </a:p>
          <a:p>
            <a:r>
              <a:rPr lang="en-IN" dirty="0"/>
              <a:t>function without ($m, $n)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$divides=(int)($m/$n);</a:t>
            </a:r>
          </a:p>
          <a:p>
            <a:r>
              <a:rPr lang="en-IN" dirty="0"/>
              <a:t>   return $m-$n*$divides;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echo without (13, 2)."\n";</a:t>
            </a:r>
          </a:p>
          <a:p>
            <a:r>
              <a:rPr lang="en-IN" dirty="0"/>
              <a:t>echo without (81, 3)."\n";</a:t>
            </a:r>
          </a:p>
          <a:p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88241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E67EA0-5776-40E4-92DD-70E852AB14A6}"/>
              </a:ext>
            </a:extLst>
          </p:cNvPr>
          <p:cNvSpPr txBox="1"/>
          <p:nvPr/>
        </p:nvSpPr>
        <p:spPr>
          <a:xfrm>
            <a:off x="6697047" y="532074"/>
            <a:ext cx="60975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&lt;?php</a:t>
            </a:r>
          </a:p>
          <a:p>
            <a:r>
              <a:rPr lang="en-IN" dirty="0"/>
              <a:t>$n=5;</a:t>
            </a:r>
          </a:p>
          <a:p>
            <a:r>
              <a:rPr lang="en-IN" dirty="0"/>
              <a:t>for($</a:t>
            </a:r>
            <a:r>
              <a:rPr lang="en-IN" dirty="0" err="1"/>
              <a:t>i</a:t>
            </a:r>
            <a:r>
              <a:rPr lang="en-IN" dirty="0"/>
              <a:t>=1; $</a:t>
            </a:r>
            <a:r>
              <a:rPr lang="en-IN" dirty="0" err="1"/>
              <a:t>i</a:t>
            </a:r>
            <a:r>
              <a:rPr lang="en-IN" dirty="0"/>
              <a:t>&lt;=$n; $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for($j=1; $j&lt;=$</a:t>
            </a:r>
            <a:r>
              <a:rPr lang="en-IN" dirty="0" err="1"/>
              <a:t>i</a:t>
            </a:r>
            <a:r>
              <a:rPr lang="en-IN" dirty="0"/>
              <a:t>; $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echo ' * ';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echo '\n';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for($</a:t>
            </a:r>
            <a:r>
              <a:rPr lang="en-IN" dirty="0" err="1"/>
              <a:t>i</a:t>
            </a:r>
            <a:r>
              <a:rPr lang="en-IN" dirty="0"/>
              <a:t>=$n; $</a:t>
            </a:r>
            <a:r>
              <a:rPr lang="en-IN" dirty="0" err="1"/>
              <a:t>i</a:t>
            </a:r>
            <a:r>
              <a:rPr lang="en-IN" dirty="0"/>
              <a:t>&gt;=1; $</a:t>
            </a:r>
            <a:r>
              <a:rPr lang="en-IN" dirty="0" err="1"/>
              <a:t>i</a:t>
            </a:r>
            <a:r>
              <a:rPr lang="en-IN" dirty="0"/>
              <a:t>--)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for($j=1; $j&lt;=$</a:t>
            </a:r>
            <a:r>
              <a:rPr lang="en-IN" dirty="0" err="1"/>
              <a:t>i</a:t>
            </a:r>
            <a:r>
              <a:rPr lang="en-IN" dirty="0"/>
              <a:t>; $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echo ' * ';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echo '\n ';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80102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E3860B-31DD-4EC9-BE93-55563B6CEAE4}"/>
              </a:ext>
            </a:extLst>
          </p:cNvPr>
          <p:cNvSpPr txBox="1"/>
          <p:nvPr/>
        </p:nvSpPr>
        <p:spPr>
          <a:xfrm>
            <a:off x="1574540" y="509035"/>
            <a:ext cx="1061745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&lt;?php</a:t>
            </a:r>
          </a:p>
          <a:p>
            <a:r>
              <a:rPr lang="en-IN" dirty="0"/>
              <a:t> for ($row=0; $row&lt;=7; $row++)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for ($column=0; $column&lt;=7; $column++)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        if ((($column == 1 or $column == 5) and $row != 0) or (($row == 0 or $row == 3) and ($column &gt; 1 and $column &lt; 5)))</a:t>
            </a:r>
          </a:p>
          <a:p>
            <a:r>
              <a:rPr lang="en-IN" dirty="0"/>
              <a:t>            echo "*";    </a:t>
            </a:r>
          </a:p>
          <a:p>
            <a:r>
              <a:rPr lang="en-IN" dirty="0"/>
              <a:t>        else  </a:t>
            </a:r>
          </a:p>
          <a:p>
            <a:r>
              <a:rPr lang="en-IN" dirty="0"/>
              <a:t>            echo " ";     </a:t>
            </a:r>
          </a:p>
          <a:p>
            <a:r>
              <a:rPr lang="en-IN" dirty="0"/>
              <a:t>	}        </a:t>
            </a:r>
          </a:p>
          <a:p>
            <a:r>
              <a:rPr lang="en-IN" dirty="0"/>
              <a:t>  echo "\n";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91617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D65A44-84F4-4BFC-8F52-FB102C551C1E}"/>
              </a:ext>
            </a:extLst>
          </p:cNvPr>
          <p:cNvSpPr txBox="1"/>
          <p:nvPr/>
        </p:nvSpPr>
        <p:spPr>
          <a:xfrm>
            <a:off x="307910" y="1448506"/>
            <a:ext cx="121857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&lt;?php</a:t>
            </a:r>
          </a:p>
          <a:p>
            <a:r>
              <a:rPr lang="en-IN" dirty="0"/>
              <a:t>for ($row=0; $row&lt;7; $row++)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for ($column=0; $column&lt;=7; $column++)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     if ((($row == 0 or $row == 6) and $column &gt;= 0 and $column &lt;= 6) or $row+$column==6)</a:t>
            </a:r>
          </a:p>
          <a:p>
            <a:r>
              <a:rPr lang="en-IN" dirty="0"/>
              <a:t>            echo "*";    </a:t>
            </a:r>
          </a:p>
          <a:p>
            <a:r>
              <a:rPr lang="en-IN" dirty="0"/>
              <a:t>        else  </a:t>
            </a:r>
          </a:p>
          <a:p>
            <a:r>
              <a:rPr lang="en-IN" dirty="0"/>
              <a:t>            echo " ";     </a:t>
            </a:r>
          </a:p>
          <a:p>
            <a:r>
              <a:rPr lang="en-IN" dirty="0"/>
              <a:t>	}        </a:t>
            </a:r>
          </a:p>
          <a:p>
            <a:r>
              <a:rPr lang="en-IN" dirty="0"/>
              <a:t>  echo "\n";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2393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79A8FA-0E8B-4E84-90F0-4B8AA2C15A92}"/>
              </a:ext>
            </a:extLst>
          </p:cNvPr>
          <p:cNvSpPr txBox="1"/>
          <p:nvPr/>
        </p:nvSpPr>
        <p:spPr>
          <a:xfrm>
            <a:off x="1716833" y="-682050"/>
            <a:ext cx="10475167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&lt;table width="400px" </a:t>
            </a:r>
            <a:r>
              <a:rPr lang="en-IN" dirty="0" err="1"/>
              <a:t>cellspacing</a:t>
            </a:r>
            <a:r>
              <a:rPr lang="en-IN" dirty="0"/>
              <a:t>="0px" cellpadding="0px" border="1px"&gt;</a:t>
            </a:r>
          </a:p>
          <a:p>
            <a:r>
              <a:rPr lang="en-IN" dirty="0"/>
              <a:t>&lt;?php</a:t>
            </a:r>
          </a:p>
          <a:p>
            <a:r>
              <a:rPr lang="en-IN" dirty="0"/>
              <a:t>for($row=1;$row&lt;=8;$row++)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echo "&lt;tr&gt;";</a:t>
            </a:r>
          </a:p>
          <a:p>
            <a:r>
              <a:rPr lang="en-IN" dirty="0"/>
              <a:t>	for($column=1;$column&lt;=8;$column++)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$total=$row+$column;</a:t>
            </a:r>
          </a:p>
          <a:p>
            <a:r>
              <a:rPr lang="en-IN" dirty="0"/>
              <a:t>		if($total%2==0)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echo "&lt;td height=35px width=30px </a:t>
            </a:r>
            <a:r>
              <a:rPr lang="en-IN" dirty="0" err="1"/>
              <a:t>bgcolor</a:t>
            </a:r>
            <a:r>
              <a:rPr lang="en-IN" dirty="0"/>
              <a:t>=#FFFFFF&gt;&lt;/td&gt;";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else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echo "&lt;td height=35px width=30px </a:t>
            </a:r>
            <a:r>
              <a:rPr lang="en-IN" dirty="0" err="1"/>
              <a:t>bgcolor</a:t>
            </a:r>
            <a:r>
              <a:rPr lang="en-IN" dirty="0"/>
              <a:t>=#000000&gt;&lt;/td&gt;";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echo "&lt;/tr&gt;";</a:t>
            </a:r>
          </a:p>
          <a:p>
            <a:r>
              <a:rPr lang="en-IN" dirty="0"/>
              <a:t>}?&gt; </a:t>
            </a:r>
          </a:p>
          <a:p>
            <a:r>
              <a:rPr lang="en-IN" dirty="0"/>
              <a:t>&lt;/table&gt;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5822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5303-2398-4640-B19C-32D0E824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11F4-B882-4B5D-981B-5F8EE409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&lt;?</a:t>
            </a:r>
            <a:r>
              <a:rPr lang="es-ES" dirty="0" err="1"/>
              <a:t>php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$x = '20';</a:t>
            </a:r>
          </a:p>
          <a:p>
            <a:pPr marL="0" indent="0">
              <a:buNone/>
            </a:pPr>
            <a:r>
              <a:rPr lang="es-ES" dirty="0"/>
              <a:t>$y = 20;</a:t>
            </a:r>
          </a:p>
          <a:p>
            <a:pPr marL="0" indent="0">
              <a:buNone/>
            </a:pPr>
            <a:r>
              <a:rPr lang="es-ES" dirty="0" err="1"/>
              <a:t>var_dump</a:t>
            </a:r>
            <a:r>
              <a:rPr lang="es-ES" dirty="0"/>
              <a:t>($x == $y); </a:t>
            </a:r>
          </a:p>
          <a:p>
            <a:pPr marL="0" indent="0">
              <a:buNone/>
            </a:pPr>
            <a:r>
              <a:rPr lang="es-ES" dirty="0" err="1"/>
              <a:t>var_dump</a:t>
            </a:r>
            <a:r>
              <a:rPr lang="es-ES" dirty="0"/>
              <a:t>($x === $y); </a:t>
            </a:r>
          </a:p>
          <a:p>
            <a:endParaRPr lang="es-E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19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2086-9F15-4010-A34A-5FB5EAA7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0681-31A4-42A3-B22F-D17DA14E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&lt;?php 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is_admin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false; ?&gt;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&lt;?php if ( 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is_admin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: ?&gt;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&lt;?php endif; ?&gt;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21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44FA-D2A4-4359-BE50-6B8F1E03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A99E-E8E6-4D09-AC37-7A38DF986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&lt;?php 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is_authenticated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false; ?&gt;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&lt;?php if ($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is_authenticated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?&gt;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&lt;?php else: ?&gt;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&lt;?php endif ?&gt;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6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A7CD-1A92-42D7-A821-CCD976C5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3265"/>
            <a:ext cx="8915400" cy="5677957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&lt;?php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$role = 'subscriber';</a:t>
            </a:r>
          </a:p>
          <a:p>
            <a:pPr marL="0" indent="0">
              <a:buNone/>
            </a:pPr>
            <a:r>
              <a:rPr lang="en-IN" dirty="0"/>
              <a:t>$message = '';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('admin' === $role) {</a:t>
            </a:r>
          </a:p>
          <a:p>
            <a:pPr marL="0" indent="0">
              <a:buNone/>
            </a:pPr>
            <a:r>
              <a:rPr lang="en-IN" dirty="0"/>
              <a:t>	$message = 'Welcome, admin!';</a:t>
            </a:r>
          </a:p>
          <a:p>
            <a:pPr marL="0" indent="0">
              <a:buNone/>
            </a:pPr>
            <a:r>
              <a:rPr lang="en-IN" dirty="0"/>
              <a:t>} elseif ('editor' === $role) {</a:t>
            </a:r>
          </a:p>
          <a:p>
            <a:pPr marL="0" indent="0">
              <a:buNone/>
            </a:pPr>
            <a:r>
              <a:rPr lang="en-IN" dirty="0"/>
              <a:t>	$message = 'Welcome! You have some pending articles to edit';</a:t>
            </a:r>
          </a:p>
          <a:p>
            <a:pPr marL="0" indent="0">
              <a:buNone/>
            </a:pPr>
            <a:r>
              <a:rPr lang="en-IN" dirty="0"/>
              <a:t>} elseif ('author' === $role) {</a:t>
            </a:r>
          </a:p>
          <a:p>
            <a:pPr marL="0" indent="0">
              <a:buNone/>
            </a:pPr>
            <a:r>
              <a:rPr lang="en-IN" dirty="0"/>
              <a:t>	$message = 'Welcome! Do you want to publish the draft article?';</a:t>
            </a:r>
          </a:p>
          <a:p>
            <a:pPr marL="0" indent="0">
              <a:buNone/>
            </a:pPr>
            <a:r>
              <a:rPr lang="en-IN" dirty="0"/>
              <a:t>} elseif ('subscriber' === $role) {</a:t>
            </a:r>
          </a:p>
          <a:p>
            <a:pPr marL="0" indent="0">
              <a:buNone/>
            </a:pPr>
            <a:r>
              <a:rPr lang="en-IN" dirty="0"/>
              <a:t>	$message = 'Welcome! Check out some new articles.';</a:t>
            </a:r>
          </a:p>
          <a:p>
            <a:pPr marL="0" indent="0">
              <a:buNone/>
            </a:pPr>
            <a:r>
              <a:rPr lang="en-IN" dirty="0"/>
              <a:t>} else {</a:t>
            </a:r>
          </a:p>
          <a:p>
            <a:pPr marL="0" indent="0">
              <a:buNone/>
            </a:pPr>
            <a:r>
              <a:rPr lang="en-IN" dirty="0"/>
              <a:t>	$message = 'Sorry! You are not authorized to access this page';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echo $message;</a:t>
            </a:r>
          </a:p>
        </p:txBody>
      </p:sp>
    </p:spTree>
    <p:extLst>
      <p:ext uri="{BB962C8B-B14F-4D97-AF65-F5344CB8AC3E}">
        <p14:creationId xmlns:p14="http://schemas.microsoft.com/office/powerpoint/2010/main" val="266091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AB04C9-81AC-4C54-9DDB-5E936C4779D8}"/>
              </a:ext>
            </a:extLst>
          </p:cNvPr>
          <p:cNvSpPr txBox="1"/>
          <p:nvPr/>
        </p:nvSpPr>
        <p:spPr>
          <a:xfrm>
            <a:off x="1490566" y="0"/>
            <a:ext cx="609755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&lt;?php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BankAccount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	public $</a:t>
            </a:r>
            <a:r>
              <a:rPr lang="en-IN" dirty="0" err="1"/>
              <a:t>accountNumber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	public $balance;</a:t>
            </a:r>
          </a:p>
          <a:p>
            <a:endParaRPr lang="en-IN" dirty="0"/>
          </a:p>
          <a:p>
            <a:r>
              <a:rPr lang="en-IN" dirty="0"/>
              <a:t>	public function deposit($amount)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if ($amount &gt; 0) {</a:t>
            </a:r>
          </a:p>
          <a:p>
            <a:r>
              <a:rPr lang="en-IN" dirty="0"/>
              <a:t>			$this-&gt;balance += $amount;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	public function withdraw($amount)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if ($amount &lt;= $this-&gt;balance) {</a:t>
            </a:r>
          </a:p>
          <a:p>
            <a:r>
              <a:rPr lang="en-IN" dirty="0"/>
              <a:t>			$this-&gt;balance -= $amount;</a:t>
            </a:r>
          </a:p>
          <a:p>
            <a:r>
              <a:rPr lang="en-IN" dirty="0"/>
              <a:t>			return true;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                return false;</a:t>
            </a:r>
          </a:p>
          <a:p>
            <a:endParaRPr lang="en-IN" dirty="0"/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CD32B-862F-46DA-91DB-C5B5B4462676}"/>
              </a:ext>
            </a:extLst>
          </p:cNvPr>
          <p:cNvSpPr txBox="1"/>
          <p:nvPr/>
        </p:nvSpPr>
        <p:spPr>
          <a:xfrm>
            <a:off x="6473112" y="550421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$account = new </a:t>
            </a:r>
            <a:r>
              <a:rPr lang="en-IN" dirty="0" err="1"/>
              <a:t>BankAccount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$account-&gt;</a:t>
            </a:r>
            <a:r>
              <a:rPr lang="en-IN" dirty="0" err="1"/>
              <a:t>accountNumber</a:t>
            </a:r>
            <a:r>
              <a:rPr lang="en-IN" dirty="0"/>
              <a:t> = 1;</a:t>
            </a:r>
          </a:p>
          <a:p>
            <a:r>
              <a:rPr lang="en-IN" dirty="0"/>
              <a:t>$account-&gt;balance = 100;</a:t>
            </a:r>
          </a:p>
          <a:p>
            <a:endParaRPr lang="en-IN" dirty="0"/>
          </a:p>
          <a:p>
            <a:r>
              <a:rPr lang="en-IN" dirty="0"/>
              <a:t>$account-&gt;deposit(100);</a:t>
            </a:r>
          </a:p>
          <a:p>
            <a:r>
              <a:rPr lang="en-IN" dirty="0"/>
              <a:t>$account-&gt;withdraw(10);</a:t>
            </a:r>
          </a:p>
          <a:p>
            <a:endParaRPr lang="en-IN" dirty="0"/>
          </a:p>
          <a:p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9730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BEDF84-E868-40D3-9962-4EC2416C0158}"/>
              </a:ext>
            </a:extLst>
          </p:cNvPr>
          <p:cNvSpPr txBox="1"/>
          <p:nvPr/>
        </p:nvSpPr>
        <p:spPr>
          <a:xfrm>
            <a:off x="1574542" y="655404"/>
            <a:ext cx="60975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&lt;?php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BankAccount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	private $</a:t>
            </a:r>
            <a:r>
              <a:rPr lang="en-IN" dirty="0" err="1"/>
              <a:t>accountNumber</a:t>
            </a:r>
            <a:r>
              <a:rPr lang="en-IN" dirty="0"/>
              <a:t>;</a:t>
            </a:r>
          </a:p>
          <a:p>
            <a:r>
              <a:rPr lang="en-IN" dirty="0"/>
              <a:t>	private $balance;</a:t>
            </a:r>
          </a:p>
          <a:p>
            <a:endParaRPr lang="en-IN" dirty="0"/>
          </a:p>
          <a:p>
            <a:r>
              <a:rPr lang="en-IN" dirty="0"/>
              <a:t>	public function __construct($</a:t>
            </a:r>
            <a:r>
              <a:rPr lang="en-IN" dirty="0" err="1"/>
              <a:t>accountNumber</a:t>
            </a:r>
            <a:r>
              <a:rPr lang="en-IN" dirty="0"/>
              <a:t>, $balance)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$this-&gt;</a:t>
            </a:r>
            <a:r>
              <a:rPr lang="en-IN" dirty="0" err="1"/>
              <a:t>accountNumber</a:t>
            </a:r>
            <a:r>
              <a:rPr lang="en-IN" dirty="0"/>
              <a:t> = $</a:t>
            </a:r>
            <a:r>
              <a:rPr lang="en-IN" dirty="0" err="1"/>
              <a:t>accountNumber</a:t>
            </a:r>
            <a:r>
              <a:rPr lang="en-IN" dirty="0"/>
              <a:t>;</a:t>
            </a:r>
          </a:p>
          <a:p>
            <a:r>
              <a:rPr lang="en-IN" dirty="0"/>
              <a:t>		$this-&gt;balance = balance;</a:t>
            </a:r>
          </a:p>
          <a:p>
            <a:r>
              <a:rPr lang="en-IN" dirty="0"/>
              <a:t>	}	</a:t>
            </a:r>
          </a:p>
          <a:p>
            <a:r>
              <a:rPr lang="en-IN" dirty="0"/>
              <a:t>}</a:t>
            </a:r>
          </a:p>
          <a:p>
            <a:r>
              <a:rPr lang="en-US" dirty="0"/>
              <a:t>$account = new </a:t>
            </a:r>
            <a:r>
              <a:rPr lang="en-US" dirty="0" err="1"/>
              <a:t>BankAccount</a:t>
            </a:r>
            <a:r>
              <a:rPr lang="en-US" dirty="0"/>
              <a:t>(1, 100);</a:t>
            </a:r>
            <a:endParaRPr lang="en-IN" dirty="0"/>
          </a:p>
          <a:p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5113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D270C-17C4-4470-8D1B-F872B8AEB900}"/>
              </a:ext>
            </a:extLst>
          </p:cNvPr>
          <p:cNvSpPr txBox="1"/>
          <p:nvPr/>
        </p:nvSpPr>
        <p:spPr>
          <a:xfrm>
            <a:off x="167951" y="0"/>
            <a:ext cx="690465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&lt;?php</a:t>
            </a:r>
          </a:p>
          <a:p>
            <a:r>
              <a:rPr lang="en-IN" dirty="0"/>
              <a:t>class </a:t>
            </a:r>
            <a:r>
              <a:rPr lang="en-IN" dirty="0" err="1"/>
              <a:t>BankAccount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private $balance;</a:t>
            </a:r>
          </a:p>
          <a:p>
            <a:endParaRPr lang="en-IN" dirty="0"/>
          </a:p>
          <a:p>
            <a:r>
              <a:rPr lang="en-IN" dirty="0"/>
              <a:t>    public function </a:t>
            </a:r>
            <a:r>
              <a:rPr lang="en-IN" dirty="0" err="1"/>
              <a:t>getBalance</a:t>
            </a:r>
            <a:r>
              <a:rPr lang="en-IN" dirty="0"/>
              <a:t>()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return $this-&gt;balance;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public function deposit($amount)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if ($amount &gt; 0) {</a:t>
            </a:r>
          </a:p>
          <a:p>
            <a:r>
              <a:rPr lang="en-IN" dirty="0"/>
              <a:t>            $this-&gt;balance += $amount;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  <a:p>
            <a:r>
              <a:rPr lang="en-IN" dirty="0"/>
              <a:t>        return $this;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class </a:t>
            </a:r>
            <a:r>
              <a:rPr lang="en-IN" dirty="0" err="1"/>
              <a:t>SavingAccount</a:t>
            </a:r>
            <a:r>
              <a:rPr lang="en-IN" dirty="0"/>
              <a:t> extends </a:t>
            </a:r>
            <a:r>
              <a:rPr lang="en-IN" dirty="0" err="1"/>
              <a:t>BankAccount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private $</a:t>
            </a:r>
            <a:r>
              <a:rPr lang="en-IN" dirty="0" err="1"/>
              <a:t>interestRate</a:t>
            </a:r>
            <a:r>
              <a:rPr lang="en-IN" dirty="0"/>
              <a:t>;</a:t>
            </a:r>
          </a:p>
          <a:p>
            <a:r>
              <a:rPr lang="en-IN" dirty="0"/>
              <a:t>    public function </a:t>
            </a:r>
            <a:r>
              <a:rPr lang="en-IN" dirty="0" err="1"/>
              <a:t>setInterestRate</a:t>
            </a:r>
            <a:r>
              <a:rPr lang="en-IN" dirty="0"/>
              <a:t>($</a:t>
            </a:r>
            <a:r>
              <a:rPr lang="en-IN" dirty="0" err="1"/>
              <a:t>interestRate</a:t>
            </a:r>
            <a:r>
              <a:rPr lang="en-IN" dirty="0"/>
              <a:t>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$this-&gt;</a:t>
            </a:r>
            <a:r>
              <a:rPr lang="en-IN" dirty="0" err="1"/>
              <a:t>interestRate</a:t>
            </a:r>
            <a:r>
              <a:rPr lang="en-IN" dirty="0"/>
              <a:t> = $</a:t>
            </a:r>
            <a:r>
              <a:rPr lang="en-IN" dirty="0" err="1"/>
              <a:t>interestRate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2525A-CE6D-4869-AA6C-64F3C0992222}"/>
              </a:ext>
            </a:extLst>
          </p:cNvPr>
          <p:cNvSpPr txBox="1"/>
          <p:nvPr/>
        </p:nvSpPr>
        <p:spPr>
          <a:xfrm>
            <a:off x="6999514" y="356883"/>
            <a:ext cx="60975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function </a:t>
            </a:r>
            <a:r>
              <a:rPr lang="en-IN" dirty="0" err="1"/>
              <a:t>addInterest</a:t>
            </a:r>
            <a:r>
              <a:rPr lang="en-IN" dirty="0"/>
              <a:t>()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// calculate interest</a:t>
            </a:r>
          </a:p>
          <a:p>
            <a:r>
              <a:rPr lang="en-IN" dirty="0"/>
              <a:t>        $interest = $this-&gt;</a:t>
            </a:r>
            <a:r>
              <a:rPr lang="en-IN" dirty="0" err="1"/>
              <a:t>interestRate</a:t>
            </a:r>
            <a:r>
              <a:rPr lang="en-IN" dirty="0"/>
              <a:t> * $this-&gt;</a:t>
            </a:r>
            <a:r>
              <a:rPr lang="en-IN" dirty="0" err="1"/>
              <a:t>getBalance</a:t>
            </a:r>
            <a:r>
              <a:rPr lang="en-IN" dirty="0"/>
              <a:t>();</a:t>
            </a:r>
          </a:p>
          <a:p>
            <a:r>
              <a:rPr lang="en-IN" dirty="0"/>
              <a:t>        // deposit interest to the balance</a:t>
            </a:r>
          </a:p>
          <a:p>
            <a:r>
              <a:rPr lang="en-IN" dirty="0"/>
              <a:t>        $this-&gt;deposit($interest);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$account = new </a:t>
            </a:r>
            <a:r>
              <a:rPr lang="en-IN" dirty="0" err="1"/>
              <a:t>SavingAccount</a:t>
            </a:r>
            <a:r>
              <a:rPr lang="en-IN" dirty="0"/>
              <a:t>();</a:t>
            </a:r>
          </a:p>
          <a:p>
            <a:r>
              <a:rPr lang="en-IN" dirty="0"/>
              <a:t>$account-&gt;deposit(100);</a:t>
            </a:r>
          </a:p>
          <a:p>
            <a:r>
              <a:rPr lang="en-IN" dirty="0"/>
              <a:t>// set interest rate</a:t>
            </a:r>
          </a:p>
          <a:p>
            <a:r>
              <a:rPr lang="en-IN" dirty="0"/>
              <a:t>$account-&gt;</a:t>
            </a:r>
            <a:r>
              <a:rPr lang="en-IN" dirty="0" err="1"/>
              <a:t>setInterestRate</a:t>
            </a:r>
            <a:r>
              <a:rPr lang="en-IN" dirty="0"/>
              <a:t>(0.05);</a:t>
            </a:r>
          </a:p>
          <a:p>
            <a:r>
              <a:rPr lang="en-IN" dirty="0"/>
              <a:t>$account-&gt;</a:t>
            </a:r>
            <a:r>
              <a:rPr lang="en-IN" dirty="0" err="1"/>
              <a:t>addInterest</a:t>
            </a:r>
            <a:r>
              <a:rPr lang="en-IN" dirty="0"/>
              <a:t>();</a:t>
            </a:r>
          </a:p>
          <a:p>
            <a:r>
              <a:rPr lang="en-IN" dirty="0"/>
              <a:t>echo $account-&gt;</a:t>
            </a:r>
            <a:r>
              <a:rPr lang="en-IN" dirty="0" err="1"/>
              <a:t>getBalance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3817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276BC9-1193-4888-927D-5E3152143866}"/>
              </a:ext>
            </a:extLst>
          </p:cNvPr>
          <p:cNvSpPr txBox="1"/>
          <p:nvPr/>
        </p:nvSpPr>
        <p:spPr>
          <a:xfrm>
            <a:off x="1126672" y="-71438"/>
            <a:ext cx="609755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&lt;?php</a:t>
            </a:r>
          </a:p>
          <a:p>
            <a:r>
              <a:rPr lang="en-IN" dirty="0"/>
              <a:t>class </a:t>
            </a:r>
            <a:r>
              <a:rPr lang="en-IN" dirty="0" err="1"/>
              <a:t>BankAccount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	private $balance;</a:t>
            </a:r>
          </a:p>
          <a:p>
            <a:r>
              <a:rPr lang="en-IN" dirty="0"/>
              <a:t>	public function __construct($balance)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$this-&gt;balance = $balance;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public function </a:t>
            </a:r>
            <a:r>
              <a:rPr lang="en-IN" dirty="0" err="1"/>
              <a:t>getBalance</a:t>
            </a:r>
            <a:r>
              <a:rPr lang="en-IN" dirty="0"/>
              <a:t>()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return $this-&gt;balance;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public function deposit($amount)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if ($amount &gt; 0) {</a:t>
            </a:r>
          </a:p>
          <a:p>
            <a:r>
              <a:rPr lang="en-IN" dirty="0"/>
              <a:t>			$this-&gt;balance += $amount;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return $this;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class </a:t>
            </a:r>
            <a:r>
              <a:rPr lang="en-IN" dirty="0" err="1"/>
              <a:t>SavingAccount</a:t>
            </a:r>
            <a:r>
              <a:rPr lang="en-IN" dirty="0"/>
              <a:t> extends </a:t>
            </a:r>
            <a:r>
              <a:rPr lang="en-IN" dirty="0" err="1"/>
              <a:t>BankAccount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	private $</a:t>
            </a:r>
            <a:r>
              <a:rPr lang="en-IN" dirty="0" err="1"/>
              <a:t>interestRate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F6CE5-611E-4E23-9BA3-42F8450B200E}"/>
              </a:ext>
            </a:extLst>
          </p:cNvPr>
          <p:cNvSpPr txBox="1"/>
          <p:nvPr/>
        </p:nvSpPr>
        <p:spPr>
          <a:xfrm>
            <a:off x="6458340" y="-309368"/>
            <a:ext cx="609755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	public function __construct($balance, $</a:t>
            </a:r>
            <a:r>
              <a:rPr lang="en-IN" dirty="0" err="1"/>
              <a:t>interestRate</a:t>
            </a:r>
            <a:r>
              <a:rPr lang="en-IN" dirty="0"/>
              <a:t>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parent::__construct($balance);</a:t>
            </a:r>
          </a:p>
          <a:p>
            <a:r>
              <a:rPr lang="en-IN" dirty="0"/>
              <a:t>		$this-&gt;</a:t>
            </a:r>
            <a:r>
              <a:rPr lang="en-IN" dirty="0" err="1"/>
              <a:t>interestRate</a:t>
            </a:r>
            <a:r>
              <a:rPr lang="en-IN" dirty="0"/>
              <a:t> = $</a:t>
            </a:r>
            <a:r>
              <a:rPr lang="en-IN" dirty="0" err="1"/>
              <a:t>interestRate</a:t>
            </a:r>
            <a:r>
              <a:rPr lang="en-IN" dirty="0"/>
              <a:t>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	public function </a:t>
            </a:r>
            <a:r>
              <a:rPr lang="en-IN" dirty="0" err="1"/>
              <a:t>setInterestRate</a:t>
            </a:r>
            <a:r>
              <a:rPr lang="en-IN" dirty="0"/>
              <a:t>($</a:t>
            </a:r>
            <a:r>
              <a:rPr lang="en-IN" dirty="0" err="1"/>
              <a:t>interestRate</a:t>
            </a:r>
            <a:r>
              <a:rPr lang="en-IN" dirty="0"/>
              <a:t>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$this-&gt;</a:t>
            </a:r>
            <a:r>
              <a:rPr lang="en-IN" dirty="0" err="1"/>
              <a:t>interestRate</a:t>
            </a:r>
            <a:r>
              <a:rPr lang="en-IN" dirty="0"/>
              <a:t> = $</a:t>
            </a:r>
            <a:r>
              <a:rPr lang="en-IN" dirty="0" err="1"/>
              <a:t>interestRate</a:t>
            </a:r>
            <a:r>
              <a:rPr lang="en-IN" dirty="0"/>
              <a:t>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	public function </a:t>
            </a:r>
            <a:r>
              <a:rPr lang="en-IN" dirty="0" err="1"/>
              <a:t>addInterest</a:t>
            </a:r>
            <a:r>
              <a:rPr lang="en-IN" dirty="0"/>
              <a:t>()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$interest = $this-&gt;</a:t>
            </a:r>
            <a:r>
              <a:rPr lang="en-IN" dirty="0" err="1"/>
              <a:t>interestRate</a:t>
            </a:r>
            <a:r>
              <a:rPr lang="en-IN" dirty="0"/>
              <a:t> * $this-&gt;</a:t>
            </a:r>
            <a:r>
              <a:rPr lang="en-IN" dirty="0" err="1"/>
              <a:t>getBalance</a:t>
            </a:r>
            <a:r>
              <a:rPr lang="en-IN" dirty="0"/>
              <a:t>();</a:t>
            </a:r>
          </a:p>
          <a:p>
            <a:r>
              <a:rPr lang="en-IN" dirty="0"/>
              <a:t>		$this-&gt;deposit($interest);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$account = new </a:t>
            </a:r>
            <a:r>
              <a:rPr lang="en-IN" dirty="0" err="1"/>
              <a:t>SavingAccount</a:t>
            </a:r>
            <a:r>
              <a:rPr lang="en-IN" dirty="0"/>
              <a:t>(100, 0.05);</a:t>
            </a:r>
          </a:p>
          <a:p>
            <a:r>
              <a:rPr lang="en-IN" dirty="0"/>
              <a:t>$account-&gt;</a:t>
            </a:r>
            <a:r>
              <a:rPr lang="en-IN" dirty="0" err="1"/>
              <a:t>addInterest</a:t>
            </a:r>
            <a:r>
              <a:rPr lang="en-IN" dirty="0"/>
              <a:t>();</a:t>
            </a:r>
          </a:p>
          <a:p>
            <a:r>
              <a:rPr lang="en-IN" dirty="0"/>
              <a:t>echo $account-&gt;</a:t>
            </a:r>
            <a:r>
              <a:rPr lang="en-IN" dirty="0" err="1"/>
              <a:t>getBalance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30036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</TotalTime>
  <Words>1667</Words>
  <Application>Microsoft Office PowerPoint</Application>
  <PresentationFormat>Widescreen</PresentationFormat>
  <Paragraphs>326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Consolas</vt:lpstr>
      <vt:lpstr>ui-monospace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boopathi2k3@gmail.com</dc:creator>
  <cp:lastModifiedBy>boopathi2k3@gmail.com</cp:lastModifiedBy>
  <cp:revision>9</cp:revision>
  <dcterms:created xsi:type="dcterms:W3CDTF">2023-08-09T07:53:12Z</dcterms:created>
  <dcterms:modified xsi:type="dcterms:W3CDTF">2023-08-14T05:27:28Z</dcterms:modified>
</cp:coreProperties>
</file>