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7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Lst>
  <p:sldSz cx="9144000" cy="6858000" type="screen4x3"/>
  <p:notesSz cx="9144000" cy="6858000"/>
  <p:embeddedFontLst>
    <p:embeddedFont>
      <p:font typeface="Libre Baskerville" panose="02000000000000000000" pitchFamily="2" charset="0"/>
      <p:regular r:id="rId174"/>
      <p:bold r:id="rId175"/>
      <p:italic r:id="rId17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160">
          <p15:clr>
            <a:srgbClr val="000000"/>
          </p15:clr>
        </p15:guide>
        <p15:guide id="2" pos="288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99E5DE-CE29-49E2-8AF3-6C5B81A4D466}">
  <a:tblStyle styleId="{E099E5DE-CE29-49E2-8AF3-6C5B81A4D46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2" d="100"/>
          <a:sy n="62" d="100"/>
        </p:scale>
        <p:origin x="1400" y="44"/>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presProps" Target="presProps.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font" Target="fonts/font1.fntdata"/><Relationship Id="rId179"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font" Target="fonts/font2.fntdata"/><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font" Target="fonts/font3.fntdata"/><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5180012" y="0"/>
            <a:ext cx="3962400" cy="342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6513512"/>
            <a:ext cx="3962400" cy="3429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5180012" y="6513512"/>
            <a:ext cx="3962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p10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8" name="Google Shape;848;p10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p10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5" name="Google Shape;855;p10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p10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2" name="Google Shape;862;p10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p10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9" name="Google Shape;869;p10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p10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6" name="Google Shape;876;p10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p10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4" name="Google Shape;884;p10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p10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7" name="Google Shape;897;p10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p10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4" name="Google Shape;904;p10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p10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1" name="Google Shape;911;p10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p109: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7" name="Google Shape;917;p10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p11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3" name="Google Shape;923;p11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p11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9" name="Google Shape;929;p11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p11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5" name="Google Shape;935;p11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p11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1" name="Google Shape;941;p11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p11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7" name="Google Shape;947;p11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p1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4" name="Google Shape;954;p11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Google Shape;960;p11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1" name="Google Shape;961;p11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p11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8" name="Google Shape;968;p11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
        <p:cNvGrpSpPr/>
        <p:nvPr/>
      </p:nvGrpSpPr>
      <p:grpSpPr>
        <a:xfrm>
          <a:off x="0" y="0"/>
          <a:ext cx="0" cy="0"/>
          <a:chOff x="0" y="0"/>
          <a:chExt cx="0" cy="0"/>
        </a:xfrm>
      </p:grpSpPr>
      <p:sp>
        <p:nvSpPr>
          <p:cNvPr id="974" name="Google Shape;974;p11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5" name="Google Shape;975;p11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p119: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2" name="Google Shape;982;p11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6"/>
        <p:cNvGrpSpPr/>
        <p:nvPr/>
      </p:nvGrpSpPr>
      <p:grpSpPr>
        <a:xfrm>
          <a:off x="0" y="0"/>
          <a:ext cx="0" cy="0"/>
          <a:chOff x="0" y="0"/>
          <a:chExt cx="0" cy="0"/>
        </a:xfrm>
      </p:grpSpPr>
      <p:sp>
        <p:nvSpPr>
          <p:cNvPr id="987" name="Google Shape;987;p12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8" name="Google Shape;988;p12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p12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5" name="Google Shape;1005;p12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p12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3" name="Google Shape;1023;p12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p12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0" name="Google Shape;1030;p12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p12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7" name="Google Shape;1037;p12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p12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4" name="Google Shape;1044;p12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p12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1" name="Google Shape;1051;p12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p12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1" name="Google Shape;1061;p12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6"/>
        <p:cNvGrpSpPr/>
        <p:nvPr/>
      </p:nvGrpSpPr>
      <p:grpSpPr>
        <a:xfrm>
          <a:off x="0" y="0"/>
          <a:ext cx="0" cy="0"/>
          <a:chOff x="0" y="0"/>
          <a:chExt cx="0" cy="0"/>
        </a:xfrm>
      </p:grpSpPr>
      <p:sp>
        <p:nvSpPr>
          <p:cNvPr id="1067" name="Google Shape;1067;p12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8" name="Google Shape;1068;p12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p:cNvGrpSpPr/>
        <p:nvPr/>
      </p:nvGrpSpPr>
      <p:grpSpPr>
        <a:xfrm>
          <a:off x="0" y="0"/>
          <a:ext cx="0" cy="0"/>
          <a:chOff x="0" y="0"/>
          <a:chExt cx="0" cy="0"/>
        </a:xfrm>
      </p:grpSpPr>
      <p:sp>
        <p:nvSpPr>
          <p:cNvPr id="1075" name="Google Shape;1075;p129: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6" name="Google Shape;1076;p12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p13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3" name="Google Shape;1083;p13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8"/>
        <p:cNvGrpSpPr/>
        <p:nvPr/>
      </p:nvGrpSpPr>
      <p:grpSpPr>
        <a:xfrm>
          <a:off x="0" y="0"/>
          <a:ext cx="0" cy="0"/>
          <a:chOff x="0" y="0"/>
          <a:chExt cx="0" cy="0"/>
        </a:xfrm>
      </p:grpSpPr>
      <p:sp>
        <p:nvSpPr>
          <p:cNvPr id="1089" name="Google Shape;1089;p13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0" name="Google Shape;1090;p13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p13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8" name="Google Shape;1098;p13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3"/>
        <p:cNvGrpSpPr/>
        <p:nvPr/>
      </p:nvGrpSpPr>
      <p:grpSpPr>
        <a:xfrm>
          <a:off x="0" y="0"/>
          <a:ext cx="0" cy="0"/>
          <a:chOff x="0" y="0"/>
          <a:chExt cx="0" cy="0"/>
        </a:xfrm>
      </p:grpSpPr>
      <p:sp>
        <p:nvSpPr>
          <p:cNvPr id="1104" name="Google Shape;1104;p13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5" name="Google Shape;1105;p13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p13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2" name="Google Shape;1112;p13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13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9" name="Google Shape;1119;p13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13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7" name="Google Shape;1127;p13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p13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3" name="Google Shape;1133;p13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8"/>
        <p:cNvGrpSpPr/>
        <p:nvPr/>
      </p:nvGrpSpPr>
      <p:grpSpPr>
        <a:xfrm>
          <a:off x="0" y="0"/>
          <a:ext cx="0" cy="0"/>
          <a:chOff x="0" y="0"/>
          <a:chExt cx="0" cy="0"/>
        </a:xfrm>
      </p:grpSpPr>
      <p:sp>
        <p:nvSpPr>
          <p:cNvPr id="1139" name="Google Shape;1139;p13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0" name="Google Shape;1140;p13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p139: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8" name="Google Shape;1148;p13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4:notes"/>
          <p:cNvSpPr txBox="1"/>
          <p:nvPr/>
        </p:nvSpPr>
        <p:spPr>
          <a:xfrm>
            <a:off x="5180012" y="6513512"/>
            <a:ext cx="3962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14</a:t>
            </a:fld>
            <a:endParaRPr/>
          </a:p>
        </p:txBody>
      </p:sp>
      <p:sp>
        <p:nvSpPr>
          <p:cNvPr id="219" name="Google Shape;219;p14:notes"/>
          <p:cNvSpPr txBox="1"/>
          <p:nvPr/>
        </p:nvSpPr>
        <p:spPr>
          <a:xfrm>
            <a:off x="5181600" y="0"/>
            <a:ext cx="3962400" cy="341312"/>
          </a:xfrm>
          <a:prstGeom prst="rect">
            <a:avLst/>
          </a:prstGeom>
          <a:noFill/>
          <a:ln>
            <a:noFill/>
          </a:ln>
        </p:spPr>
        <p:txBody>
          <a:bodyPr spcFirstLastPara="1" wrap="square" lIns="19050" tIns="0" rIns="19050" bIns="0" anchor="t" anchorCtr="0">
            <a:noAutofit/>
          </a:bodyPr>
          <a:lstStyle/>
          <a:p>
            <a:pPr marL="0" marR="0" lvl="0" indent="0" algn="r" rtl="0">
              <a:lnSpc>
                <a:spcPct val="100000"/>
              </a:lnSpc>
              <a:spcBef>
                <a:spcPts val="0"/>
              </a:spcBef>
              <a:spcAft>
                <a:spcPts val="0"/>
              </a:spcAft>
              <a:buClr>
                <a:srgbClr val="000000"/>
              </a:buClr>
              <a:buSzPts val="1000"/>
              <a:buFont typeface="Times New Roman"/>
              <a:buNone/>
            </a:pPr>
            <a:r>
              <a:rPr lang="en-US" sz="1000" b="0" i="1" u="none">
                <a:solidFill>
                  <a:srgbClr val="000000"/>
                </a:solidFill>
                <a:latin typeface="Times New Roman"/>
                <a:ea typeface="Times New Roman"/>
                <a:cs typeface="Times New Roman"/>
                <a:sym typeface="Times New Roman"/>
              </a:rPr>
              <a:t>09/22/97</a:t>
            </a:r>
            <a:endParaRPr/>
          </a:p>
        </p:txBody>
      </p:sp>
      <p:sp>
        <p:nvSpPr>
          <p:cNvPr id="220" name="Google Shape;220;p14:notes"/>
          <p:cNvSpPr txBox="1"/>
          <p:nvPr/>
        </p:nvSpPr>
        <p:spPr>
          <a:xfrm>
            <a:off x="5181600" y="6513512"/>
            <a:ext cx="3962400" cy="344487"/>
          </a:xfrm>
          <a:prstGeom prst="rect">
            <a:avLst/>
          </a:prstGeom>
          <a:noFill/>
          <a:ln>
            <a:noFill/>
          </a:ln>
        </p:spPr>
        <p:txBody>
          <a:bodyPr spcFirstLastPara="1" wrap="square" lIns="19050" tIns="0" rIns="19050" bIns="0" anchor="b" anchorCtr="0">
            <a:noAutofit/>
          </a:bodyPr>
          <a:lstStyle/>
          <a:p>
            <a:pPr marL="0" marR="0" lvl="0" indent="0" algn="r" rtl="0">
              <a:lnSpc>
                <a:spcPct val="100000"/>
              </a:lnSpc>
              <a:spcBef>
                <a:spcPts val="0"/>
              </a:spcBef>
              <a:spcAft>
                <a:spcPts val="0"/>
              </a:spcAft>
              <a:buClr>
                <a:srgbClr val="000000"/>
              </a:buClr>
              <a:buSzPts val="1000"/>
              <a:buFont typeface="Times New Roman"/>
              <a:buNone/>
            </a:pPr>
            <a:r>
              <a:rPr lang="en-US" sz="1000" b="0" i="1" u="none">
                <a:solidFill>
                  <a:srgbClr val="000000"/>
                </a:solidFill>
                <a:latin typeface="Times New Roman"/>
                <a:ea typeface="Times New Roman"/>
                <a:cs typeface="Times New Roman"/>
                <a:sym typeface="Times New Roman"/>
              </a:rPr>
              <a:t>9</a:t>
            </a:r>
            <a:endParaRPr/>
          </a:p>
        </p:txBody>
      </p:sp>
      <p:sp>
        <p:nvSpPr>
          <p:cNvPr id="221" name="Google Shape;221;p14:notes"/>
          <p:cNvSpPr txBox="1"/>
          <p:nvPr/>
        </p:nvSpPr>
        <p:spPr>
          <a:xfrm>
            <a:off x="0" y="6513512"/>
            <a:ext cx="3962400" cy="344487"/>
          </a:xfrm>
          <a:prstGeom prst="rect">
            <a:avLst/>
          </a:prstGeom>
          <a:noFill/>
          <a:ln>
            <a:noFill/>
          </a:ln>
        </p:spPr>
        <p:txBody>
          <a:bodyPr spcFirstLastPara="1" wrap="square" lIns="19050" tIns="0" rIns="19050" bIns="0" anchor="b" anchorCtr="0">
            <a:noAutofit/>
          </a:bodyPr>
          <a:lstStyle/>
          <a:p>
            <a:pPr marL="0" marR="0" lvl="0" indent="0" algn="l" rtl="0">
              <a:lnSpc>
                <a:spcPct val="100000"/>
              </a:lnSpc>
              <a:spcBef>
                <a:spcPts val="0"/>
              </a:spcBef>
              <a:spcAft>
                <a:spcPts val="0"/>
              </a:spcAft>
              <a:buClr>
                <a:srgbClr val="000000"/>
              </a:buClr>
              <a:buSzPts val="1000"/>
              <a:buFont typeface="Times New Roman"/>
              <a:buNone/>
            </a:pPr>
            <a:r>
              <a:rPr lang="en-US" sz="1000" b="0" i="1" u="none">
                <a:solidFill>
                  <a:srgbClr val="000000"/>
                </a:solidFill>
                <a:latin typeface="Times New Roman"/>
                <a:ea typeface="Times New Roman"/>
                <a:cs typeface="Times New Roman"/>
                <a:sym typeface="Times New Roman"/>
              </a:rPr>
              <a:t>University of Minnesota Extension Service</a:t>
            </a:r>
            <a:endParaRPr/>
          </a:p>
        </p:txBody>
      </p:sp>
      <p:sp>
        <p:nvSpPr>
          <p:cNvPr id="222" name="Google Shape;222;p14:notes"/>
          <p:cNvSpPr txBox="1"/>
          <p:nvPr/>
        </p:nvSpPr>
        <p:spPr>
          <a:xfrm>
            <a:off x="0" y="0"/>
            <a:ext cx="3962400" cy="341312"/>
          </a:xfrm>
          <a:prstGeom prst="rect">
            <a:avLst/>
          </a:prstGeom>
          <a:noFill/>
          <a:ln>
            <a:noFill/>
          </a:ln>
        </p:spPr>
        <p:txBody>
          <a:bodyPr spcFirstLastPara="1" wrap="square" lIns="19050" tIns="0" rIns="19050" bIns="0" anchor="t" anchorCtr="0">
            <a:noAutofit/>
          </a:bodyPr>
          <a:lstStyle/>
          <a:p>
            <a:pPr marL="0" marR="0" lvl="0" indent="0" algn="l" rtl="0">
              <a:lnSpc>
                <a:spcPct val="100000"/>
              </a:lnSpc>
              <a:spcBef>
                <a:spcPts val="0"/>
              </a:spcBef>
              <a:spcAft>
                <a:spcPts val="0"/>
              </a:spcAft>
              <a:buClr>
                <a:srgbClr val="000000"/>
              </a:buClr>
              <a:buSzPts val="1000"/>
              <a:buFont typeface="Times New Roman"/>
              <a:buNone/>
            </a:pPr>
            <a:r>
              <a:rPr lang="en-US" sz="1000" b="0" i="1" u="none">
                <a:solidFill>
                  <a:srgbClr val="000000"/>
                </a:solidFill>
                <a:latin typeface="Times New Roman"/>
                <a:ea typeface="Times New Roman"/>
                <a:cs typeface="Times New Roman"/>
                <a:sym typeface="Times New Roman"/>
              </a:rPr>
              <a:t>Master Internet Volunteer Program</a:t>
            </a:r>
            <a:endParaRPr/>
          </a:p>
        </p:txBody>
      </p:sp>
      <p:sp>
        <p:nvSpPr>
          <p:cNvPr id="223" name="Google Shape;223;p1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224" name="Google Shape;224;p14:notes"/>
          <p:cNvSpPr txBox="1">
            <a:spLocks noGrp="1"/>
          </p:cNvSpPr>
          <p:nvPr>
            <p:ph type="body" idx="1"/>
          </p:nvPr>
        </p:nvSpPr>
        <p:spPr>
          <a:xfrm>
            <a:off x="1219200" y="3257550"/>
            <a:ext cx="6705600" cy="3086100"/>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r>
              <a:rPr lang="en-US"/>
              <a:t>Tech help should be a local or toll-free call</a:t>
            </a:r>
            <a:endParaRPr/>
          </a:p>
          <a:p>
            <a:pPr marL="0" lvl="0" indent="0" algn="l" rtl="0">
              <a:spcBef>
                <a:spcPts val="0"/>
              </a:spcBef>
              <a:spcAft>
                <a:spcPts val="0"/>
              </a:spcAft>
              <a:buNone/>
            </a:pPr>
            <a:r>
              <a:rPr lang="en-US"/>
              <a:t>Is it available when you are using the net?</a:t>
            </a:r>
            <a:endParaRPr/>
          </a:p>
          <a:p>
            <a:pPr marL="0" lvl="0" indent="0" algn="l" rtl="0">
              <a:spcBef>
                <a:spcPts val="0"/>
              </a:spcBef>
              <a:spcAft>
                <a:spcPts val="0"/>
              </a:spcAft>
              <a:buNone/>
            </a:pPr>
            <a:r>
              <a:rPr lang="en-US"/>
              <a:t>Will you get a real person or have to leave voice mail? (voice mail is OK if the response time is fast and during a time you are not connected)</a:t>
            </a:r>
            <a:endParaRPr/>
          </a:p>
          <a:p>
            <a:pPr marL="0" lvl="0" indent="0" algn="l" rtl="0">
              <a:spcBef>
                <a:spcPts val="0"/>
              </a:spcBef>
              <a:spcAft>
                <a:spcPts val="0"/>
              </a:spcAft>
              <a:buNone/>
            </a:pPr>
            <a:r>
              <a:rPr lang="en-US"/>
              <a:t>Try calling tech support before subscribing.</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2"/>
        <p:cNvGrpSpPr/>
        <p:nvPr/>
      </p:nvGrpSpPr>
      <p:grpSpPr>
        <a:xfrm>
          <a:off x="0" y="0"/>
          <a:ext cx="0" cy="0"/>
          <a:chOff x="0" y="0"/>
          <a:chExt cx="0" cy="0"/>
        </a:xfrm>
      </p:grpSpPr>
      <p:sp>
        <p:nvSpPr>
          <p:cNvPr id="1153" name="Google Shape;1153;p14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4" name="Google Shape;1154;p14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14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0" name="Google Shape;1160;p14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4"/>
        <p:cNvGrpSpPr/>
        <p:nvPr/>
      </p:nvGrpSpPr>
      <p:grpSpPr>
        <a:xfrm>
          <a:off x="0" y="0"/>
          <a:ext cx="0" cy="0"/>
          <a:chOff x="0" y="0"/>
          <a:chExt cx="0" cy="0"/>
        </a:xfrm>
      </p:grpSpPr>
      <p:sp>
        <p:nvSpPr>
          <p:cNvPr id="1165" name="Google Shape;1165;p14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6" name="Google Shape;1166;p14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1"/>
        <p:cNvGrpSpPr/>
        <p:nvPr/>
      </p:nvGrpSpPr>
      <p:grpSpPr>
        <a:xfrm>
          <a:off x="0" y="0"/>
          <a:ext cx="0" cy="0"/>
          <a:chOff x="0" y="0"/>
          <a:chExt cx="0" cy="0"/>
        </a:xfrm>
      </p:grpSpPr>
      <p:sp>
        <p:nvSpPr>
          <p:cNvPr id="1172" name="Google Shape;1172;p14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3" name="Google Shape;1173;p14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9"/>
        <p:cNvGrpSpPr/>
        <p:nvPr/>
      </p:nvGrpSpPr>
      <p:grpSpPr>
        <a:xfrm>
          <a:off x="0" y="0"/>
          <a:ext cx="0" cy="0"/>
          <a:chOff x="0" y="0"/>
          <a:chExt cx="0" cy="0"/>
        </a:xfrm>
      </p:grpSpPr>
      <p:sp>
        <p:nvSpPr>
          <p:cNvPr id="1180" name="Google Shape;1180;p14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1" name="Google Shape;1181;p14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Google Shape;1186;p14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7" name="Google Shape;1187;p14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p14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3" name="Google Shape;1193;p14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p:cNvGrpSpPr/>
        <p:nvPr/>
      </p:nvGrpSpPr>
      <p:grpSpPr>
        <a:xfrm>
          <a:off x="0" y="0"/>
          <a:ext cx="0" cy="0"/>
          <a:chOff x="0" y="0"/>
          <a:chExt cx="0" cy="0"/>
        </a:xfrm>
      </p:grpSpPr>
      <p:sp>
        <p:nvSpPr>
          <p:cNvPr id="1200" name="Google Shape;1200;p14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1" name="Google Shape;1201;p14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5"/>
        <p:cNvGrpSpPr/>
        <p:nvPr/>
      </p:nvGrpSpPr>
      <p:grpSpPr>
        <a:xfrm>
          <a:off x="0" y="0"/>
          <a:ext cx="0" cy="0"/>
          <a:chOff x="0" y="0"/>
          <a:chExt cx="0" cy="0"/>
        </a:xfrm>
      </p:grpSpPr>
      <p:sp>
        <p:nvSpPr>
          <p:cNvPr id="1206" name="Google Shape;1206;p14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7" name="Google Shape;1207;p14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1"/>
        <p:cNvGrpSpPr/>
        <p:nvPr/>
      </p:nvGrpSpPr>
      <p:grpSpPr>
        <a:xfrm>
          <a:off x="0" y="0"/>
          <a:ext cx="0" cy="0"/>
          <a:chOff x="0" y="0"/>
          <a:chExt cx="0" cy="0"/>
        </a:xfrm>
      </p:grpSpPr>
      <p:sp>
        <p:nvSpPr>
          <p:cNvPr id="1212" name="Google Shape;1212;p149: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3" name="Google Shape;1213;p14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p:cNvGrpSpPr/>
        <p:nvPr/>
      </p:nvGrpSpPr>
      <p:grpSpPr>
        <a:xfrm>
          <a:off x="0" y="0"/>
          <a:ext cx="0" cy="0"/>
          <a:chOff x="0" y="0"/>
          <a:chExt cx="0" cy="0"/>
        </a:xfrm>
      </p:grpSpPr>
      <p:sp>
        <p:nvSpPr>
          <p:cNvPr id="1220" name="Google Shape;1220;p15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1" name="Google Shape;1221;p15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5"/>
        <p:cNvGrpSpPr/>
        <p:nvPr/>
      </p:nvGrpSpPr>
      <p:grpSpPr>
        <a:xfrm>
          <a:off x="0" y="0"/>
          <a:ext cx="0" cy="0"/>
          <a:chOff x="0" y="0"/>
          <a:chExt cx="0" cy="0"/>
        </a:xfrm>
      </p:grpSpPr>
      <p:sp>
        <p:nvSpPr>
          <p:cNvPr id="1226" name="Google Shape;1226;p15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7" name="Google Shape;1227;p15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p15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3" name="Google Shape;1233;p15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8"/>
        <p:cNvGrpSpPr/>
        <p:nvPr/>
      </p:nvGrpSpPr>
      <p:grpSpPr>
        <a:xfrm>
          <a:off x="0" y="0"/>
          <a:ext cx="0" cy="0"/>
          <a:chOff x="0" y="0"/>
          <a:chExt cx="0" cy="0"/>
        </a:xfrm>
      </p:grpSpPr>
      <p:sp>
        <p:nvSpPr>
          <p:cNvPr id="1239" name="Google Shape;1239;p15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0" name="Google Shape;1240;p15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p15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7" name="Google Shape;1247;p15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3"/>
        <p:cNvGrpSpPr/>
        <p:nvPr/>
      </p:nvGrpSpPr>
      <p:grpSpPr>
        <a:xfrm>
          <a:off x="0" y="0"/>
          <a:ext cx="0" cy="0"/>
          <a:chOff x="0" y="0"/>
          <a:chExt cx="0" cy="0"/>
        </a:xfrm>
      </p:grpSpPr>
      <p:sp>
        <p:nvSpPr>
          <p:cNvPr id="1254" name="Google Shape;1254;p15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5" name="Google Shape;1255;p15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9"/>
        <p:cNvGrpSpPr/>
        <p:nvPr/>
      </p:nvGrpSpPr>
      <p:grpSpPr>
        <a:xfrm>
          <a:off x="0" y="0"/>
          <a:ext cx="0" cy="0"/>
          <a:chOff x="0" y="0"/>
          <a:chExt cx="0" cy="0"/>
        </a:xfrm>
      </p:grpSpPr>
      <p:sp>
        <p:nvSpPr>
          <p:cNvPr id="1260" name="Google Shape;1260;p15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1" name="Google Shape;1261;p15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7"/>
        <p:cNvGrpSpPr/>
        <p:nvPr/>
      </p:nvGrpSpPr>
      <p:grpSpPr>
        <a:xfrm>
          <a:off x="0" y="0"/>
          <a:ext cx="0" cy="0"/>
          <a:chOff x="0" y="0"/>
          <a:chExt cx="0" cy="0"/>
        </a:xfrm>
      </p:grpSpPr>
      <p:sp>
        <p:nvSpPr>
          <p:cNvPr id="1268" name="Google Shape;1268;p15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9" name="Google Shape;1269;p15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3"/>
        <p:cNvGrpSpPr/>
        <p:nvPr/>
      </p:nvGrpSpPr>
      <p:grpSpPr>
        <a:xfrm>
          <a:off x="0" y="0"/>
          <a:ext cx="0" cy="0"/>
          <a:chOff x="0" y="0"/>
          <a:chExt cx="0" cy="0"/>
        </a:xfrm>
      </p:grpSpPr>
      <p:sp>
        <p:nvSpPr>
          <p:cNvPr id="1274" name="Google Shape;1274;p15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5" name="Google Shape;1275;p15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9"/>
        <p:cNvGrpSpPr/>
        <p:nvPr/>
      </p:nvGrpSpPr>
      <p:grpSpPr>
        <a:xfrm>
          <a:off x="0" y="0"/>
          <a:ext cx="0" cy="0"/>
          <a:chOff x="0" y="0"/>
          <a:chExt cx="0" cy="0"/>
        </a:xfrm>
      </p:grpSpPr>
      <p:sp>
        <p:nvSpPr>
          <p:cNvPr id="1280" name="Google Shape;1280;p159: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1" name="Google Shape;1281;p15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1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Google Shape;1286;p16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7" name="Google Shape;1287;p16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7"/>
        <p:cNvGrpSpPr/>
        <p:nvPr/>
      </p:nvGrpSpPr>
      <p:grpSpPr>
        <a:xfrm>
          <a:off x="0" y="0"/>
          <a:ext cx="0" cy="0"/>
          <a:chOff x="0" y="0"/>
          <a:chExt cx="0" cy="0"/>
        </a:xfrm>
      </p:grpSpPr>
      <p:sp>
        <p:nvSpPr>
          <p:cNvPr id="1298" name="Google Shape;1298;p16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9" name="Google Shape;1299;p16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4"/>
        <p:cNvGrpSpPr/>
        <p:nvPr/>
      </p:nvGrpSpPr>
      <p:grpSpPr>
        <a:xfrm>
          <a:off x="0" y="0"/>
          <a:ext cx="0" cy="0"/>
          <a:chOff x="0" y="0"/>
          <a:chExt cx="0" cy="0"/>
        </a:xfrm>
      </p:grpSpPr>
      <p:sp>
        <p:nvSpPr>
          <p:cNvPr id="1305" name="Google Shape;1305;p16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6" name="Google Shape;1306;p16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0"/>
        <p:cNvGrpSpPr/>
        <p:nvPr/>
      </p:nvGrpSpPr>
      <p:grpSpPr>
        <a:xfrm>
          <a:off x="0" y="0"/>
          <a:ext cx="0" cy="0"/>
          <a:chOff x="0" y="0"/>
          <a:chExt cx="0" cy="0"/>
        </a:xfrm>
      </p:grpSpPr>
      <p:sp>
        <p:nvSpPr>
          <p:cNvPr id="1311" name="Google Shape;1311;p16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2" name="Google Shape;1312;p16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p16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8" name="Google Shape;1318;p16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p16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6" name="Google Shape;1326;p16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2"/>
        <p:cNvGrpSpPr/>
        <p:nvPr/>
      </p:nvGrpSpPr>
      <p:grpSpPr>
        <a:xfrm>
          <a:off x="0" y="0"/>
          <a:ext cx="0" cy="0"/>
          <a:chOff x="0" y="0"/>
          <a:chExt cx="0" cy="0"/>
        </a:xfrm>
      </p:grpSpPr>
      <p:sp>
        <p:nvSpPr>
          <p:cNvPr id="1333" name="Google Shape;1333;p16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4" name="Google Shape;1334;p16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p16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1" name="Google Shape;1341;p16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p16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7" name="Google Shape;1347;p16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p169: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3" name="Google Shape;1353;p16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1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p17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9" name="Google Shape;1359;p17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3"/>
        <p:cNvGrpSpPr/>
        <p:nvPr/>
      </p:nvGrpSpPr>
      <p:grpSpPr>
        <a:xfrm>
          <a:off x="0" y="0"/>
          <a:ext cx="0" cy="0"/>
          <a:chOff x="0" y="0"/>
          <a:chExt cx="0" cy="0"/>
        </a:xfrm>
      </p:grpSpPr>
      <p:sp>
        <p:nvSpPr>
          <p:cNvPr id="1364" name="Google Shape;1364;p17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5" name="Google Shape;1365;p17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1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9: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1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2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2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2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2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2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2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2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2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2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9: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2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3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3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3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3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3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3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3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p3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3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 name="Google Shape;368;p3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3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p3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3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p3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3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0" name="Google Shape;390;p3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3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p3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39: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p3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4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1" name="Google Shape;411;p4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4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4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4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6" name="Google Shape;426;p4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4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3" name="Google Shape;433;p4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4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0" name="Google Shape;440;p4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4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7" name="Google Shape;447;p4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4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4" name="Google Shape;454;p4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4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1" name="Google Shape;461;p4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4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8" name="Google Shape;468;p4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49: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5" name="Google Shape;475;p4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5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2" name="Google Shape;482;p5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5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9" name="Google Shape;489;p5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5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6" name="Google Shape;496;p5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5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3" name="Google Shape;503;p5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5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0" name="Google Shape;510;p5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5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7" name="Google Shape;517;p5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5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4" name="Google Shape;524;p5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5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2" name="Google Shape;532;p5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5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9" name="Google Shape;539;p5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59: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6" name="Google Shape;546;p5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6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3" name="Google Shape;553;p6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6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0" name="Google Shape;560;p6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6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7" name="Google Shape;567;p6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p6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4" name="Google Shape;574;p6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p6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1" name="Google Shape;581;p6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6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8" name="Google Shape;588;p6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6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5" name="Google Shape;595;p6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6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2" name="Google Shape;602;p6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p6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9" name="Google Shape;609;p6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p69: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6" name="Google Shape;616;p6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7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3" name="Google Shape;623;p7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p7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4" name="Google Shape;634;p7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p7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1" name="Google Shape;641;p7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p7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8" name="Google Shape;648;p7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p7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5" name="Google Shape;655;p7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p7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2" name="Google Shape;662;p7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p7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9" name="Google Shape;669;p7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p7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6" name="Google Shape;676;p7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p7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3" name="Google Shape;683;p7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p79: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0" name="Google Shape;690;p7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8:notes"/>
          <p:cNvSpPr txBox="1"/>
          <p:nvPr/>
        </p:nvSpPr>
        <p:spPr>
          <a:xfrm>
            <a:off x="5180012" y="6513512"/>
            <a:ext cx="3962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8</a:t>
            </a:fld>
            <a:endParaRPr/>
          </a:p>
        </p:txBody>
      </p:sp>
      <p:sp>
        <p:nvSpPr>
          <p:cNvPr id="172" name="Google Shape;172;p8:notes"/>
          <p:cNvSpPr txBox="1"/>
          <p:nvPr/>
        </p:nvSpPr>
        <p:spPr>
          <a:xfrm>
            <a:off x="5181600" y="0"/>
            <a:ext cx="3962400" cy="341312"/>
          </a:xfrm>
          <a:prstGeom prst="rect">
            <a:avLst/>
          </a:prstGeom>
          <a:noFill/>
          <a:ln>
            <a:noFill/>
          </a:ln>
        </p:spPr>
        <p:txBody>
          <a:bodyPr spcFirstLastPara="1" wrap="square" lIns="19050" tIns="0" rIns="19050" bIns="0" anchor="t" anchorCtr="0">
            <a:noAutofit/>
          </a:bodyPr>
          <a:lstStyle/>
          <a:p>
            <a:pPr marL="0" marR="0" lvl="0" indent="0" algn="r" rtl="0">
              <a:lnSpc>
                <a:spcPct val="100000"/>
              </a:lnSpc>
              <a:spcBef>
                <a:spcPts val="0"/>
              </a:spcBef>
              <a:spcAft>
                <a:spcPts val="0"/>
              </a:spcAft>
              <a:buClr>
                <a:srgbClr val="000000"/>
              </a:buClr>
              <a:buSzPts val="1000"/>
              <a:buFont typeface="Times New Roman"/>
              <a:buNone/>
            </a:pPr>
            <a:r>
              <a:rPr lang="en-US" sz="1000" b="0" i="1" u="none">
                <a:solidFill>
                  <a:srgbClr val="000000"/>
                </a:solidFill>
                <a:latin typeface="Times New Roman"/>
                <a:ea typeface="Times New Roman"/>
                <a:cs typeface="Times New Roman"/>
                <a:sym typeface="Times New Roman"/>
              </a:rPr>
              <a:t>09/22/97</a:t>
            </a:r>
            <a:endParaRPr/>
          </a:p>
        </p:txBody>
      </p:sp>
      <p:sp>
        <p:nvSpPr>
          <p:cNvPr id="173" name="Google Shape;173;p8:notes"/>
          <p:cNvSpPr txBox="1"/>
          <p:nvPr/>
        </p:nvSpPr>
        <p:spPr>
          <a:xfrm>
            <a:off x="5181600" y="6513512"/>
            <a:ext cx="3962400" cy="344487"/>
          </a:xfrm>
          <a:prstGeom prst="rect">
            <a:avLst/>
          </a:prstGeom>
          <a:noFill/>
          <a:ln>
            <a:noFill/>
          </a:ln>
        </p:spPr>
        <p:txBody>
          <a:bodyPr spcFirstLastPara="1" wrap="square" lIns="19050" tIns="0" rIns="19050" bIns="0" anchor="b" anchorCtr="0">
            <a:noAutofit/>
          </a:bodyPr>
          <a:lstStyle/>
          <a:p>
            <a:pPr marL="0" marR="0" lvl="0" indent="0" algn="r" rtl="0">
              <a:lnSpc>
                <a:spcPct val="100000"/>
              </a:lnSpc>
              <a:spcBef>
                <a:spcPts val="0"/>
              </a:spcBef>
              <a:spcAft>
                <a:spcPts val="0"/>
              </a:spcAft>
              <a:buClr>
                <a:srgbClr val="000000"/>
              </a:buClr>
              <a:buSzPts val="1000"/>
              <a:buFont typeface="Times New Roman"/>
              <a:buNone/>
            </a:pPr>
            <a:r>
              <a:rPr lang="en-US" sz="1000" b="0" i="1" u="none">
                <a:solidFill>
                  <a:srgbClr val="000000"/>
                </a:solidFill>
                <a:latin typeface="Times New Roman"/>
                <a:ea typeface="Times New Roman"/>
                <a:cs typeface="Times New Roman"/>
                <a:sym typeface="Times New Roman"/>
              </a:rPr>
              <a:t>3</a:t>
            </a:r>
            <a:endParaRPr/>
          </a:p>
        </p:txBody>
      </p:sp>
      <p:sp>
        <p:nvSpPr>
          <p:cNvPr id="174" name="Google Shape;174;p8:notes"/>
          <p:cNvSpPr txBox="1"/>
          <p:nvPr/>
        </p:nvSpPr>
        <p:spPr>
          <a:xfrm>
            <a:off x="0" y="6513512"/>
            <a:ext cx="3962400" cy="344487"/>
          </a:xfrm>
          <a:prstGeom prst="rect">
            <a:avLst/>
          </a:prstGeom>
          <a:noFill/>
          <a:ln>
            <a:noFill/>
          </a:ln>
        </p:spPr>
        <p:txBody>
          <a:bodyPr spcFirstLastPara="1" wrap="square" lIns="19050" tIns="0" rIns="19050" bIns="0" anchor="b" anchorCtr="0">
            <a:noAutofit/>
          </a:bodyPr>
          <a:lstStyle/>
          <a:p>
            <a:pPr marL="0" marR="0" lvl="0" indent="0" algn="l" rtl="0">
              <a:lnSpc>
                <a:spcPct val="100000"/>
              </a:lnSpc>
              <a:spcBef>
                <a:spcPts val="0"/>
              </a:spcBef>
              <a:spcAft>
                <a:spcPts val="0"/>
              </a:spcAft>
              <a:buClr>
                <a:srgbClr val="000000"/>
              </a:buClr>
              <a:buSzPts val="1000"/>
              <a:buFont typeface="Times New Roman"/>
              <a:buNone/>
            </a:pPr>
            <a:r>
              <a:rPr lang="en-US" sz="1000" b="0" i="1" u="none">
                <a:solidFill>
                  <a:srgbClr val="000000"/>
                </a:solidFill>
                <a:latin typeface="Times New Roman"/>
                <a:ea typeface="Times New Roman"/>
                <a:cs typeface="Times New Roman"/>
                <a:sym typeface="Times New Roman"/>
              </a:rPr>
              <a:t>University of Minnesota Extension Service</a:t>
            </a:r>
            <a:endParaRPr/>
          </a:p>
        </p:txBody>
      </p:sp>
      <p:sp>
        <p:nvSpPr>
          <p:cNvPr id="175" name="Google Shape;175;p8:notes"/>
          <p:cNvSpPr txBox="1"/>
          <p:nvPr/>
        </p:nvSpPr>
        <p:spPr>
          <a:xfrm>
            <a:off x="0" y="0"/>
            <a:ext cx="3962400" cy="341312"/>
          </a:xfrm>
          <a:prstGeom prst="rect">
            <a:avLst/>
          </a:prstGeom>
          <a:noFill/>
          <a:ln>
            <a:noFill/>
          </a:ln>
        </p:spPr>
        <p:txBody>
          <a:bodyPr spcFirstLastPara="1" wrap="square" lIns="19050" tIns="0" rIns="19050" bIns="0" anchor="t" anchorCtr="0">
            <a:noAutofit/>
          </a:bodyPr>
          <a:lstStyle/>
          <a:p>
            <a:pPr marL="0" marR="0" lvl="0" indent="0" algn="l" rtl="0">
              <a:lnSpc>
                <a:spcPct val="100000"/>
              </a:lnSpc>
              <a:spcBef>
                <a:spcPts val="0"/>
              </a:spcBef>
              <a:spcAft>
                <a:spcPts val="0"/>
              </a:spcAft>
              <a:buClr>
                <a:srgbClr val="000000"/>
              </a:buClr>
              <a:buSzPts val="1000"/>
              <a:buFont typeface="Times New Roman"/>
              <a:buNone/>
            </a:pPr>
            <a:r>
              <a:rPr lang="en-US" sz="1000" b="0" i="1" u="none">
                <a:solidFill>
                  <a:srgbClr val="000000"/>
                </a:solidFill>
                <a:latin typeface="Times New Roman"/>
                <a:ea typeface="Times New Roman"/>
                <a:cs typeface="Times New Roman"/>
                <a:sym typeface="Times New Roman"/>
              </a:rPr>
              <a:t>Master Internet Volunteer Program</a:t>
            </a:r>
            <a:endParaRPr/>
          </a:p>
        </p:txBody>
      </p:sp>
      <p:sp>
        <p:nvSpPr>
          <p:cNvPr id="176" name="Google Shape;176;p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77" name="Google Shape;177;p8:notes"/>
          <p:cNvSpPr txBox="1">
            <a:spLocks noGrp="1"/>
          </p:cNvSpPr>
          <p:nvPr>
            <p:ph type="body" idx="1"/>
          </p:nvPr>
        </p:nvSpPr>
        <p:spPr>
          <a:xfrm>
            <a:off x="1219200" y="3257550"/>
            <a:ext cx="6705600" cy="3086100"/>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r>
              <a:rPr lang="en-US"/>
              <a:t>Provide information in an organized way</a:t>
            </a:r>
            <a:endParaRPr/>
          </a:p>
          <a:p>
            <a:pPr marL="0" lvl="0" indent="0" algn="l" rtl="0">
              <a:spcBef>
                <a:spcPts val="0"/>
              </a:spcBef>
              <a:spcAft>
                <a:spcPts val="0"/>
              </a:spcAft>
              <a:buNone/>
            </a:pPr>
            <a:r>
              <a:rPr lang="en-US"/>
              <a:t>Chat Groups</a:t>
            </a:r>
            <a:endParaRPr/>
          </a:p>
          <a:p>
            <a:pPr marL="0" lvl="0" indent="0" algn="l" rtl="0">
              <a:spcBef>
                <a:spcPts val="0"/>
              </a:spcBef>
              <a:spcAft>
                <a:spcPts val="0"/>
              </a:spcAft>
              <a:buNone/>
            </a:pPr>
            <a:r>
              <a:rPr lang="en-US"/>
              <a:t>Specialized information areas</a:t>
            </a:r>
            <a:endParaRPr/>
          </a:p>
          <a:p>
            <a:pPr marL="0" lvl="0" indent="0" algn="l" rtl="0">
              <a:spcBef>
                <a:spcPts val="0"/>
              </a:spcBef>
              <a:spcAft>
                <a:spcPts val="0"/>
              </a:spcAft>
              <a:buNone/>
            </a:pPr>
            <a:r>
              <a:rPr lang="en-US"/>
              <a:t>Internet access</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p8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7" name="Google Shape;697;p8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p8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4" name="Google Shape;704;p8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p8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1" name="Google Shape;711;p8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p8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9" name="Google Shape;719;p8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8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6" name="Google Shape;726;p8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p8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3" name="Google Shape;733;p8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p8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0" name="Google Shape;740;p8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p8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7" name="Google Shape;747;p8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p8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4" name="Google Shape;754;p8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p89: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1" name="Google Shape;761;p8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9: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9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8" name="Google Shape;768;p9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p9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2" name="Google Shape;782;p9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p9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9" name="Google Shape;789;p9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p9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6" name="Google Shape;796;p9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p9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7" name="Google Shape;807;p9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p9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4" name="Google Shape;814;p9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p9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1" name="Google Shape;821;p9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p9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8" name="Google Shape;828;p9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p9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4" name="Google Shape;834;p9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p99: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1" name="Google Shape;841;p9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a:endParaRPr/>
          </a:p>
        </p:txBody>
      </p:sp>
      <p:sp>
        <p:nvSpPr>
          <p:cNvPr id="18" name="Google Shape;18;p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9"/>
        <p:cNvGrpSpPr/>
        <p:nvPr/>
      </p:nvGrpSpPr>
      <p:grpSpPr>
        <a:xfrm>
          <a:off x="0" y="0"/>
          <a:ext cx="0" cy="0"/>
          <a:chOff x="0" y="0"/>
          <a:chExt cx="0" cy="0"/>
        </a:xfrm>
      </p:grpSpPr>
      <p:sp>
        <p:nvSpPr>
          <p:cNvPr id="70" name="Google Shape;70;p1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1" name="Google Shape;71;p1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72" name="Google Shape;72;p1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73" name="Google Shape;73;p1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8" name="Google Shape;78;p1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3" name="Google Shape;83;p1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84" name="Google Shape;84;p1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85" name="Google Shape;85;p1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86" name="Google Shape;86;p1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87" name="Google Shape;87;p1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3"/>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2" name="Google Shape;92;p1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93" name="Google Shape;93;p1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30" name="Google Shape;30;p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31" name="Google Shape;31;p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6" name="Google Shape;36;p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Clip Art and Text" type="clipArtAndTx">
  <p:cSld name="CLIPART_AND_TEXT">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1" name="Google Shape;41;p6"/>
          <p:cNvSpPr>
            <a:spLocks noGrp="1"/>
          </p:cNvSpPr>
          <p:nvPr>
            <p:ph type="clipArt" idx="2"/>
          </p:nvPr>
        </p:nvSpPr>
        <p:spPr>
          <a:xfrm>
            <a:off x="457200" y="1600200"/>
            <a:ext cx="4038600" cy="4525963"/>
          </a:xfrm>
          <a:prstGeom prst="rect">
            <a:avLst/>
          </a:prstGeom>
          <a:noFill/>
          <a:ln>
            <a:noFill/>
          </a:ln>
        </p:spPr>
      </p:sp>
      <p:sp>
        <p:nvSpPr>
          <p:cNvPr id="42" name="Google Shape;42;p6"/>
          <p:cNvSpPr txBox="1">
            <a:spLocks noGrp="1"/>
          </p:cNvSpPr>
          <p:nvPr>
            <p:ph type="body" idx="1"/>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3" name="Google Shape;43;p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
        <p:nvSpPr>
          <p:cNvPr id="47" name="Google Shape;47;p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2" name="Google Shape;52;p8"/>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3" name="Google Shape;53;p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8" name="Google Shape;58;p9"/>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4" name="Google Shape;64;p10"/>
          <p:cNvSpPr>
            <a:spLocks noGrp="1"/>
          </p:cNvSpPr>
          <p:nvPr>
            <p:ph type="pic" idx="2"/>
          </p:nvPr>
        </p:nvSpPr>
        <p:spPr>
          <a:xfrm>
            <a:off x="1792288" y="612775"/>
            <a:ext cx="5486400" cy="4114800"/>
          </a:xfrm>
          <a:prstGeom prst="rect">
            <a:avLst/>
          </a:prstGeom>
          <a:noFill/>
          <a:ln>
            <a:noFill/>
          </a:ln>
        </p:spPr>
      </p:sp>
      <p:sp>
        <p:nvSpPr>
          <p:cNvPr id="65" name="Google Shape;65;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66" name="Google Shape;66;p1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hyperlink" Target="http://www.xnu.com/formtest.asp" TargetMode="External"/><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6.xml"/><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60.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42.png"/></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www.domain.com/dir/file.ext"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1</a:t>
            </a:fld>
            <a:endParaRPr/>
          </a:p>
        </p:txBody>
      </p:sp>
      <p:sp>
        <p:nvSpPr>
          <p:cNvPr id="101" name="Google Shape;101;p15"/>
          <p:cNvSpPr txBox="1">
            <a:spLocks noGrp="1"/>
          </p:cNvSpPr>
          <p:nvPr>
            <p:ph type="ctrTitle"/>
          </p:nvPr>
        </p:nvSpPr>
        <p:spPr>
          <a:xfrm>
            <a:off x="685800" y="914400"/>
            <a:ext cx="7620000" cy="2686050"/>
          </a:xfrm>
          <a:prstGeom prst="rect">
            <a:avLst/>
          </a:prstGeom>
          <a:solidFill>
            <a:srgbClr val="40949A"/>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6000"/>
              <a:buFont typeface="Arial"/>
              <a:buNone/>
            </a:pPr>
            <a:br>
              <a:rPr lang="en-US" sz="6000" b="0" i="0" u="none">
                <a:solidFill>
                  <a:srgbClr val="FF0000"/>
                </a:solidFill>
                <a:latin typeface="Arial"/>
                <a:ea typeface="Arial"/>
                <a:cs typeface="Arial"/>
                <a:sym typeface="Arial"/>
              </a:rPr>
            </a:br>
            <a:r>
              <a:rPr lang="en-US" sz="7200" b="0" i="0" u="none">
                <a:solidFill>
                  <a:schemeClr val="lt1"/>
                </a:solidFill>
                <a:latin typeface="Arial"/>
                <a:ea typeface="Arial"/>
                <a:cs typeface="Arial"/>
                <a:sym typeface="Arial"/>
              </a:rPr>
              <a:t>Introduction</a:t>
            </a:r>
            <a:r>
              <a:rPr lang="en-US" sz="6000" b="0" i="0" u="none">
                <a:solidFill>
                  <a:schemeClr val="lt1"/>
                </a:solidFill>
                <a:latin typeface="Arial"/>
                <a:ea typeface="Arial"/>
                <a:cs typeface="Arial"/>
                <a:sym typeface="Arial"/>
              </a:rPr>
              <a:t> to</a:t>
            </a:r>
            <a:br>
              <a:rPr lang="en-US" sz="6000" b="0" i="0" u="none">
                <a:solidFill>
                  <a:schemeClr val="lt1"/>
                </a:solidFill>
                <a:latin typeface="Arial"/>
                <a:ea typeface="Arial"/>
                <a:cs typeface="Arial"/>
                <a:sym typeface="Arial"/>
              </a:rPr>
            </a:br>
            <a:r>
              <a:rPr lang="en-US" sz="6000" b="0" i="0" u="none">
                <a:solidFill>
                  <a:schemeClr val="lt1"/>
                </a:solidFill>
                <a:latin typeface="Arial"/>
                <a:ea typeface="Arial"/>
                <a:cs typeface="Arial"/>
                <a:sym typeface="Arial"/>
              </a:rPr>
              <a:t> </a:t>
            </a:r>
            <a:r>
              <a:rPr lang="en-US" sz="8800" b="0" i="0" u="none">
                <a:solidFill>
                  <a:srgbClr val="FF0000"/>
                </a:solidFill>
                <a:latin typeface="Arial"/>
                <a:ea typeface="Arial"/>
                <a:cs typeface="Arial"/>
                <a:sym typeface="Arial"/>
              </a:rPr>
              <a:t>H</a:t>
            </a:r>
            <a:r>
              <a:rPr lang="en-US" sz="8800" b="0" i="0" u="none">
                <a:solidFill>
                  <a:schemeClr val="dk2"/>
                </a:solidFill>
                <a:latin typeface="Arial"/>
                <a:ea typeface="Arial"/>
                <a:cs typeface="Arial"/>
                <a:sym typeface="Arial"/>
              </a:rPr>
              <a:t>T</a:t>
            </a:r>
            <a:r>
              <a:rPr lang="en-US" sz="8800" b="0" i="0" u="none">
                <a:solidFill>
                  <a:schemeClr val="lt1"/>
                </a:solidFill>
                <a:latin typeface="Arial"/>
                <a:ea typeface="Arial"/>
                <a:cs typeface="Arial"/>
                <a:sym typeface="Arial"/>
              </a:rPr>
              <a:t>M</a:t>
            </a:r>
            <a:r>
              <a:rPr lang="en-US" sz="8800" b="0" i="0" u="none">
                <a:solidFill>
                  <a:srgbClr val="FFFF00"/>
                </a:solidFill>
                <a:latin typeface="Arial"/>
                <a:ea typeface="Arial"/>
                <a:cs typeface="Arial"/>
                <a:sym typeface="Arial"/>
              </a:rPr>
              <a:t>L</a:t>
            </a:r>
            <a:br>
              <a:rPr lang="en-US" sz="8800" b="0" i="0" u="none">
                <a:solidFill>
                  <a:schemeClr val="lt1"/>
                </a:solidFill>
                <a:latin typeface="Arial"/>
                <a:ea typeface="Arial"/>
                <a:cs typeface="Arial"/>
                <a:sym typeface="Arial"/>
              </a:rPr>
            </a:br>
            <a:endParaRPr/>
          </a:p>
        </p:txBody>
      </p:sp>
      <p:grpSp>
        <p:nvGrpSpPr>
          <p:cNvPr id="102" name="Google Shape;102;p15"/>
          <p:cNvGrpSpPr/>
          <p:nvPr/>
        </p:nvGrpSpPr>
        <p:grpSpPr>
          <a:xfrm>
            <a:off x="685800" y="5105400"/>
            <a:ext cx="925512" cy="1068387"/>
            <a:chOff x="480" y="3168"/>
            <a:chExt cx="583" cy="673"/>
          </a:xfrm>
        </p:grpSpPr>
        <p:sp>
          <p:nvSpPr>
            <p:cNvPr id="103" name="Google Shape;103;p15"/>
            <p:cNvSpPr/>
            <p:nvPr/>
          </p:nvSpPr>
          <p:spPr>
            <a:xfrm>
              <a:off x="487" y="3172"/>
              <a:ext cx="418" cy="663"/>
            </a:xfrm>
            <a:custGeom>
              <a:avLst/>
              <a:gdLst/>
              <a:ahLst/>
              <a:cxnLst/>
              <a:rect l="l" t="t" r="r" b="b"/>
              <a:pathLst>
                <a:path w="2492" h="3687" extrusionOk="0">
                  <a:moveTo>
                    <a:pt x="2389" y="220"/>
                  </a:moveTo>
                  <a:lnTo>
                    <a:pt x="1751" y="45"/>
                  </a:lnTo>
                  <a:lnTo>
                    <a:pt x="639" y="0"/>
                  </a:lnTo>
                  <a:lnTo>
                    <a:pt x="78" y="123"/>
                  </a:lnTo>
                  <a:lnTo>
                    <a:pt x="72" y="1024"/>
                  </a:lnTo>
                  <a:lnTo>
                    <a:pt x="251" y="1767"/>
                  </a:lnTo>
                  <a:lnTo>
                    <a:pt x="418" y="1805"/>
                  </a:lnTo>
                  <a:lnTo>
                    <a:pt x="251" y="2307"/>
                  </a:lnTo>
                  <a:lnTo>
                    <a:pt x="407" y="2862"/>
                  </a:lnTo>
                  <a:lnTo>
                    <a:pt x="226" y="2881"/>
                  </a:lnTo>
                  <a:lnTo>
                    <a:pt x="0" y="3571"/>
                  </a:lnTo>
                  <a:lnTo>
                    <a:pt x="116" y="3668"/>
                  </a:lnTo>
                  <a:lnTo>
                    <a:pt x="2389" y="3687"/>
                  </a:lnTo>
                  <a:lnTo>
                    <a:pt x="2492" y="3539"/>
                  </a:lnTo>
                  <a:lnTo>
                    <a:pt x="2171" y="2862"/>
                  </a:lnTo>
                  <a:lnTo>
                    <a:pt x="1990" y="2862"/>
                  </a:lnTo>
                  <a:lnTo>
                    <a:pt x="2233" y="2339"/>
                  </a:lnTo>
                  <a:lnTo>
                    <a:pt x="1996" y="1965"/>
                  </a:lnTo>
                  <a:lnTo>
                    <a:pt x="2036" y="1838"/>
                  </a:lnTo>
                  <a:lnTo>
                    <a:pt x="2176" y="1798"/>
                  </a:lnTo>
                  <a:lnTo>
                    <a:pt x="2349" y="1064"/>
                  </a:lnTo>
                  <a:lnTo>
                    <a:pt x="2389" y="22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4" name="Google Shape;104;p15"/>
            <p:cNvSpPr/>
            <p:nvPr/>
          </p:nvSpPr>
          <p:spPr>
            <a:xfrm>
              <a:off x="495" y="3188"/>
              <a:ext cx="411" cy="645"/>
            </a:xfrm>
            <a:custGeom>
              <a:avLst/>
              <a:gdLst/>
              <a:ahLst/>
              <a:cxnLst/>
              <a:rect l="l" t="t" r="r" b="b"/>
              <a:pathLst>
                <a:path w="2449" h="3593" extrusionOk="0">
                  <a:moveTo>
                    <a:pt x="69" y="108"/>
                  </a:moveTo>
                  <a:lnTo>
                    <a:pt x="650" y="0"/>
                  </a:lnTo>
                  <a:lnTo>
                    <a:pt x="1648" y="27"/>
                  </a:lnTo>
                  <a:lnTo>
                    <a:pt x="2306" y="125"/>
                  </a:lnTo>
                  <a:lnTo>
                    <a:pt x="2331" y="734"/>
                  </a:lnTo>
                  <a:lnTo>
                    <a:pt x="2116" y="1734"/>
                  </a:lnTo>
                  <a:lnTo>
                    <a:pt x="1966" y="1783"/>
                  </a:lnTo>
                  <a:lnTo>
                    <a:pt x="2173" y="2283"/>
                  </a:lnTo>
                  <a:lnTo>
                    <a:pt x="1966" y="2792"/>
                  </a:lnTo>
                  <a:lnTo>
                    <a:pt x="2131" y="2800"/>
                  </a:lnTo>
                  <a:lnTo>
                    <a:pt x="2449" y="3376"/>
                  </a:lnTo>
                  <a:lnTo>
                    <a:pt x="2407" y="3534"/>
                  </a:lnTo>
                  <a:lnTo>
                    <a:pt x="76" y="3593"/>
                  </a:lnTo>
                  <a:lnTo>
                    <a:pt x="0" y="3444"/>
                  </a:lnTo>
                  <a:lnTo>
                    <a:pt x="232" y="2832"/>
                  </a:lnTo>
                  <a:lnTo>
                    <a:pt x="496" y="2807"/>
                  </a:lnTo>
                  <a:lnTo>
                    <a:pt x="265" y="2271"/>
                  </a:lnTo>
                  <a:lnTo>
                    <a:pt x="825" y="2279"/>
                  </a:lnTo>
                  <a:lnTo>
                    <a:pt x="291" y="2175"/>
                  </a:lnTo>
                  <a:lnTo>
                    <a:pt x="384" y="1692"/>
                  </a:lnTo>
                  <a:lnTo>
                    <a:pt x="234" y="1650"/>
                  </a:lnTo>
                  <a:lnTo>
                    <a:pt x="94" y="834"/>
                  </a:lnTo>
                  <a:lnTo>
                    <a:pt x="69" y="108"/>
                  </a:lnTo>
                  <a:close/>
                </a:path>
              </a:pathLst>
            </a:custGeom>
            <a:solidFill>
              <a:srgbClr val="E8D9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5" name="Google Shape;105;p15"/>
            <p:cNvSpPr/>
            <p:nvPr/>
          </p:nvSpPr>
          <p:spPr>
            <a:xfrm>
              <a:off x="951" y="3740"/>
              <a:ext cx="106" cy="88"/>
            </a:xfrm>
            <a:custGeom>
              <a:avLst/>
              <a:gdLst/>
              <a:ahLst/>
              <a:cxnLst/>
              <a:rect l="l" t="t" r="r" b="b"/>
              <a:pathLst>
                <a:path w="633" h="491" extrusionOk="0">
                  <a:moveTo>
                    <a:pt x="406" y="75"/>
                  </a:moveTo>
                  <a:lnTo>
                    <a:pt x="332" y="0"/>
                  </a:lnTo>
                  <a:lnTo>
                    <a:pt x="57" y="25"/>
                  </a:lnTo>
                  <a:lnTo>
                    <a:pt x="0" y="116"/>
                  </a:lnTo>
                  <a:lnTo>
                    <a:pt x="83" y="367"/>
                  </a:lnTo>
                  <a:lnTo>
                    <a:pt x="315" y="491"/>
                  </a:lnTo>
                  <a:lnTo>
                    <a:pt x="574" y="417"/>
                  </a:lnTo>
                  <a:lnTo>
                    <a:pt x="633" y="274"/>
                  </a:lnTo>
                  <a:lnTo>
                    <a:pt x="406" y="75"/>
                  </a:lnTo>
                  <a:close/>
                </a:path>
              </a:pathLst>
            </a:custGeom>
            <a:solidFill>
              <a:srgbClr val="E8D9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6" name="Google Shape;106;p15"/>
            <p:cNvSpPr/>
            <p:nvPr/>
          </p:nvSpPr>
          <p:spPr>
            <a:xfrm>
              <a:off x="551" y="3228"/>
              <a:ext cx="283" cy="228"/>
            </a:xfrm>
            <a:custGeom>
              <a:avLst/>
              <a:gdLst/>
              <a:ahLst/>
              <a:cxnLst/>
              <a:rect l="l" t="t" r="r" b="b"/>
              <a:pathLst>
                <a:path w="1688" h="1266" extrusionOk="0">
                  <a:moveTo>
                    <a:pt x="0" y="84"/>
                  </a:moveTo>
                  <a:lnTo>
                    <a:pt x="15" y="650"/>
                  </a:lnTo>
                  <a:lnTo>
                    <a:pt x="99" y="1182"/>
                  </a:lnTo>
                  <a:lnTo>
                    <a:pt x="557" y="1249"/>
                  </a:lnTo>
                  <a:lnTo>
                    <a:pt x="1131" y="1266"/>
                  </a:lnTo>
                  <a:lnTo>
                    <a:pt x="1540" y="1224"/>
                  </a:lnTo>
                  <a:lnTo>
                    <a:pt x="1688" y="732"/>
                  </a:lnTo>
                  <a:lnTo>
                    <a:pt x="1663" y="74"/>
                  </a:lnTo>
                  <a:lnTo>
                    <a:pt x="1165" y="25"/>
                  </a:lnTo>
                  <a:lnTo>
                    <a:pt x="407" y="0"/>
                  </a:lnTo>
                  <a:lnTo>
                    <a:pt x="0" y="84"/>
                  </a:lnTo>
                  <a:close/>
                </a:path>
              </a:pathLst>
            </a:custGeom>
            <a:solidFill>
              <a:srgbClr val="FFCC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7" name="Google Shape;107;p15"/>
            <p:cNvSpPr/>
            <p:nvPr/>
          </p:nvSpPr>
          <p:spPr>
            <a:xfrm>
              <a:off x="536" y="3592"/>
              <a:ext cx="342" cy="153"/>
            </a:xfrm>
            <a:custGeom>
              <a:avLst/>
              <a:gdLst/>
              <a:ahLst/>
              <a:cxnLst/>
              <a:rect l="l" t="t" r="r" b="b"/>
              <a:pathLst>
                <a:path w="2039" h="849" extrusionOk="0">
                  <a:moveTo>
                    <a:pt x="0" y="24"/>
                  </a:moveTo>
                  <a:lnTo>
                    <a:pt x="118" y="524"/>
                  </a:lnTo>
                  <a:lnTo>
                    <a:pt x="625" y="640"/>
                  </a:lnTo>
                  <a:lnTo>
                    <a:pt x="1807" y="650"/>
                  </a:lnTo>
                  <a:lnTo>
                    <a:pt x="2039" y="849"/>
                  </a:lnTo>
                  <a:lnTo>
                    <a:pt x="1857" y="532"/>
                  </a:lnTo>
                  <a:lnTo>
                    <a:pt x="1682" y="517"/>
                  </a:lnTo>
                  <a:lnTo>
                    <a:pt x="1931" y="0"/>
                  </a:lnTo>
                  <a:lnTo>
                    <a:pt x="733" y="115"/>
                  </a:lnTo>
                  <a:lnTo>
                    <a:pt x="642" y="441"/>
                  </a:lnTo>
                  <a:lnTo>
                    <a:pt x="591" y="58"/>
                  </a:lnTo>
                  <a:lnTo>
                    <a:pt x="0" y="24"/>
                  </a:lnTo>
                  <a:close/>
                </a:path>
              </a:pathLst>
            </a:custGeom>
            <a:solidFill>
              <a:srgbClr val="A3949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8" name="Google Shape;108;p15"/>
            <p:cNvSpPr/>
            <p:nvPr/>
          </p:nvSpPr>
          <p:spPr>
            <a:xfrm>
              <a:off x="491" y="3788"/>
              <a:ext cx="412" cy="45"/>
            </a:xfrm>
            <a:custGeom>
              <a:avLst/>
              <a:gdLst/>
              <a:ahLst/>
              <a:cxnLst/>
              <a:rect l="l" t="t" r="r" b="b"/>
              <a:pathLst>
                <a:path w="2455" h="251" extrusionOk="0">
                  <a:moveTo>
                    <a:pt x="0" y="100"/>
                  </a:moveTo>
                  <a:lnTo>
                    <a:pt x="159" y="142"/>
                  </a:lnTo>
                  <a:lnTo>
                    <a:pt x="2347" y="133"/>
                  </a:lnTo>
                  <a:lnTo>
                    <a:pt x="2455" y="0"/>
                  </a:lnTo>
                  <a:lnTo>
                    <a:pt x="2431" y="209"/>
                  </a:lnTo>
                  <a:lnTo>
                    <a:pt x="2305" y="251"/>
                  </a:lnTo>
                  <a:lnTo>
                    <a:pt x="76" y="241"/>
                  </a:lnTo>
                  <a:lnTo>
                    <a:pt x="0" y="100"/>
                  </a:lnTo>
                  <a:close/>
                </a:path>
              </a:pathLst>
            </a:custGeom>
            <a:solidFill>
              <a:srgbClr val="A3949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9" name="Google Shape;109;p15"/>
            <p:cNvSpPr/>
            <p:nvPr/>
          </p:nvSpPr>
          <p:spPr>
            <a:xfrm>
              <a:off x="524" y="3204"/>
              <a:ext cx="368" cy="361"/>
            </a:xfrm>
            <a:custGeom>
              <a:avLst/>
              <a:gdLst/>
              <a:ahLst/>
              <a:cxnLst/>
              <a:rect l="l" t="t" r="r" b="b"/>
              <a:pathLst>
                <a:path w="2195" h="2007" extrusionOk="0">
                  <a:moveTo>
                    <a:pt x="41" y="158"/>
                  </a:moveTo>
                  <a:lnTo>
                    <a:pt x="0" y="741"/>
                  </a:lnTo>
                  <a:lnTo>
                    <a:pt x="59" y="1557"/>
                  </a:lnTo>
                  <a:lnTo>
                    <a:pt x="598" y="1699"/>
                  </a:lnTo>
                  <a:lnTo>
                    <a:pt x="1056" y="2000"/>
                  </a:lnTo>
                  <a:lnTo>
                    <a:pt x="1680" y="2007"/>
                  </a:lnTo>
                  <a:lnTo>
                    <a:pt x="1840" y="1633"/>
                  </a:lnTo>
                  <a:lnTo>
                    <a:pt x="1956" y="1616"/>
                  </a:lnTo>
                  <a:lnTo>
                    <a:pt x="2138" y="874"/>
                  </a:lnTo>
                  <a:lnTo>
                    <a:pt x="2195" y="72"/>
                  </a:lnTo>
                  <a:lnTo>
                    <a:pt x="1553" y="0"/>
                  </a:lnTo>
                  <a:lnTo>
                    <a:pt x="484" y="65"/>
                  </a:lnTo>
                  <a:lnTo>
                    <a:pt x="1836" y="226"/>
                  </a:lnTo>
                  <a:lnTo>
                    <a:pt x="1781" y="1433"/>
                  </a:lnTo>
                  <a:lnTo>
                    <a:pt x="998" y="1490"/>
                  </a:lnTo>
                  <a:lnTo>
                    <a:pt x="216" y="1399"/>
                  </a:lnTo>
                  <a:lnTo>
                    <a:pt x="142" y="259"/>
                  </a:lnTo>
                  <a:lnTo>
                    <a:pt x="41" y="158"/>
                  </a:lnTo>
                  <a:close/>
                </a:path>
              </a:pathLst>
            </a:custGeom>
            <a:solidFill>
              <a:srgbClr val="A3949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0" name="Google Shape;110;p15"/>
            <p:cNvSpPr/>
            <p:nvPr/>
          </p:nvSpPr>
          <p:spPr>
            <a:xfrm>
              <a:off x="596" y="3228"/>
              <a:ext cx="231" cy="229"/>
            </a:xfrm>
            <a:custGeom>
              <a:avLst/>
              <a:gdLst/>
              <a:ahLst/>
              <a:cxnLst/>
              <a:rect l="l" t="t" r="r" b="b"/>
              <a:pathLst>
                <a:path w="1372" h="1274" extrusionOk="0">
                  <a:moveTo>
                    <a:pt x="1355" y="74"/>
                  </a:moveTo>
                  <a:lnTo>
                    <a:pt x="1372" y="783"/>
                  </a:lnTo>
                  <a:lnTo>
                    <a:pt x="1289" y="1217"/>
                  </a:lnTo>
                  <a:lnTo>
                    <a:pt x="857" y="1274"/>
                  </a:lnTo>
                  <a:lnTo>
                    <a:pt x="333" y="1274"/>
                  </a:lnTo>
                  <a:lnTo>
                    <a:pt x="0" y="1207"/>
                  </a:lnTo>
                  <a:lnTo>
                    <a:pt x="599" y="1125"/>
                  </a:lnTo>
                  <a:lnTo>
                    <a:pt x="1089" y="799"/>
                  </a:lnTo>
                  <a:lnTo>
                    <a:pt x="1047" y="291"/>
                  </a:lnTo>
                  <a:lnTo>
                    <a:pt x="190" y="0"/>
                  </a:lnTo>
                  <a:lnTo>
                    <a:pt x="1355" y="74"/>
                  </a:lnTo>
                  <a:close/>
                </a:path>
              </a:pathLst>
            </a:cu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1" name="Google Shape;111;p15"/>
            <p:cNvSpPr/>
            <p:nvPr/>
          </p:nvSpPr>
          <p:spPr>
            <a:xfrm>
              <a:off x="725" y="3618"/>
              <a:ext cx="103" cy="26"/>
            </a:xfrm>
            <a:custGeom>
              <a:avLst/>
              <a:gdLst/>
              <a:ahLst/>
              <a:cxnLst/>
              <a:rect l="l" t="t" r="r" b="b"/>
              <a:pathLst>
                <a:path w="620" h="144" extrusionOk="0">
                  <a:moveTo>
                    <a:pt x="78" y="15"/>
                  </a:moveTo>
                  <a:lnTo>
                    <a:pt x="0" y="137"/>
                  </a:lnTo>
                  <a:lnTo>
                    <a:pt x="532" y="144"/>
                  </a:lnTo>
                  <a:lnTo>
                    <a:pt x="620" y="0"/>
                  </a:lnTo>
                  <a:lnTo>
                    <a:pt x="78" y="15"/>
                  </a:lnTo>
                  <a:close/>
                </a:path>
              </a:pathLst>
            </a:custGeom>
            <a:solidFill>
              <a:srgbClr val="75686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2" name="Google Shape;112;p15"/>
            <p:cNvSpPr/>
            <p:nvPr/>
          </p:nvSpPr>
          <p:spPr>
            <a:xfrm>
              <a:off x="969" y="3743"/>
              <a:ext cx="92" cy="88"/>
            </a:xfrm>
            <a:custGeom>
              <a:avLst/>
              <a:gdLst/>
              <a:ahLst/>
              <a:cxnLst/>
              <a:rect l="l" t="t" r="r" b="b"/>
              <a:pathLst>
                <a:path w="549" h="490" extrusionOk="0">
                  <a:moveTo>
                    <a:pt x="0" y="249"/>
                  </a:moveTo>
                  <a:lnTo>
                    <a:pt x="175" y="357"/>
                  </a:lnTo>
                  <a:lnTo>
                    <a:pt x="367" y="348"/>
                  </a:lnTo>
                  <a:lnTo>
                    <a:pt x="325" y="197"/>
                  </a:lnTo>
                  <a:lnTo>
                    <a:pt x="91" y="106"/>
                  </a:lnTo>
                  <a:lnTo>
                    <a:pt x="258" y="74"/>
                  </a:lnTo>
                  <a:lnTo>
                    <a:pt x="17" y="32"/>
                  </a:lnTo>
                  <a:lnTo>
                    <a:pt x="192" y="0"/>
                  </a:lnTo>
                  <a:lnTo>
                    <a:pt x="266" y="15"/>
                  </a:lnTo>
                  <a:lnTo>
                    <a:pt x="549" y="298"/>
                  </a:lnTo>
                  <a:lnTo>
                    <a:pt x="458" y="448"/>
                  </a:lnTo>
                  <a:lnTo>
                    <a:pt x="118" y="490"/>
                  </a:lnTo>
                  <a:lnTo>
                    <a:pt x="0" y="249"/>
                  </a:lnTo>
                  <a:close/>
                </a:path>
              </a:pathLst>
            </a:custGeom>
            <a:solidFill>
              <a:srgbClr val="A3949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3" name="Google Shape;113;p15"/>
            <p:cNvSpPr/>
            <p:nvPr/>
          </p:nvSpPr>
          <p:spPr>
            <a:xfrm>
              <a:off x="525" y="3718"/>
              <a:ext cx="251" cy="75"/>
            </a:xfrm>
            <a:custGeom>
              <a:avLst/>
              <a:gdLst/>
              <a:ahLst/>
              <a:cxnLst/>
              <a:rect l="l" t="t" r="r" b="b"/>
              <a:pathLst>
                <a:path w="1500" h="416" extrusionOk="0">
                  <a:moveTo>
                    <a:pt x="84" y="0"/>
                  </a:moveTo>
                  <a:lnTo>
                    <a:pt x="1433" y="25"/>
                  </a:lnTo>
                  <a:lnTo>
                    <a:pt x="1500" y="409"/>
                  </a:lnTo>
                  <a:lnTo>
                    <a:pt x="0" y="416"/>
                  </a:lnTo>
                  <a:lnTo>
                    <a:pt x="84" y="0"/>
                  </a:lnTo>
                  <a:close/>
                </a:path>
              </a:pathLst>
            </a:custGeom>
            <a:solidFill>
              <a:srgbClr val="FFEDE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4" name="Google Shape;114;p15"/>
            <p:cNvSpPr/>
            <p:nvPr/>
          </p:nvSpPr>
          <p:spPr>
            <a:xfrm>
              <a:off x="796" y="3715"/>
              <a:ext cx="71" cy="75"/>
            </a:xfrm>
            <a:custGeom>
              <a:avLst/>
              <a:gdLst/>
              <a:ahLst/>
              <a:cxnLst/>
              <a:rect l="l" t="t" r="r" b="b"/>
              <a:pathLst>
                <a:path w="424" h="416" extrusionOk="0">
                  <a:moveTo>
                    <a:pt x="283" y="76"/>
                  </a:moveTo>
                  <a:lnTo>
                    <a:pt x="217" y="0"/>
                  </a:lnTo>
                  <a:lnTo>
                    <a:pt x="0" y="17"/>
                  </a:lnTo>
                  <a:lnTo>
                    <a:pt x="125" y="416"/>
                  </a:lnTo>
                  <a:lnTo>
                    <a:pt x="424" y="401"/>
                  </a:lnTo>
                  <a:lnTo>
                    <a:pt x="283" y="76"/>
                  </a:lnTo>
                  <a:close/>
                </a:path>
              </a:pathLst>
            </a:custGeom>
            <a:solidFill>
              <a:srgbClr val="FFEDE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5" name="Google Shape;115;p15"/>
            <p:cNvSpPr/>
            <p:nvPr/>
          </p:nvSpPr>
          <p:spPr>
            <a:xfrm>
              <a:off x="954" y="3748"/>
              <a:ext cx="49" cy="45"/>
            </a:xfrm>
            <a:custGeom>
              <a:avLst/>
              <a:gdLst/>
              <a:ahLst/>
              <a:cxnLst/>
              <a:rect l="l" t="t" r="r" b="b"/>
              <a:pathLst>
                <a:path w="298" h="249" extrusionOk="0">
                  <a:moveTo>
                    <a:pt x="57" y="0"/>
                  </a:moveTo>
                  <a:lnTo>
                    <a:pt x="0" y="42"/>
                  </a:lnTo>
                  <a:lnTo>
                    <a:pt x="40" y="200"/>
                  </a:lnTo>
                  <a:lnTo>
                    <a:pt x="298" y="249"/>
                  </a:lnTo>
                  <a:lnTo>
                    <a:pt x="66" y="74"/>
                  </a:lnTo>
                  <a:lnTo>
                    <a:pt x="57" y="0"/>
                  </a:lnTo>
                  <a:close/>
                </a:path>
              </a:pathLst>
            </a:custGeom>
            <a:solidFill>
              <a:srgbClr val="FFEDE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6" name="Google Shape;116;p15"/>
            <p:cNvSpPr/>
            <p:nvPr/>
          </p:nvSpPr>
          <p:spPr>
            <a:xfrm>
              <a:off x="529" y="3216"/>
              <a:ext cx="328" cy="250"/>
            </a:xfrm>
            <a:custGeom>
              <a:avLst/>
              <a:gdLst/>
              <a:ahLst/>
              <a:cxnLst/>
              <a:rect l="l" t="t" r="r" b="b"/>
              <a:pathLst>
                <a:path w="1954" h="1391" extrusionOk="0">
                  <a:moveTo>
                    <a:pt x="0" y="91"/>
                  </a:moveTo>
                  <a:lnTo>
                    <a:pt x="424" y="0"/>
                  </a:lnTo>
                  <a:lnTo>
                    <a:pt x="1456" y="24"/>
                  </a:lnTo>
                  <a:lnTo>
                    <a:pt x="1954" y="123"/>
                  </a:lnTo>
                  <a:lnTo>
                    <a:pt x="1897" y="273"/>
                  </a:lnTo>
                  <a:lnTo>
                    <a:pt x="1897" y="766"/>
                  </a:lnTo>
                  <a:lnTo>
                    <a:pt x="1754" y="1391"/>
                  </a:lnTo>
                  <a:lnTo>
                    <a:pt x="1646" y="1298"/>
                  </a:lnTo>
                  <a:lnTo>
                    <a:pt x="1754" y="857"/>
                  </a:lnTo>
                  <a:lnTo>
                    <a:pt x="1722" y="182"/>
                  </a:lnTo>
                  <a:lnTo>
                    <a:pt x="1190" y="98"/>
                  </a:lnTo>
                  <a:lnTo>
                    <a:pt x="739" y="81"/>
                  </a:lnTo>
                  <a:lnTo>
                    <a:pt x="224" y="150"/>
                  </a:lnTo>
                  <a:lnTo>
                    <a:pt x="182" y="724"/>
                  </a:lnTo>
                  <a:lnTo>
                    <a:pt x="241" y="1241"/>
                  </a:lnTo>
                  <a:lnTo>
                    <a:pt x="158" y="1332"/>
                  </a:lnTo>
                  <a:lnTo>
                    <a:pt x="32" y="741"/>
                  </a:lnTo>
                  <a:lnTo>
                    <a:pt x="49" y="157"/>
                  </a:lnTo>
                  <a:lnTo>
                    <a:pt x="0" y="9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7" name="Google Shape;117;p15"/>
            <p:cNvSpPr/>
            <p:nvPr/>
          </p:nvSpPr>
          <p:spPr>
            <a:xfrm>
              <a:off x="515" y="3168"/>
              <a:ext cx="355" cy="39"/>
            </a:xfrm>
            <a:custGeom>
              <a:avLst/>
              <a:gdLst/>
              <a:ahLst/>
              <a:cxnLst/>
              <a:rect l="l" t="t" r="r" b="b"/>
              <a:pathLst>
                <a:path w="2114" h="216" extrusionOk="0">
                  <a:moveTo>
                    <a:pt x="0" y="125"/>
                  </a:moveTo>
                  <a:lnTo>
                    <a:pt x="483" y="0"/>
                  </a:lnTo>
                  <a:lnTo>
                    <a:pt x="1589" y="41"/>
                  </a:lnTo>
                  <a:lnTo>
                    <a:pt x="2114" y="216"/>
                  </a:lnTo>
                  <a:lnTo>
                    <a:pt x="1490" y="83"/>
                  </a:lnTo>
                  <a:lnTo>
                    <a:pt x="591" y="51"/>
                  </a:lnTo>
                  <a:lnTo>
                    <a:pt x="0" y="12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8" name="Google Shape;118;p15"/>
            <p:cNvSpPr/>
            <p:nvPr/>
          </p:nvSpPr>
          <p:spPr>
            <a:xfrm>
              <a:off x="497" y="3237"/>
              <a:ext cx="392" cy="291"/>
            </a:xfrm>
            <a:custGeom>
              <a:avLst/>
              <a:gdLst/>
              <a:ahLst/>
              <a:cxnLst/>
              <a:rect l="l" t="t" r="r" b="b"/>
              <a:pathLst>
                <a:path w="2338" h="1615" extrusionOk="0">
                  <a:moveTo>
                    <a:pt x="2338" y="83"/>
                  </a:moveTo>
                  <a:lnTo>
                    <a:pt x="2306" y="800"/>
                  </a:lnTo>
                  <a:lnTo>
                    <a:pt x="2163" y="1425"/>
                  </a:lnTo>
                  <a:lnTo>
                    <a:pt x="2106" y="1475"/>
                  </a:lnTo>
                  <a:lnTo>
                    <a:pt x="1914" y="1516"/>
                  </a:lnTo>
                  <a:lnTo>
                    <a:pt x="1865" y="1615"/>
                  </a:lnTo>
                  <a:lnTo>
                    <a:pt x="500" y="1591"/>
                  </a:lnTo>
                  <a:lnTo>
                    <a:pt x="416" y="1458"/>
                  </a:lnTo>
                  <a:lnTo>
                    <a:pt x="192" y="1450"/>
                  </a:lnTo>
                  <a:lnTo>
                    <a:pt x="84" y="1115"/>
                  </a:lnTo>
                  <a:lnTo>
                    <a:pt x="0" y="699"/>
                  </a:lnTo>
                  <a:lnTo>
                    <a:pt x="7" y="0"/>
                  </a:lnTo>
                  <a:lnTo>
                    <a:pt x="59" y="674"/>
                  </a:lnTo>
                  <a:lnTo>
                    <a:pt x="232" y="1366"/>
                  </a:lnTo>
                  <a:lnTo>
                    <a:pt x="633" y="1440"/>
                  </a:lnTo>
                  <a:lnTo>
                    <a:pt x="1756" y="1482"/>
                  </a:lnTo>
                  <a:lnTo>
                    <a:pt x="2064" y="1433"/>
                  </a:lnTo>
                  <a:lnTo>
                    <a:pt x="2281" y="633"/>
                  </a:lnTo>
                  <a:lnTo>
                    <a:pt x="2338" y="83"/>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9" name="Google Shape;119;p15"/>
            <p:cNvSpPr/>
            <p:nvPr/>
          </p:nvSpPr>
          <p:spPr>
            <a:xfrm>
              <a:off x="569" y="3515"/>
              <a:ext cx="334" cy="279"/>
            </a:xfrm>
            <a:custGeom>
              <a:avLst/>
              <a:gdLst/>
              <a:ahLst/>
              <a:cxnLst/>
              <a:rect l="l" t="t" r="r" b="b"/>
              <a:pathLst>
                <a:path w="1992" h="1551" extrusionOk="0">
                  <a:moveTo>
                    <a:pt x="1527" y="0"/>
                  </a:moveTo>
                  <a:lnTo>
                    <a:pt x="1793" y="408"/>
                  </a:lnTo>
                  <a:lnTo>
                    <a:pt x="1584" y="916"/>
                  </a:lnTo>
                  <a:lnTo>
                    <a:pt x="1702" y="933"/>
                  </a:lnTo>
                  <a:lnTo>
                    <a:pt x="1992" y="1551"/>
                  </a:lnTo>
                  <a:lnTo>
                    <a:pt x="1643" y="1000"/>
                  </a:lnTo>
                  <a:lnTo>
                    <a:pt x="0" y="963"/>
                  </a:lnTo>
                  <a:lnTo>
                    <a:pt x="1443" y="925"/>
                  </a:lnTo>
                  <a:lnTo>
                    <a:pt x="1692" y="475"/>
                  </a:lnTo>
                  <a:lnTo>
                    <a:pt x="1236" y="492"/>
                  </a:lnTo>
                  <a:lnTo>
                    <a:pt x="778" y="317"/>
                  </a:lnTo>
                  <a:lnTo>
                    <a:pt x="229" y="300"/>
                  </a:lnTo>
                  <a:lnTo>
                    <a:pt x="137" y="216"/>
                  </a:lnTo>
                  <a:lnTo>
                    <a:pt x="229" y="83"/>
                  </a:lnTo>
                  <a:lnTo>
                    <a:pt x="219" y="201"/>
                  </a:lnTo>
                  <a:lnTo>
                    <a:pt x="1251" y="226"/>
                  </a:lnTo>
                  <a:lnTo>
                    <a:pt x="1226" y="100"/>
                  </a:lnTo>
                  <a:lnTo>
                    <a:pt x="1460" y="93"/>
                  </a:lnTo>
                  <a:lnTo>
                    <a:pt x="1527"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0" name="Google Shape;120;p15"/>
            <p:cNvSpPr/>
            <p:nvPr/>
          </p:nvSpPr>
          <p:spPr>
            <a:xfrm>
              <a:off x="641" y="3529"/>
              <a:ext cx="99" cy="16"/>
            </a:xfrm>
            <a:custGeom>
              <a:avLst/>
              <a:gdLst/>
              <a:ahLst/>
              <a:cxnLst/>
              <a:rect l="l" t="t" r="r" b="b"/>
              <a:pathLst>
                <a:path w="591" h="83" extrusionOk="0">
                  <a:moveTo>
                    <a:pt x="0" y="0"/>
                  </a:moveTo>
                  <a:lnTo>
                    <a:pt x="116" y="66"/>
                  </a:lnTo>
                  <a:lnTo>
                    <a:pt x="500" y="83"/>
                  </a:lnTo>
                  <a:lnTo>
                    <a:pt x="591" y="0"/>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1" name="Google Shape;121;p15"/>
            <p:cNvSpPr/>
            <p:nvPr/>
          </p:nvSpPr>
          <p:spPr>
            <a:xfrm>
              <a:off x="519" y="3507"/>
              <a:ext cx="126" cy="172"/>
            </a:xfrm>
            <a:custGeom>
              <a:avLst/>
              <a:gdLst/>
              <a:ahLst/>
              <a:cxnLst/>
              <a:rect l="l" t="t" r="r" b="b"/>
              <a:pathLst>
                <a:path w="749" h="958" extrusionOk="0">
                  <a:moveTo>
                    <a:pt x="207" y="0"/>
                  </a:moveTo>
                  <a:lnTo>
                    <a:pt x="0" y="441"/>
                  </a:lnTo>
                  <a:lnTo>
                    <a:pt x="217" y="958"/>
                  </a:lnTo>
                  <a:lnTo>
                    <a:pt x="148" y="555"/>
                  </a:lnTo>
                  <a:lnTo>
                    <a:pt x="532" y="567"/>
                  </a:lnTo>
                  <a:lnTo>
                    <a:pt x="699" y="833"/>
                  </a:lnTo>
                  <a:lnTo>
                    <a:pt x="736" y="941"/>
                  </a:lnTo>
                  <a:lnTo>
                    <a:pt x="749" y="517"/>
                  </a:lnTo>
                  <a:lnTo>
                    <a:pt x="65" y="458"/>
                  </a:lnTo>
                  <a:lnTo>
                    <a:pt x="207"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2" name="Google Shape;122;p15"/>
            <p:cNvSpPr/>
            <p:nvPr/>
          </p:nvSpPr>
          <p:spPr>
            <a:xfrm>
              <a:off x="480" y="3691"/>
              <a:ext cx="423" cy="147"/>
            </a:xfrm>
            <a:custGeom>
              <a:avLst/>
              <a:gdLst/>
              <a:ahLst/>
              <a:cxnLst/>
              <a:rect l="l" t="t" r="r" b="b"/>
              <a:pathLst>
                <a:path w="2522" h="817" extrusionOk="0">
                  <a:moveTo>
                    <a:pt x="276" y="0"/>
                  </a:moveTo>
                  <a:lnTo>
                    <a:pt x="0" y="667"/>
                  </a:lnTo>
                  <a:lnTo>
                    <a:pt x="27" y="734"/>
                  </a:lnTo>
                  <a:lnTo>
                    <a:pt x="133" y="808"/>
                  </a:lnTo>
                  <a:lnTo>
                    <a:pt x="2431" y="817"/>
                  </a:lnTo>
                  <a:lnTo>
                    <a:pt x="2522" y="766"/>
                  </a:lnTo>
                  <a:lnTo>
                    <a:pt x="2522" y="650"/>
                  </a:lnTo>
                  <a:lnTo>
                    <a:pt x="2439" y="734"/>
                  </a:lnTo>
                  <a:lnTo>
                    <a:pt x="175" y="751"/>
                  </a:lnTo>
                  <a:lnTo>
                    <a:pt x="93" y="625"/>
                  </a:lnTo>
                  <a:lnTo>
                    <a:pt x="27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3" name="Google Shape;123;p15"/>
            <p:cNvSpPr/>
            <p:nvPr/>
          </p:nvSpPr>
          <p:spPr>
            <a:xfrm>
              <a:off x="514" y="3715"/>
              <a:ext cx="40" cy="84"/>
            </a:xfrm>
            <a:custGeom>
              <a:avLst/>
              <a:gdLst/>
              <a:ahLst/>
              <a:cxnLst/>
              <a:rect l="l" t="t" r="r" b="b"/>
              <a:pathLst>
                <a:path w="241" h="468" extrusionOk="0">
                  <a:moveTo>
                    <a:pt x="150" y="0"/>
                  </a:moveTo>
                  <a:lnTo>
                    <a:pt x="0" y="468"/>
                  </a:lnTo>
                  <a:lnTo>
                    <a:pt x="241" y="468"/>
                  </a:lnTo>
                  <a:lnTo>
                    <a:pt x="100" y="367"/>
                  </a:lnTo>
                  <a:lnTo>
                    <a:pt x="15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4" name="Google Shape;124;p15"/>
            <p:cNvSpPr/>
            <p:nvPr/>
          </p:nvSpPr>
          <p:spPr>
            <a:xfrm>
              <a:off x="586" y="3719"/>
              <a:ext cx="215" cy="81"/>
            </a:xfrm>
            <a:custGeom>
              <a:avLst/>
              <a:gdLst/>
              <a:ahLst/>
              <a:cxnLst/>
              <a:rect l="l" t="t" r="r" b="b"/>
              <a:pathLst>
                <a:path w="1281" h="450" extrusionOk="0">
                  <a:moveTo>
                    <a:pt x="0" y="433"/>
                  </a:moveTo>
                  <a:lnTo>
                    <a:pt x="1281" y="450"/>
                  </a:lnTo>
                  <a:lnTo>
                    <a:pt x="1057" y="0"/>
                  </a:lnTo>
                  <a:lnTo>
                    <a:pt x="1057" y="68"/>
                  </a:lnTo>
                  <a:lnTo>
                    <a:pt x="899" y="68"/>
                  </a:lnTo>
                  <a:lnTo>
                    <a:pt x="857" y="125"/>
                  </a:lnTo>
                  <a:lnTo>
                    <a:pt x="1049" y="125"/>
                  </a:lnTo>
                  <a:lnTo>
                    <a:pt x="1082" y="201"/>
                  </a:lnTo>
                  <a:lnTo>
                    <a:pt x="958" y="192"/>
                  </a:lnTo>
                  <a:lnTo>
                    <a:pt x="899" y="258"/>
                  </a:lnTo>
                  <a:lnTo>
                    <a:pt x="850" y="201"/>
                  </a:lnTo>
                  <a:lnTo>
                    <a:pt x="675" y="201"/>
                  </a:lnTo>
                  <a:lnTo>
                    <a:pt x="616" y="275"/>
                  </a:lnTo>
                  <a:lnTo>
                    <a:pt x="1066" y="309"/>
                  </a:lnTo>
                  <a:lnTo>
                    <a:pt x="998" y="367"/>
                  </a:lnTo>
                  <a:lnTo>
                    <a:pt x="882" y="334"/>
                  </a:lnTo>
                  <a:lnTo>
                    <a:pt x="741" y="351"/>
                  </a:lnTo>
                  <a:lnTo>
                    <a:pt x="650" y="384"/>
                  </a:lnTo>
                  <a:lnTo>
                    <a:pt x="591" y="334"/>
                  </a:lnTo>
                  <a:lnTo>
                    <a:pt x="342" y="351"/>
                  </a:lnTo>
                  <a:lnTo>
                    <a:pt x="276" y="401"/>
                  </a:lnTo>
                  <a:lnTo>
                    <a:pt x="217" y="342"/>
                  </a:lnTo>
                  <a:lnTo>
                    <a:pt x="76" y="359"/>
                  </a:lnTo>
                  <a:lnTo>
                    <a:pt x="0" y="433"/>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5" name="Google Shape;125;p15"/>
            <p:cNvSpPr/>
            <p:nvPr/>
          </p:nvSpPr>
          <p:spPr>
            <a:xfrm>
              <a:off x="556" y="3749"/>
              <a:ext cx="110" cy="14"/>
            </a:xfrm>
            <a:custGeom>
              <a:avLst/>
              <a:gdLst/>
              <a:ahLst/>
              <a:cxnLst/>
              <a:rect l="l" t="t" r="r" b="b"/>
              <a:pathLst>
                <a:path w="657" h="76" extrusionOk="0">
                  <a:moveTo>
                    <a:pt x="0" y="76"/>
                  </a:moveTo>
                  <a:lnTo>
                    <a:pt x="657" y="76"/>
                  </a:lnTo>
                  <a:lnTo>
                    <a:pt x="557" y="9"/>
                  </a:lnTo>
                  <a:lnTo>
                    <a:pt x="349" y="0"/>
                  </a:lnTo>
                  <a:lnTo>
                    <a:pt x="273" y="49"/>
                  </a:lnTo>
                  <a:lnTo>
                    <a:pt x="216" y="0"/>
                  </a:lnTo>
                  <a:lnTo>
                    <a:pt x="66" y="0"/>
                  </a:lnTo>
                  <a:lnTo>
                    <a:pt x="0" y="7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6" name="Google Shape;126;p15"/>
            <p:cNvSpPr/>
            <p:nvPr/>
          </p:nvSpPr>
          <p:spPr>
            <a:xfrm>
              <a:off x="814" y="3721"/>
              <a:ext cx="71" cy="73"/>
            </a:xfrm>
            <a:custGeom>
              <a:avLst/>
              <a:gdLst/>
              <a:ahLst/>
              <a:cxnLst/>
              <a:rect l="l" t="t" r="r" b="b"/>
              <a:pathLst>
                <a:path w="424" h="409" extrusionOk="0">
                  <a:moveTo>
                    <a:pt x="166" y="0"/>
                  </a:moveTo>
                  <a:lnTo>
                    <a:pt x="424" y="409"/>
                  </a:lnTo>
                  <a:lnTo>
                    <a:pt x="33" y="399"/>
                  </a:lnTo>
                  <a:lnTo>
                    <a:pt x="74" y="308"/>
                  </a:lnTo>
                  <a:lnTo>
                    <a:pt x="242" y="342"/>
                  </a:lnTo>
                  <a:lnTo>
                    <a:pt x="274" y="242"/>
                  </a:lnTo>
                  <a:lnTo>
                    <a:pt x="17" y="242"/>
                  </a:lnTo>
                  <a:lnTo>
                    <a:pt x="57" y="183"/>
                  </a:lnTo>
                  <a:lnTo>
                    <a:pt x="200" y="175"/>
                  </a:lnTo>
                  <a:lnTo>
                    <a:pt x="158" y="91"/>
                  </a:lnTo>
                  <a:lnTo>
                    <a:pt x="0" y="91"/>
                  </a:lnTo>
                  <a:lnTo>
                    <a:pt x="42" y="17"/>
                  </a:lnTo>
                  <a:lnTo>
                    <a:pt x="16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7" name="Google Shape;127;p15"/>
            <p:cNvSpPr/>
            <p:nvPr/>
          </p:nvSpPr>
          <p:spPr>
            <a:xfrm>
              <a:off x="875" y="3577"/>
              <a:ext cx="96" cy="165"/>
            </a:xfrm>
            <a:custGeom>
              <a:avLst/>
              <a:gdLst/>
              <a:ahLst/>
              <a:cxnLst/>
              <a:rect l="l" t="t" r="r" b="b"/>
              <a:pathLst>
                <a:path w="574" h="916" extrusionOk="0">
                  <a:moveTo>
                    <a:pt x="0" y="0"/>
                  </a:moveTo>
                  <a:lnTo>
                    <a:pt x="325" y="142"/>
                  </a:lnTo>
                  <a:lnTo>
                    <a:pt x="401" y="276"/>
                  </a:lnTo>
                  <a:lnTo>
                    <a:pt x="133" y="433"/>
                  </a:lnTo>
                  <a:lnTo>
                    <a:pt x="109" y="534"/>
                  </a:lnTo>
                  <a:lnTo>
                    <a:pt x="574" y="817"/>
                  </a:lnTo>
                  <a:lnTo>
                    <a:pt x="508" y="916"/>
                  </a:lnTo>
                  <a:lnTo>
                    <a:pt x="458" y="832"/>
                  </a:lnTo>
                  <a:lnTo>
                    <a:pt x="27" y="525"/>
                  </a:lnTo>
                  <a:lnTo>
                    <a:pt x="34" y="399"/>
                  </a:lnTo>
                  <a:lnTo>
                    <a:pt x="325" y="258"/>
                  </a:lnTo>
                  <a:lnTo>
                    <a:pt x="251" y="133"/>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8" name="Google Shape;128;p15"/>
            <p:cNvSpPr/>
            <p:nvPr/>
          </p:nvSpPr>
          <p:spPr>
            <a:xfrm>
              <a:off x="726" y="3615"/>
              <a:ext cx="103" cy="23"/>
            </a:xfrm>
            <a:custGeom>
              <a:avLst/>
              <a:gdLst/>
              <a:ahLst/>
              <a:cxnLst/>
              <a:rect l="l" t="t" r="r" b="b"/>
              <a:pathLst>
                <a:path w="615" h="133" extrusionOk="0">
                  <a:moveTo>
                    <a:pt x="0" y="133"/>
                  </a:moveTo>
                  <a:lnTo>
                    <a:pt x="49" y="0"/>
                  </a:lnTo>
                  <a:lnTo>
                    <a:pt x="615" y="8"/>
                  </a:lnTo>
                  <a:lnTo>
                    <a:pt x="541" y="133"/>
                  </a:lnTo>
                  <a:lnTo>
                    <a:pt x="515" y="67"/>
                  </a:lnTo>
                  <a:lnTo>
                    <a:pt x="175" y="49"/>
                  </a:lnTo>
                  <a:lnTo>
                    <a:pt x="0" y="133"/>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9" name="Google Shape;129;p15"/>
            <p:cNvSpPr/>
            <p:nvPr/>
          </p:nvSpPr>
          <p:spPr>
            <a:xfrm>
              <a:off x="710" y="3649"/>
              <a:ext cx="99" cy="24"/>
            </a:xfrm>
            <a:custGeom>
              <a:avLst/>
              <a:gdLst/>
              <a:ahLst/>
              <a:cxnLst/>
              <a:rect l="l" t="t" r="r" b="b"/>
              <a:pathLst>
                <a:path w="589" h="135" extrusionOk="0">
                  <a:moveTo>
                    <a:pt x="57" y="59"/>
                  </a:moveTo>
                  <a:lnTo>
                    <a:pt x="232" y="51"/>
                  </a:lnTo>
                  <a:lnTo>
                    <a:pt x="273" y="0"/>
                  </a:lnTo>
                  <a:lnTo>
                    <a:pt x="456" y="0"/>
                  </a:lnTo>
                  <a:lnTo>
                    <a:pt x="498" y="51"/>
                  </a:lnTo>
                  <a:lnTo>
                    <a:pt x="589" y="51"/>
                  </a:lnTo>
                  <a:lnTo>
                    <a:pt x="547" y="93"/>
                  </a:lnTo>
                  <a:lnTo>
                    <a:pt x="490" y="101"/>
                  </a:lnTo>
                  <a:lnTo>
                    <a:pt x="382" y="135"/>
                  </a:lnTo>
                  <a:lnTo>
                    <a:pt x="249" y="135"/>
                  </a:lnTo>
                  <a:lnTo>
                    <a:pt x="207" y="93"/>
                  </a:lnTo>
                  <a:lnTo>
                    <a:pt x="0" y="101"/>
                  </a:lnTo>
                  <a:lnTo>
                    <a:pt x="57" y="5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30" name="Google Shape;130;p15"/>
            <p:cNvSpPr/>
            <p:nvPr/>
          </p:nvSpPr>
          <p:spPr>
            <a:xfrm>
              <a:off x="667" y="3598"/>
              <a:ext cx="53" cy="73"/>
            </a:xfrm>
            <a:custGeom>
              <a:avLst/>
              <a:gdLst/>
              <a:ahLst/>
              <a:cxnLst/>
              <a:rect l="l" t="t" r="r" b="b"/>
              <a:pathLst>
                <a:path w="315" h="409" extrusionOk="0">
                  <a:moveTo>
                    <a:pt x="0" y="0"/>
                  </a:moveTo>
                  <a:lnTo>
                    <a:pt x="315" y="34"/>
                  </a:lnTo>
                  <a:lnTo>
                    <a:pt x="207" y="409"/>
                  </a:lnTo>
                  <a:lnTo>
                    <a:pt x="175" y="76"/>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31" name="Google Shape;131;p15"/>
            <p:cNvSpPr/>
            <p:nvPr/>
          </p:nvSpPr>
          <p:spPr>
            <a:xfrm>
              <a:off x="948" y="3748"/>
              <a:ext cx="115" cy="93"/>
            </a:xfrm>
            <a:custGeom>
              <a:avLst/>
              <a:gdLst/>
              <a:ahLst/>
              <a:cxnLst/>
              <a:rect l="l" t="t" r="r" b="b"/>
              <a:pathLst>
                <a:path w="690" h="515" extrusionOk="0">
                  <a:moveTo>
                    <a:pt x="7" y="84"/>
                  </a:moveTo>
                  <a:lnTo>
                    <a:pt x="0" y="225"/>
                  </a:lnTo>
                  <a:lnTo>
                    <a:pt x="157" y="483"/>
                  </a:lnTo>
                  <a:lnTo>
                    <a:pt x="458" y="515"/>
                  </a:lnTo>
                  <a:lnTo>
                    <a:pt x="665" y="392"/>
                  </a:lnTo>
                  <a:lnTo>
                    <a:pt x="690" y="225"/>
                  </a:lnTo>
                  <a:lnTo>
                    <a:pt x="408" y="0"/>
                  </a:lnTo>
                  <a:lnTo>
                    <a:pt x="140" y="74"/>
                  </a:lnTo>
                  <a:lnTo>
                    <a:pt x="423" y="74"/>
                  </a:lnTo>
                  <a:lnTo>
                    <a:pt x="615" y="249"/>
                  </a:lnTo>
                  <a:lnTo>
                    <a:pt x="490" y="367"/>
                  </a:lnTo>
                  <a:lnTo>
                    <a:pt x="249" y="375"/>
                  </a:lnTo>
                  <a:lnTo>
                    <a:pt x="7" y="8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32" name="Google Shape;132;p15"/>
            <p:cNvSpPr/>
            <p:nvPr/>
          </p:nvSpPr>
          <p:spPr>
            <a:xfrm>
              <a:off x="553" y="3725"/>
              <a:ext cx="145" cy="15"/>
            </a:xfrm>
            <a:custGeom>
              <a:avLst/>
              <a:gdLst/>
              <a:ahLst/>
              <a:cxnLst/>
              <a:rect l="l" t="t" r="r" b="b"/>
              <a:pathLst>
                <a:path w="861" h="83" extrusionOk="0">
                  <a:moveTo>
                    <a:pt x="35" y="17"/>
                  </a:moveTo>
                  <a:lnTo>
                    <a:pt x="0" y="83"/>
                  </a:lnTo>
                  <a:lnTo>
                    <a:pt x="861" y="80"/>
                  </a:lnTo>
                  <a:lnTo>
                    <a:pt x="820" y="34"/>
                  </a:lnTo>
                  <a:lnTo>
                    <a:pt x="658" y="25"/>
                  </a:lnTo>
                  <a:lnTo>
                    <a:pt x="612" y="59"/>
                  </a:lnTo>
                  <a:lnTo>
                    <a:pt x="538" y="13"/>
                  </a:lnTo>
                  <a:lnTo>
                    <a:pt x="399" y="13"/>
                  </a:lnTo>
                  <a:lnTo>
                    <a:pt x="367" y="45"/>
                  </a:lnTo>
                  <a:lnTo>
                    <a:pt x="333" y="13"/>
                  </a:lnTo>
                  <a:lnTo>
                    <a:pt x="200" y="7"/>
                  </a:lnTo>
                  <a:lnTo>
                    <a:pt x="171" y="49"/>
                  </a:lnTo>
                  <a:lnTo>
                    <a:pt x="139" y="0"/>
                  </a:lnTo>
                  <a:lnTo>
                    <a:pt x="35" y="17"/>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4"/>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10</a:t>
            </a:fld>
            <a:endParaRPr/>
          </a:p>
        </p:txBody>
      </p:sp>
      <p:sp>
        <p:nvSpPr>
          <p:cNvPr id="194" name="Google Shape;194;p24"/>
          <p:cNvSpPr txBox="1">
            <a:spLocks noGrp="1"/>
          </p:cNvSpPr>
          <p:nvPr>
            <p:ph type="title"/>
          </p:nvPr>
        </p:nvSpPr>
        <p:spPr>
          <a:xfrm>
            <a:off x="606425" y="274637"/>
            <a:ext cx="7931150" cy="1143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1" i="0" u="none">
                <a:solidFill>
                  <a:srgbClr val="FFFF00"/>
                </a:solidFill>
                <a:latin typeface="Arial"/>
                <a:ea typeface="Arial"/>
                <a:cs typeface="Arial"/>
                <a:sym typeface="Arial"/>
              </a:rPr>
              <a:t>Choosing Text Editor</a:t>
            </a:r>
            <a:endParaRPr/>
          </a:p>
        </p:txBody>
      </p:sp>
      <p:sp>
        <p:nvSpPr>
          <p:cNvPr id="195" name="Google Shape;195;p24"/>
          <p:cNvSpPr txBox="1">
            <a:spLocks noGrp="1"/>
          </p:cNvSpPr>
          <p:nvPr>
            <p:ph type="body" idx="1"/>
          </p:nvPr>
        </p:nvSpPr>
        <p:spPr>
          <a:xfrm>
            <a:off x="457200" y="1752600"/>
            <a:ext cx="8229600" cy="4525962"/>
          </a:xfrm>
          <a:prstGeom prst="rect">
            <a:avLst/>
          </a:prstGeom>
          <a:solidFill>
            <a:schemeClr val="accent1"/>
          </a:solidFill>
          <a:ln w="9525" cap="flat" cmpd="sng">
            <a:solidFill>
              <a:srgbClr val="1DBD71"/>
            </a:solidFill>
            <a:prstDash val="solid"/>
            <a:miter lim="524288"/>
            <a:headEnd type="none" w="sm" len="sm"/>
            <a:tailEnd type="none" w="sm" len="sm"/>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lt1"/>
              </a:buClr>
              <a:buSzPts val="3200"/>
              <a:buFont typeface="Noto Sans Symbols"/>
              <a:buChar char="▪"/>
            </a:pPr>
            <a:r>
              <a:rPr lang="en-US" sz="3200" b="0" i="0" u="none">
                <a:solidFill>
                  <a:schemeClr val="dk1"/>
                </a:solidFill>
                <a:latin typeface="Arial"/>
                <a:ea typeface="Arial"/>
                <a:cs typeface="Arial"/>
                <a:sym typeface="Arial"/>
              </a:rPr>
              <a:t>There are many different programs that you can use to create web documents.</a:t>
            </a:r>
            <a:endParaRPr/>
          </a:p>
          <a:p>
            <a:pPr marL="342900" lvl="0" indent="-342900" algn="l" rtl="0">
              <a:lnSpc>
                <a:spcPct val="90000"/>
              </a:lnSpc>
              <a:spcBef>
                <a:spcPts val="640"/>
              </a:spcBef>
              <a:spcAft>
                <a:spcPts val="0"/>
              </a:spcAft>
              <a:buClr>
                <a:schemeClr val="lt1"/>
              </a:buClr>
              <a:buSzPts val="3200"/>
              <a:buFont typeface="Noto Sans Symbols"/>
              <a:buChar char="▪"/>
            </a:pPr>
            <a:r>
              <a:rPr lang="en-US" sz="3200" b="0" i="0" u="none">
                <a:solidFill>
                  <a:schemeClr val="dk1"/>
                </a:solidFill>
                <a:latin typeface="Arial"/>
                <a:ea typeface="Arial"/>
                <a:cs typeface="Arial"/>
                <a:sym typeface="Arial"/>
              </a:rPr>
              <a:t>HTML Editors enable users to create documents quickly and easily by pushing a few buttons. Instead of entering all of the HTML codes by hand.</a:t>
            </a:r>
            <a:endParaRPr/>
          </a:p>
          <a:p>
            <a:pPr marL="342900" lvl="0" indent="-342900" algn="l" rtl="0">
              <a:lnSpc>
                <a:spcPct val="90000"/>
              </a:lnSpc>
              <a:spcBef>
                <a:spcPts val="640"/>
              </a:spcBef>
              <a:spcAft>
                <a:spcPts val="0"/>
              </a:spcAft>
              <a:buClr>
                <a:schemeClr val="lt1"/>
              </a:buClr>
              <a:buSzPts val="3200"/>
              <a:buFont typeface="Noto Sans Symbols"/>
              <a:buChar char="▪"/>
            </a:pPr>
            <a:r>
              <a:rPr lang="en-US" sz="3200" b="0" i="0" u="none">
                <a:solidFill>
                  <a:schemeClr val="dk1"/>
                </a:solidFill>
                <a:latin typeface="Arial"/>
                <a:ea typeface="Arial"/>
                <a:cs typeface="Arial"/>
                <a:sym typeface="Arial"/>
              </a:rPr>
              <a:t>These programs will generate the HTML Source Code for you.              </a:t>
            </a:r>
            <a:endParaRPr/>
          </a:p>
          <a:p>
            <a:pPr marL="342900" lvl="0" indent="-342900" algn="l" rtl="0">
              <a:lnSpc>
                <a:spcPct val="90000"/>
              </a:lnSpc>
              <a:spcBef>
                <a:spcPts val="64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								</a:t>
            </a:r>
            <a:endParaRPr/>
          </a:p>
          <a:p>
            <a:pPr marL="342900" lvl="0" indent="-342900" algn="l" rtl="0">
              <a:lnSpc>
                <a:spcPct val="90000"/>
              </a:lnSpc>
              <a:spcBef>
                <a:spcPts val="64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							</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0" name="Google Shape;850;p114"/>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100</a:t>
            </a:fld>
            <a:endParaRPr/>
          </a:p>
        </p:txBody>
      </p:sp>
      <p:sp>
        <p:nvSpPr>
          <p:cNvPr id="851" name="Google Shape;851;p114"/>
          <p:cNvSpPr txBox="1">
            <a:spLocks noGrp="1"/>
          </p:cNvSpPr>
          <p:nvPr>
            <p:ph type="title"/>
          </p:nvPr>
        </p:nvSpPr>
        <p:spPr>
          <a:xfrm>
            <a:off x="457200" y="274637"/>
            <a:ext cx="8229600" cy="7159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000"/>
              <a:buFont typeface="Arial"/>
              <a:buNone/>
            </a:pPr>
            <a:r>
              <a:rPr lang="en-US" sz="4000" b="1" i="0" u="none">
                <a:solidFill>
                  <a:srgbClr val="FFFF00"/>
                </a:solidFill>
                <a:latin typeface="Arial"/>
                <a:ea typeface="Arial"/>
                <a:cs typeface="Arial"/>
                <a:sym typeface="Arial"/>
              </a:rPr>
              <a:t>&lt;FRAME&gt;</a:t>
            </a:r>
            <a:endParaRPr/>
          </a:p>
        </p:txBody>
      </p:sp>
      <p:sp>
        <p:nvSpPr>
          <p:cNvPr id="852" name="Google Shape;852;p114"/>
          <p:cNvSpPr txBox="1">
            <a:spLocks noGrp="1"/>
          </p:cNvSpPr>
          <p:nvPr>
            <p:ph type="body" idx="1"/>
          </p:nvPr>
        </p:nvSpPr>
        <p:spPr>
          <a:xfrm>
            <a:off x="381000" y="1447800"/>
            <a:ext cx="8229600" cy="2971800"/>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accent2"/>
              </a:buClr>
              <a:buSzPts val="3200"/>
              <a:buFont typeface="Noto Sans Symbols"/>
              <a:buChar char="▪"/>
            </a:pPr>
            <a:r>
              <a:rPr lang="en-US" sz="3200" b="1" i="0" u="none">
                <a:solidFill>
                  <a:srgbClr val="FF0000"/>
                </a:solidFill>
                <a:latin typeface="Arial"/>
                <a:ea typeface="Arial"/>
                <a:cs typeface="Arial"/>
                <a:sym typeface="Arial"/>
              </a:rPr>
              <a:t>NORESIZE</a:t>
            </a:r>
            <a:r>
              <a:rPr lang="en-US" sz="3200" b="1" i="0" u="none">
                <a:solidFill>
                  <a:schemeClr val="dk1"/>
                </a:solidFill>
                <a:latin typeface="Arial"/>
                <a:ea typeface="Arial"/>
                <a:cs typeface="Arial"/>
                <a:sym typeface="Arial"/>
              </a:rPr>
              <a:t>:</a:t>
            </a:r>
            <a:r>
              <a:rPr lang="en-US" sz="3200" b="0" i="0" u="none">
                <a:solidFill>
                  <a:schemeClr val="dk1"/>
                </a:solidFill>
                <a:latin typeface="Arial"/>
                <a:ea typeface="Arial"/>
                <a:cs typeface="Arial"/>
                <a:sym typeface="Arial"/>
              </a:rPr>
              <a:t> Optional – prevents viewers from resizing the frame. By default the user can stretch or shrink the frame’s display by selecting the frame’s border and moving it up, down, left, or right.</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115"/>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101</a:t>
            </a:fld>
            <a:endParaRPr/>
          </a:p>
        </p:txBody>
      </p:sp>
      <p:sp>
        <p:nvSpPr>
          <p:cNvPr id="858" name="Google Shape;858;p115"/>
          <p:cNvSpPr txBox="1">
            <a:spLocks noGrp="1"/>
          </p:cNvSpPr>
          <p:nvPr>
            <p:ph type="title"/>
          </p:nvPr>
        </p:nvSpPr>
        <p:spPr>
          <a:xfrm>
            <a:off x="533400" y="350837"/>
            <a:ext cx="7929562" cy="8382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&lt;NOFRAMES&gt;</a:t>
            </a:r>
            <a:endParaRPr/>
          </a:p>
        </p:txBody>
      </p:sp>
      <p:sp>
        <p:nvSpPr>
          <p:cNvPr id="859" name="Google Shape;859;p115"/>
          <p:cNvSpPr txBox="1">
            <a:spLocks noGrp="1"/>
          </p:cNvSpPr>
          <p:nvPr>
            <p:ph type="body" idx="1"/>
          </p:nvPr>
        </p:nvSpPr>
        <p:spPr>
          <a:xfrm>
            <a:off x="457200" y="1524000"/>
            <a:ext cx="8229600" cy="3429000"/>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accent2"/>
              </a:buClr>
              <a:buSzPts val="2400"/>
              <a:buFont typeface="Noto Sans Symbols"/>
              <a:buChar char="▪"/>
            </a:pPr>
            <a:r>
              <a:rPr lang="en-US" sz="2400" b="1" i="0" u="none">
                <a:solidFill>
                  <a:srgbClr val="0000CC"/>
                </a:solidFill>
                <a:latin typeface="Arial"/>
                <a:ea typeface="Arial"/>
                <a:cs typeface="Arial"/>
                <a:sym typeface="Arial"/>
              </a:rPr>
              <a:t>&lt;NOFRAMES&gt;:</a:t>
            </a:r>
            <a:r>
              <a:rPr lang="en-US" sz="2400" b="1" i="1" u="none">
                <a:solidFill>
                  <a:schemeClr val="dk1"/>
                </a:solidFill>
                <a:latin typeface="Arial"/>
                <a:ea typeface="Arial"/>
                <a:cs typeface="Arial"/>
                <a:sym typeface="Arial"/>
              </a:rPr>
              <a:t> </a:t>
            </a:r>
            <a:r>
              <a:rPr lang="en-US" sz="2400" b="0" i="0" u="none">
                <a:solidFill>
                  <a:schemeClr val="dk1"/>
                </a:solidFill>
                <a:latin typeface="Arial"/>
                <a:ea typeface="Arial"/>
                <a:cs typeface="Arial"/>
                <a:sym typeface="Arial"/>
              </a:rPr>
              <a:t>Frame – capable browsers ignore all HTML within this tag including the contents of the BODY element. This element does not have any attributes.</a:t>
            </a:r>
            <a:endParaRPr/>
          </a:p>
          <a:p>
            <a:pPr marL="342900" lvl="0" indent="-342900" algn="l" rtl="0">
              <a:lnSpc>
                <a:spcPct val="100000"/>
              </a:lnSpc>
              <a:spcBef>
                <a:spcPts val="480"/>
              </a:spcBef>
              <a:spcAft>
                <a:spcPts val="0"/>
              </a:spcAft>
              <a:buClr>
                <a:schemeClr val="dk1"/>
              </a:buClr>
              <a:buSzPts val="2400"/>
              <a:buFont typeface="Arial"/>
              <a:buNone/>
            </a:pPr>
            <a:endParaRPr sz="2400" b="0" i="0" u="none">
              <a:solidFill>
                <a:schemeClr val="dk1"/>
              </a:solidFill>
              <a:latin typeface="Arial"/>
              <a:ea typeface="Arial"/>
              <a:cs typeface="Arial"/>
              <a:sym typeface="Arial"/>
            </a:endParaRPr>
          </a:p>
          <a:p>
            <a:pPr marL="342900" lvl="0" indent="-342900" algn="l" rtl="0">
              <a:lnSpc>
                <a:spcPct val="10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&lt;HTML&gt;</a:t>
            </a:r>
            <a:endParaRPr/>
          </a:p>
          <a:p>
            <a:pPr marL="342900" lvl="0" indent="-342900" algn="l" rtl="0">
              <a:lnSpc>
                <a:spcPct val="10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&lt;HEAD&gt;</a:t>
            </a:r>
            <a:endParaRPr/>
          </a:p>
          <a:p>
            <a:pPr marL="342900" lvl="0" indent="-342900" algn="l" rtl="0">
              <a:lnSpc>
                <a:spcPct val="10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&lt;TITLE&gt; Framed Page &lt;/TITLE&gt;</a:t>
            </a:r>
            <a:endParaRPr/>
          </a:p>
          <a:p>
            <a:pPr marL="342900" lvl="0" indent="-342900" algn="l" rtl="0">
              <a:lnSpc>
                <a:spcPct val="10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&lt;/HEAD&gt;</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116"/>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102</a:t>
            </a:fld>
            <a:endParaRPr/>
          </a:p>
        </p:txBody>
      </p:sp>
      <p:sp>
        <p:nvSpPr>
          <p:cNvPr id="865" name="Google Shape;865;p116"/>
          <p:cNvSpPr txBox="1">
            <a:spLocks noGrp="1"/>
          </p:cNvSpPr>
          <p:nvPr>
            <p:ph type="title"/>
          </p:nvPr>
        </p:nvSpPr>
        <p:spPr>
          <a:xfrm>
            <a:off x="533400" y="0"/>
            <a:ext cx="8229600" cy="8382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&lt;NOFRAMES&gt;</a:t>
            </a:r>
            <a:endParaRPr/>
          </a:p>
        </p:txBody>
      </p:sp>
      <p:sp>
        <p:nvSpPr>
          <p:cNvPr id="866" name="Google Shape;866;p116"/>
          <p:cNvSpPr txBox="1">
            <a:spLocks noGrp="1"/>
          </p:cNvSpPr>
          <p:nvPr>
            <p:ph type="body" idx="1"/>
          </p:nvPr>
        </p:nvSpPr>
        <p:spPr>
          <a:xfrm>
            <a:off x="152400" y="1143000"/>
            <a:ext cx="8686800" cy="5486400"/>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&lt;</a:t>
            </a:r>
            <a:r>
              <a:rPr lang="en-US" sz="3200" b="0" i="0" u="none">
                <a:solidFill>
                  <a:srgbClr val="0000FF"/>
                </a:solidFill>
                <a:latin typeface="Arial"/>
                <a:ea typeface="Arial"/>
                <a:cs typeface="Arial"/>
                <a:sym typeface="Arial"/>
              </a:rPr>
              <a:t>FRAMESET</a:t>
            </a:r>
            <a:r>
              <a:rPr lang="en-US" sz="3200" b="0" i="0" u="none">
                <a:solidFill>
                  <a:schemeClr val="dk1"/>
                </a:solidFill>
                <a:latin typeface="Arial"/>
                <a:ea typeface="Arial"/>
                <a:cs typeface="Arial"/>
                <a:sym typeface="Arial"/>
              </a:rPr>
              <a:t> COLS="23%,77%"&gt;</a:t>
            </a:r>
            <a:endParaRPr/>
          </a:p>
          <a:p>
            <a:pPr marL="342900" lvl="0" indent="-342900" algn="l" rtl="0">
              <a:lnSpc>
                <a:spcPct val="100000"/>
              </a:lnSpc>
              <a:spcBef>
                <a:spcPts val="64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&lt;FRAME  SRC=""   NAME="left_pane“&gt;</a:t>
            </a:r>
            <a:endParaRPr/>
          </a:p>
          <a:p>
            <a:pPr marL="342900" lvl="0" indent="-342900" algn="l" rtl="0">
              <a:lnSpc>
                <a:spcPct val="100000"/>
              </a:lnSpc>
              <a:spcBef>
                <a:spcPts val="64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&lt;FRAME  SRC=""   NAME="right_pane"&gt; </a:t>
            </a:r>
            <a:endParaRPr/>
          </a:p>
          <a:p>
            <a:pPr marL="342900" lvl="0" indent="-342900" algn="l" rtl="0">
              <a:lnSpc>
                <a:spcPct val="100000"/>
              </a:lnSpc>
              <a:spcBef>
                <a:spcPts val="640"/>
              </a:spcBef>
              <a:spcAft>
                <a:spcPts val="0"/>
              </a:spcAft>
              <a:buClr>
                <a:srgbClr val="FF0000"/>
              </a:buClr>
              <a:buSzPts val="3200"/>
              <a:buFont typeface="Arial"/>
              <a:buNone/>
            </a:pPr>
            <a:r>
              <a:rPr lang="en-US" sz="3200" b="1" i="0" u="none">
                <a:solidFill>
                  <a:srgbClr val="FF0000"/>
                </a:solidFill>
                <a:latin typeface="Arial"/>
                <a:ea typeface="Arial"/>
                <a:cs typeface="Arial"/>
                <a:sym typeface="Arial"/>
              </a:rPr>
              <a:t>&lt;NOFRAMES&gt;</a:t>
            </a:r>
            <a:endParaRPr/>
          </a:p>
          <a:p>
            <a:pPr marL="342900" lvl="0" indent="-342900" algn="l" rtl="0">
              <a:lnSpc>
                <a:spcPct val="100000"/>
              </a:lnSpc>
              <a:spcBef>
                <a:spcPts val="64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&lt;P&gt; This is a Framed Page. Upgrade your browser to support frames.&lt;/P&gt;</a:t>
            </a:r>
            <a:endParaRPr/>
          </a:p>
          <a:p>
            <a:pPr marL="342900" lvl="0" indent="-342900" algn="l" rtl="0">
              <a:lnSpc>
                <a:spcPct val="100000"/>
              </a:lnSpc>
              <a:spcBef>
                <a:spcPts val="640"/>
              </a:spcBef>
              <a:spcAft>
                <a:spcPts val="0"/>
              </a:spcAft>
              <a:buClr>
                <a:srgbClr val="FF0000"/>
              </a:buClr>
              <a:buSzPts val="3200"/>
              <a:buFont typeface="Arial"/>
              <a:buNone/>
            </a:pPr>
            <a:r>
              <a:rPr lang="en-US" sz="3200" b="1" i="0" u="none">
                <a:solidFill>
                  <a:srgbClr val="FF0000"/>
                </a:solidFill>
                <a:latin typeface="Arial"/>
                <a:ea typeface="Arial"/>
                <a:cs typeface="Arial"/>
                <a:sym typeface="Arial"/>
              </a:rPr>
              <a:t>&lt;/NOFRAMES&gt;</a:t>
            </a:r>
            <a:r>
              <a:rPr lang="en-US" sz="3200" b="0" i="0" u="none">
                <a:solidFill>
                  <a:schemeClr val="dk1"/>
                </a:solidFill>
                <a:latin typeface="Arial"/>
                <a:ea typeface="Arial"/>
                <a:cs typeface="Arial"/>
                <a:sym typeface="Arial"/>
              </a:rPr>
              <a:t>&lt;</a:t>
            </a:r>
            <a:r>
              <a:rPr lang="en-US" sz="3200" b="0" i="0" u="none">
                <a:solidFill>
                  <a:srgbClr val="0000FF"/>
                </a:solidFill>
                <a:latin typeface="Arial"/>
                <a:ea typeface="Arial"/>
                <a:cs typeface="Arial"/>
                <a:sym typeface="Arial"/>
              </a:rPr>
              <a:t>/FRAMESET</a:t>
            </a:r>
            <a:r>
              <a:rPr lang="en-US" sz="3200" b="0" i="0" u="none">
                <a:solidFill>
                  <a:schemeClr val="dk1"/>
                </a:solidFill>
                <a:latin typeface="Arial"/>
                <a:ea typeface="Arial"/>
                <a:cs typeface="Arial"/>
                <a:sym typeface="Arial"/>
              </a:rPr>
              <a:t>&gt;</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117"/>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103</a:t>
            </a:fld>
            <a:endParaRPr/>
          </a:p>
        </p:txBody>
      </p:sp>
      <p:sp>
        <p:nvSpPr>
          <p:cNvPr id="872" name="Google Shape;872;p117"/>
          <p:cNvSpPr txBox="1">
            <a:spLocks noGrp="1"/>
          </p:cNvSpPr>
          <p:nvPr>
            <p:ph type="title"/>
          </p:nvPr>
        </p:nvSpPr>
        <p:spPr>
          <a:xfrm>
            <a:off x="457200" y="274637"/>
            <a:ext cx="8229600" cy="9144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000"/>
              <a:buFont typeface="Arial"/>
              <a:buNone/>
            </a:pPr>
            <a:r>
              <a:rPr lang="en-US" sz="4000" b="0" i="0" u="none">
                <a:solidFill>
                  <a:srgbClr val="FFFF00"/>
                </a:solidFill>
                <a:latin typeface="Arial"/>
                <a:ea typeface="Arial"/>
                <a:cs typeface="Arial"/>
                <a:sym typeface="Arial"/>
              </a:rPr>
              <a:t>Compound FRAMESET Divisions</a:t>
            </a:r>
            <a:endParaRPr/>
          </a:p>
        </p:txBody>
      </p:sp>
      <p:sp>
        <p:nvSpPr>
          <p:cNvPr id="873" name="Google Shape;873;p117"/>
          <p:cNvSpPr txBox="1">
            <a:spLocks noGrp="1"/>
          </p:cNvSpPr>
          <p:nvPr>
            <p:ph type="body" idx="1"/>
          </p:nvPr>
        </p:nvSpPr>
        <p:spPr>
          <a:xfrm>
            <a:off x="457200" y="1600200"/>
            <a:ext cx="8229600" cy="4525962"/>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accent2"/>
              </a:buClr>
              <a:buSzPts val="2800"/>
              <a:buFont typeface="Noto Sans Symbols"/>
              <a:buChar char="▪"/>
            </a:pPr>
            <a:r>
              <a:rPr lang="en-US" sz="2800" b="0" i="0" u="none">
                <a:solidFill>
                  <a:schemeClr val="dk1"/>
                </a:solidFill>
                <a:latin typeface="Arial"/>
                <a:ea typeface="Arial"/>
                <a:cs typeface="Arial"/>
                <a:sym typeface="Arial"/>
              </a:rPr>
              <a:t>In this case a second </a:t>
            </a:r>
            <a:r>
              <a:rPr lang="en-US" sz="2800" b="1" i="0" u="none">
                <a:solidFill>
                  <a:srgbClr val="FF0000"/>
                </a:solidFill>
                <a:latin typeface="Arial"/>
                <a:ea typeface="Arial"/>
                <a:cs typeface="Arial"/>
                <a:sym typeface="Arial"/>
              </a:rPr>
              <a:t>FRAMESET</a:t>
            </a:r>
            <a:r>
              <a:rPr lang="en-US" sz="2800" b="0" i="0" u="none">
                <a:solidFill>
                  <a:schemeClr val="dk1"/>
                </a:solidFill>
                <a:latin typeface="Arial"/>
                <a:ea typeface="Arial"/>
                <a:cs typeface="Arial"/>
                <a:sym typeface="Arial"/>
              </a:rPr>
              <a:t> element will be inserted in the place of the </a:t>
            </a:r>
            <a:r>
              <a:rPr lang="en-US" sz="2800" b="1" i="0" u="none">
                <a:solidFill>
                  <a:srgbClr val="FF0000"/>
                </a:solidFill>
                <a:latin typeface="Arial"/>
                <a:ea typeface="Arial"/>
                <a:cs typeface="Arial"/>
                <a:sym typeface="Arial"/>
              </a:rPr>
              <a:t>FRAME</a:t>
            </a:r>
            <a:r>
              <a:rPr lang="en-US" sz="2800" b="0" i="0" u="none">
                <a:solidFill>
                  <a:schemeClr val="dk1"/>
                </a:solidFill>
                <a:latin typeface="Arial"/>
                <a:ea typeface="Arial"/>
                <a:cs typeface="Arial"/>
                <a:sym typeface="Arial"/>
              </a:rPr>
              <a:t> element that would describe the second row.</a:t>
            </a:r>
            <a:endParaRPr/>
          </a:p>
          <a:p>
            <a:pPr marL="342900" lvl="0" indent="-342900" algn="l" rtl="0">
              <a:lnSpc>
                <a:spcPct val="100000"/>
              </a:lnSpc>
              <a:spcBef>
                <a:spcPts val="560"/>
              </a:spcBef>
              <a:spcAft>
                <a:spcPts val="0"/>
              </a:spcAft>
              <a:buClr>
                <a:schemeClr val="accent2"/>
              </a:buClr>
              <a:buSzPts val="2800"/>
              <a:buFont typeface="Noto Sans Symbols"/>
              <a:buChar char="▪"/>
            </a:pPr>
            <a:r>
              <a:rPr lang="en-US" sz="2800" b="0" i="0" u="none">
                <a:solidFill>
                  <a:schemeClr val="dk1"/>
                </a:solidFill>
                <a:latin typeface="Arial"/>
                <a:ea typeface="Arial"/>
                <a:cs typeface="Arial"/>
                <a:sym typeface="Arial"/>
              </a:rPr>
              <a:t>The second </a:t>
            </a:r>
            <a:r>
              <a:rPr lang="en-US" sz="2800" b="1" i="0" u="none">
                <a:solidFill>
                  <a:srgbClr val="FF0000"/>
                </a:solidFill>
                <a:latin typeface="Arial"/>
                <a:ea typeface="Arial"/>
                <a:cs typeface="Arial"/>
                <a:sym typeface="Arial"/>
              </a:rPr>
              <a:t>FRAMESET</a:t>
            </a:r>
            <a:r>
              <a:rPr lang="en-US" sz="2800" b="0" i="0" u="none">
                <a:solidFill>
                  <a:schemeClr val="dk1"/>
                </a:solidFill>
                <a:latin typeface="Arial"/>
                <a:ea typeface="Arial"/>
                <a:cs typeface="Arial"/>
                <a:sym typeface="Arial"/>
              </a:rPr>
              <a:t> element will divide the remaining screen real estate into </a:t>
            </a:r>
            <a:r>
              <a:rPr lang="en-US" sz="2800" b="1" i="0" u="none">
                <a:solidFill>
                  <a:srgbClr val="FF0000"/>
                </a:solidFill>
                <a:latin typeface="Arial"/>
                <a:ea typeface="Arial"/>
                <a:cs typeface="Arial"/>
                <a:sym typeface="Arial"/>
              </a:rPr>
              <a:t>2</a:t>
            </a:r>
            <a:r>
              <a:rPr lang="en-US" sz="2800" b="0" i="0" u="none">
                <a:solidFill>
                  <a:schemeClr val="dk1"/>
                </a:solidFill>
                <a:latin typeface="Arial"/>
                <a:ea typeface="Arial"/>
                <a:cs typeface="Arial"/>
                <a:sym typeface="Arial"/>
              </a:rPr>
              <a:t> columns.</a:t>
            </a:r>
            <a:endParaRPr/>
          </a:p>
          <a:p>
            <a:pPr marL="342900" lvl="0" indent="-342900" algn="l" rtl="0">
              <a:lnSpc>
                <a:spcPct val="100000"/>
              </a:lnSpc>
              <a:spcBef>
                <a:spcPts val="560"/>
              </a:spcBef>
              <a:spcAft>
                <a:spcPts val="0"/>
              </a:spcAft>
              <a:buClr>
                <a:schemeClr val="accent2"/>
              </a:buClr>
              <a:buSzPts val="2800"/>
              <a:buFont typeface="Noto Sans Symbols"/>
              <a:buChar char="▪"/>
            </a:pPr>
            <a:r>
              <a:rPr lang="en-US" sz="2800" b="0" i="0" u="none">
                <a:solidFill>
                  <a:schemeClr val="dk1"/>
                </a:solidFill>
                <a:latin typeface="Arial"/>
                <a:ea typeface="Arial"/>
                <a:cs typeface="Arial"/>
                <a:sym typeface="Arial"/>
              </a:rPr>
              <a:t>This nested </a:t>
            </a:r>
            <a:r>
              <a:rPr lang="en-US" sz="2800" b="1" i="0" u="none">
                <a:solidFill>
                  <a:srgbClr val="FF0000"/>
                </a:solidFill>
                <a:latin typeface="Arial"/>
                <a:ea typeface="Arial"/>
                <a:cs typeface="Arial"/>
                <a:sym typeface="Arial"/>
              </a:rPr>
              <a:t>FRAMESET</a:t>
            </a:r>
            <a:r>
              <a:rPr lang="en-US" sz="2800" b="0" i="0" u="none">
                <a:solidFill>
                  <a:schemeClr val="dk1"/>
                </a:solidFill>
                <a:latin typeface="Arial"/>
                <a:ea typeface="Arial"/>
                <a:cs typeface="Arial"/>
                <a:sym typeface="Arial"/>
              </a:rPr>
              <a:t> will then be followed by </a:t>
            </a:r>
            <a:r>
              <a:rPr lang="en-US" sz="2800" b="1" i="0" u="none">
                <a:solidFill>
                  <a:srgbClr val="FF0000"/>
                </a:solidFill>
                <a:latin typeface="Arial"/>
                <a:ea typeface="Arial"/>
                <a:cs typeface="Arial"/>
                <a:sym typeface="Arial"/>
              </a:rPr>
              <a:t>2 FRAME</a:t>
            </a:r>
            <a:r>
              <a:rPr lang="en-US" sz="2800" b="0" i="0" u="none">
                <a:solidFill>
                  <a:schemeClr val="dk1"/>
                </a:solidFill>
                <a:latin typeface="Arial"/>
                <a:ea typeface="Arial"/>
                <a:cs typeface="Arial"/>
                <a:sym typeface="Arial"/>
              </a:rPr>
              <a:t> elements to describe each of the subsequent frame divisions created.</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118"/>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104</a:t>
            </a:fld>
            <a:endParaRPr/>
          </a:p>
        </p:txBody>
      </p:sp>
      <p:sp>
        <p:nvSpPr>
          <p:cNvPr id="879" name="Google Shape;879;p118"/>
          <p:cNvSpPr txBox="1">
            <a:spLocks noGrp="1"/>
          </p:cNvSpPr>
          <p:nvPr>
            <p:ph type="title"/>
          </p:nvPr>
        </p:nvSpPr>
        <p:spPr>
          <a:xfrm>
            <a:off x="457200" y="274637"/>
            <a:ext cx="8229600" cy="10207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000"/>
              <a:buFont typeface="Arial"/>
              <a:buNone/>
            </a:pPr>
            <a:r>
              <a:rPr lang="en-US" sz="4000" b="0" i="0" u="none">
                <a:solidFill>
                  <a:srgbClr val="FFFF00"/>
                </a:solidFill>
                <a:latin typeface="Arial"/>
                <a:ea typeface="Arial"/>
                <a:cs typeface="Arial"/>
                <a:sym typeface="Arial"/>
              </a:rPr>
              <a:t>Compound FRAMESET Divisions</a:t>
            </a:r>
            <a:endParaRPr/>
          </a:p>
        </p:txBody>
      </p:sp>
      <p:sp>
        <p:nvSpPr>
          <p:cNvPr id="880" name="Google Shape;880;p118"/>
          <p:cNvSpPr txBox="1">
            <a:spLocks noGrp="1"/>
          </p:cNvSpPr>
          <p:nvPr>
            <p:ph type="body" idx="1"/>
          </p:nvPr>
        </p:nvSpPr>
        <p:spPr>
          <a:xfrm>
            <a:off x="228600" y="1676400"/>
            <a:ext cx="5562600" cy="4419600"/>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dk1"/>
              </a:buClr>
              <a:buSzPts val="2400"/>
              <a:buFont typeface="Arial"/>
              <a:buNone/>
            </a:pPr>
            <a:r>
              <a:rPr lang="en-US" sz="2400" b="0" i="0" u="none" dirty="0">
                <a:solidFill>
                  <a:schemeClr val="dk1"/>
                </a:solidFill>
                <a:latin typeface="Arial"/>
                <a:ea typeface="Arial"/>
                <a:cs typeface="Arial"/>
                <a:sym typeface="Arial"/>
              </a:rPr>
              <a:t>&lt;html&gt;</a:t>
            </a:r>
            <a:endParaRPr dirty="0"/>
          </a:p>
          <a:p>
            <a:pPr marL="342900" lvl="0" indent="-342900" algn="l" rtl="0">
              <a:lnSpc>
                <a:spcPct val="80000"/>
              </a:lnSpc>
              <a:spcBef>
                <a:spcPts val="480"/>
              </a:spcBef>
              <a:spcAft>
                <a:spcPts val="0"/>
              </a:spcAft>
              <a:buClr>
                <a:schemeClr val="dk1"/>
              </a:buClr>
              <a:buSzPts val="2400"/>
              <a:buFont typeface="Arial"/>
              <a:buNone/>
            </a:pPr>
            <a:r>
              <a:rPr lang="en-US" sz="2400" b="0" i="0" u="none" dirty="0">
                <a:solidFill>
                  <a:schemeClr val="dk1"/>
                </a:solidFill>
                <a:latin typeface="Arial"/>
                <a:ea typeface="Arial"/>
                <a:cs typeface="Arial"/>
                <a:sym typeface="Arial"/>
              </a:rPr>
              <a:t>&lt;head&gt;</a:t>
            </a:r>
            <a:endParaRPr dirty="0"/>
          </a:p>
          <a:p>
            <a:pPr marL="342900" lvl="0" indent="-342900" algn="l" rtl="0">
              <a:lnSpc>
                <a:spcPct val="80000"/>
              </a:lnSpc>
              <a:spcBef>
                <a:spcPts val="480"/>
              </a:spcBef>
              <a:spcAft>
                <a:spcPts val="0"/>
              </a:spcAft>
              <a:buClr>
                <a:schemeClr val="dk1"/>
              </a:buClr>
              <a:buSzPts val="2400"/>
              <a:buFont typeface="Arial"/>
              <a:buNone/>
            </a:pPr>
            <a:r>
              <a:rPr lang="en-US" sz="2400" b="0" i="0" u="none" dirty="0">
                <a:solidFill>
                  <a:schemeClr val="dk1"/>
                </a:solidFill>
                <a:latin typeface="Arial"/>
                <a:ea typeface="Arial"/>
                <a:cs typeface="Arial"/>
                <a:sym typeface="Arial"/>
              </a:rPr>
              <a:t>&lt;title&gt; Compound Frames Page&lt;/title&gt;</a:t>
            </a:r>
            <a:endParaRPr dirty="0"/>
          </a:p>
          <a:p>
            <a:pPr marL="342900" lvl="0" indent="-342900" algn="l" rtl="0">
              <a:lnSpc>
                <a:spcPct val="80000"/>
              </a:lnSpc>
              <a:spcBef>
                <a:spcPts val="640"/>
              </a:spcBef>
              <a:spcAft>
                <a:spcPts val="0"/>
              </a:spcAft>
              <a:buClr>
                <a:srgbClr val="008000"/>
              </a:buClr>
              <a:buSzPts val="3200"/>
              <a:buFont typeface="Arial"/>
              <a:buNone/>
            </a:pPr>
            <a:r>
              <a:rPr lang="en-US" sz="3200" b="1" i="0" u="none" dirty="0">
                <a:solidFill>
                  <a:srgbClr val="008000"/>
                </a:solidFill>
                <a:latin typeface="Arial"/>
                <a:ea typeface="Arial"/>
                <a:cs typeface="Arial"/>
                <a:sym typeface="Arial"/>
              </a:rPr>
              <a:t>&lt;/head&gt;</a:t>
            </a:r>
            <a:endParaRPr dirty="0"/>
          </a:p>
          <a:p>
            <a:pPr marL="342900" lvl="0" indent="-342900" algn="l" rtl="0">
              <a:lnSpc>
                <a:spcPct val="80000"/>
              </a:lnSpc>
              <a:spcBef>
                <a:spcPts val="480"/>
              </a:spcBef>
              <a:spcAft>
                <a:spcPts val="0"/>
              </a:spcAft>
              <a:buClr>
                <a:srgbClr val="0000CC"/>
              </a:buClr>
              <a:buSzPts val="2400"/>
              <a:buFont typeface="Arial"/>
              <a:buNone/>
            </a:pPr>
            <a:r>
              <a:rPr lang="en-US" sz="2400" b="1" i="0" u="none" dirty="0">
                <a:solidFill>
                  <a:srgbClr val="0000CC"/>
                </a:solidFill>
                <a:latin typeface="Arial"/>
                <a:ea typeface="Arial"/>
                <a:cs typeface="Arial"/>
                <a:sym typeface="Arial"/>
              </a:rPr>
              <a:t>&lt;frameset rows=“120,*”&gt;</a:t>
            </a:r>
            <a:endParaRPr dirty="0"/>
          </a:p>
          <a:p>
            <a:pPr marL="342900" lvl="0" indent="-342900" algn="l" rtl="0">
              <a:lnSpc>
                <a:spcPct val="80000"/>
              </a:lnSpc>
              <a:spcBef>
                <a:spcPts val="480"/>
              </a:spcBef>
              <a:spcAft>
                <a:spcPts val="0"/>
              </a:spcAft>
              <a:buClr>
                <a:schemeClr val="dk1"/>
              </a:buClr>
              <a:buSzPts val="2400"/>
              <a:buFont typeface="Arial"/>
              <a:buNone/>
            </a:pPr>
            <a:r>
              <a:rPr lang="en-US" sz="2400" b="0" i="0" u="none" dirty="0">
                <a:solidFill>
                  <a:schemeClr val="dk1"/>
                </a:solidFill>
                <a:latin typeface="Arial"/>
                <a:ea typeface="Arial"/>
                <a:cs typeface="Arial"/>
                <a:sym typeface="Arial"/>
              </a:rPr>
              <a:t>&lt;frame </a:t>
            </a:r>
            <a:r>
              <a:rPr lang="en-US" sz="2400" b="0" i="0" u="none" dirty="0" err="1">
                <a:solidFill>
                  <a:schemeClr val="dk1"/>
                </a:solidFill>
                <a:latin typeface="Arial"/>
                <a:ea typeface="Arial"/>
                <a:cs typeface="Arial"/>
                <a:sym typeface="Arial"/>
              </a:rPr>
              <a:t>src</a:t>
            </a:r>
            <a:r>
              <a:rPr lang="en-US" sz="2400" b="0" i="0" u="none" dirty="0">
                <a:solidFill>
                  <a:schemeClr val="dk1"/>
                </a:solidFill>
                <a:latin typeface="Arial"/>
                <a:ea typeface="Arial"/>
                <a:cs typeface="Arial"/>
                <a:sym typeface="Arial"/>
              </a:rPr>
              <a:t>=“banner_file.html” </a:t>
            </a:r>
            <a:r>
              <a:rPr lang="en-US" sz="2400" b="0" i="0" u="none" dirty="0" err="1">
                <a:solidFill>
                  <a:schemeClr val="dk1"/>
                </a:solidFill>
                <a:latin typeface="Arial"/>
                <a:ea typeface="Arial"/>
                <a:cs typeface="Arial"/>
                <a:sym typeface="Arial"/>
              </a:rPr>
              <a:t>name”banner</a:t>
            </a:r>
            <a:r>
              <a:rPr lang="en-US" sz="2400" b="0" i="0" u="none" dirty="0">
                <a:solidFill>
                  <a:schemeClr val="dk1"/>
                </a:solidFill>
                <a:latin typeface="Arial"/>
                <a:ea typeface="Arial"/>
                <a:cs typeface="Arial"/>
                <a:sym typeface="Arial"/>
              </a:rPr>
              <a:t>”&gt;</a:t>
            </a:r>
            <a:endParaRPr dirty="0"/>
          </a:p>
          <a:p>
            <a:pPr marL="342900" lvl="0" indent="-342900" algn="l" rtl="0">
              <a:lnSpc>
                <a:spcPct val="80000"/>
              </a:lnSpc>
              <a:spcBef>
                <a:spcPts val="480"/>
              </a:spcBef>
              <a:spcAft>
                <a:spcPts val="0"/>
              </a:spcAft>
              <a:buClr>
                <a:srgbClr val="0000CC"/>
              </a:buClr>
              <a:buSzPts val="2400"/>
              <a:buFont typeface="Arial"/>
              <a:buNone/>
            </a:pPr>
            <a:r>
              <a:rPr lang="en-US" sz="2400" b="1" i="0" u="none" dirty="0">
                <a:solidFill>
                  <a:srgbClr val="0000CC"/>
                </a:solidFill>
                <a:latin typeface="Arial"/>
                <a:ea typeface="Arial"/>
                <a:cs typeface="Arial"/>
                <a:sym typeface="Arial"/>
              </a:rPr>
              <a:t>&lt;frameset cols=“120,*”&gt;</a:t>
            </a:r>
            <a:endParaRPr dirty="0"/>
          </a:p>
          <a:p>
            <a:pPr marL="342900" lvl="0" indent="-342900" algn="l" rtl="0">
              <a:lnSpc>
                <a:spcPct val="80000"/>
              </a:lnSpc>
              <a:spcBef>
                <a:spcPts val="480"/>
              </a:spcBef>
              <a:spcAft>
                <a:spcPts val="0"/>
              </a:spcAft>
              <a:buClr>
                <a:srgbClr val="FF0000"/>
              </a:buClr>
              <a:buSzPts val="2400"/>
              <a:buFont typeface="Arial"/>
              <a:buNone/>
            </a:pPr>
            <a:r>
              <a:rPr lang="en-US" sz="2400" b="1" i="0" u="none" dirty="0">
                <a:solidFill>
                  <a:srgbClr val="FF0000"/>
                </a:solidFill>
                <a:latin typeface="Arial"/>
                <a:ea typeface="Arial"/>
                <a:cs typeface="Arial"/>
                <a:sym typeface="Arial"/>
              </a:rPr>
              <a:t>&lt;frame </a:t>
            </a:r>
            <a:r>
              <a:rPr lang="en-US" sz="2400" b="1" i="0" u="none" dirty="0" err="1">
                <a:solidFill>
                  <a:srgbClr val="FF0000"/>
                </a:solidFill>
                <a:latin typeface="Arial"/>
                <a:ea typeface="Arial"/>
                <a:cs typeface="Arial"/>
                <a:sym typeface="Arial"/>
              </a:rPr>
              <a:t>src</a:t>
            </a:r>
            <a:r>
              <a:rPr lang="en-US" sz="2400" b="1" i="0" u="none" dirty="0">
                <a:solidFill>
                  <a:srgbClr val="FF0000"/>
                </a:solidFill>
                <a:latin typeface="Arial"/>
                <a:ea typeface="Arial"/>
                <a:cs typeface="Arial"/>
                <a:sym typeface="Arial"/>
              </a:rPr>
              <a:t>=“links_file.html” name=“links”&gt;</a:t>
            </a:r>
            <a:endParaRPr dirty="0"/>
          </a:p>
          <a:p>
            <a:pPr marL="342900" lvl="0" indent="-342900" algn="l" rtl="0">
              <a:lnSpc>
                <a:spcPct val="80000"/>
              </a:lnSpc>
              <a:spcBef>
                <a:spcPts val="480"/>
              </a:spcBef>
              <a:spcAft>
                <a:spcPts val="0"/>
              </a:spcAft>
              <a:buClr>
                <a:srgbClr val="990000"/>
              </a:buClr>
              <a:buSzPts val="2400"/>
              <a:buFont typeface="Arial"/>
              <a:buNone/>
            </a:pPr>
            <a:r>
              <a:rPr lang="en-US" sz="2400" b="1" i="0" u="none" dirty="0">
                <a:solidFill>
                  <a:srgbClr val="990000"/>
                </a:solidFill>
                <a:latin typeface="Arial"/>
                <a:ea typeface="Arial"/>
                <a:cs typeface="Arial"/>
                <a:sym typeface="Arial"/>
              </a:rPr>
              <a:t>&lt;frame </a:t>
            </a:r>
            <a:r>
              <a:rPr lang="en-US" sz="2400" b="1" i="0" u="none" dirty="0" err="1">
                <a:solidFill>
                  <a:srgbClr val="990000"/>
                </a:solidFill>
                <a:latin typeface="Arial"/>
                <a:ea typeface="Arial"/>
                <a:cs typeface="Arial"/>
                <a:sym typeface="Arial"/>
              </a:rPr>
              <a:t>src</a:t>
            </a:r>
            <a:r>
              <a:rPr lang="en-US" sz="2400" b="1" i="0" u="none" dirty="0">
                <a:solidFill>
                  <a:srgbClr val="990000"/>
                </a:solidFill>
                <a:latin typeface="Arial"/>
                <a:ea typeface="Arial"/>
                <a:cs typeface="Arial"/>
                <a:sym typeface="Arial"/>
              </a:rPr>
              <a:t>=“content_file.html” name=“content”&gt;</a:t>
            </a:r>
            <a:endParaRPr dirty="0"/>
          </a:p>
        </p:txBody>
      </p:sp>
      <p:sp>
        <p:nvSpPr>
          <p:cNvPr id="881" name="Google Shape;881;p118"/>
          <p:cNvSpPr txBox="1">
            <a:spLocks noGrp="1"/>
          </p:cNvSpPr>
          <p:nvPr>
            <p:ph type="body" idx="1"/>
          </p:nvPr>
        </p:nvSpPr>
        <p:spPr>
          <a:xfrm>
            <a:off x="6113462" y="1676400"/>
            <a:ext cx="2570162" cy="4292600"/>
          </a:xfrm>
          <a:prstGeom prst="rect">
            <a:avLst/>
          </a:prstGeom>
          <a:solidFill>
            <a:srgbClr val="B8E187"/>
          </a:solid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rgbClr val="FF0000"/>
              </a:buClr>
              <a:buSzPts val="2800"/>
              <a:buFont typeface="Arial"/>
              <a:buNone/>
            </a:pPr>
            <a:r>
              <a:rPr lang="en-US" sz="2800" b="1" i="0" u="none">
                <a:solidFill>
                  <a:srgbClr val="FF0000"/>
                </a:solidFill>
                <a:latin typeface="Arial"/>
                <a:ea typeface="Arial"/>
                <a:cs typeface="Arial"/>
                <a:sym typeface="Arial"/>
              </a:rPr>
              <a:t>&lt;</a:t>
            </a:r>
            <a:r>
              <a:rPr lang="en-US" sz="2800" b="1" i="0" u="none">
                <a:solidFill>
                  <a:srgbClr val="0000FF"/>
                </a:solidFill>
                <a:latin typeface="Arial"/>
                <a:ea typeface="Arial"/>
                <a:cs typeface="Arial"/>
                <a:sym typeface="Arial"/>
              </a:rPr>
              <a:t>no</a:t>
            </a:r>
            <a:r>
              <a:rPr lang="en-US" sz="2800" b="1" i="0" u="none">
                <a:solidFill>
                  <a:srgbClr val="FF0000"/>
                </a:solidFill>
                <a:latin typeface="Arial"/>
                <a:ea typeface="Arial"/>
                <a:cs typeface="Arial"/>
                <a:sym typeface="Arial"/>
              </a:rPr>
              <a:t>frames&gt;</a:t>
            </a:r>
            <a:endParaRPr/>
          </a:p>
          <a:p>
            <a:pPr marL="342900" lvl="0" indent="-342900" algn="l" rtl="0">
              <a:lnSpc>
                <a:spcPct val="90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&lt;p&gt;</a:t>
            </a:r>
            <a:endParaRPr/>
          </a:p>
          <a:p>
            <a:pPr marL="342900" lvl="0" indent="-342900" algn="l" rtl="0">
              <a:lnSpc>
                <a:spcPct val="90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Default message</a:t>
            </a:r>
            <a:endParaRPr/>
          </a:p>
          <a:p>
            <a:pPr marL="342900" lvl="0" indent="-342900" algn="l" rtl="0">
              <a:lnSpc>
                <a:spcPct val="90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&lt;/p&gt;</a:t>
            </a:r>
            <a:endParaRPr/>
          </a:p>
          <a:p>
            <a:pPr marL="342900" lvl="0" indent="-342900" algn="l" rtl="0">
              <a:lnSpc>
                <a:spcPct val="90000"/>
              </a:lnSpc>
              <a:spcBef>
                <a:spcPts val="560"/>
              </a:spcBef>
              <a:spcAft>
                <a:spcPts val="0"/>
              </a:spcAft>
              <a:buClr>
                <a:srgbClr val="FF0000"/>
              </a:buClr>
              <a:buSzPts val="2800"/>
              <a:buFont typeface="Arial"/>
              <a:buNone/>
            </a:pPr>
            <a:r>
              <a:rPr lang="en-US" sz="2800" b="1" i="0" u="none">
                <a:solidFill>
                  <a:srgbClr val="FF0000"/>
                </a:solidFill>
                <a:latin typeface="Arial"/>
                <a:ea typeface="Arial"/>
                <a:cs typeface="Arial"/>
                <a:sym typeface="Arial"/>
              </a:rPr>
              <a:t>&lt;/</a:t>
            </a:r>
            <a:r>
              <a:rPr lang="en-US" sz="2800" b="1" i="0" u="none">
                <a:solidFill>
                  <a:srgbClr val="0000FF"/>
                </a:solidFill>
                <a:latin typeface="Arial"/>
                <a:ea typeface="Arial"/>
                <a:cs typeface="Arial"/>
                <a:sym typeface="Arial"/>
              </a:rPr>
              <a:t>no</a:t>
            </a:r>
            <a:r>
              <a:rPr lang="en-US" sz="2800" b="1" i="0" u="none">
                <a:solidFill>
                  <a:srgbClr val="FF0000"/>
                </a:solidFill>
                <a:latin typeface="Arial"/>
                <a:ea typeface="Arial"/>
                <a:cs typeface="Arial"/>
                <a:sym typeface="Arial"/>
              </a:rPr>
              <a:t>frames&gt;</a:t>
            </a:r>
            <a:endParaRPr/>
          </a:p>
          <a:p>
            <a:pPr marL="342900" lvl="0" indent="-342900" algn="l" rtl="0">
              <a:lnSpc>
                <a:spcPct val="90000"/>
              </a:lnSpc>
              <a:spcBef>
                <a:spcPts val="560"/>
              </a:spcBef>
              <a:spcAft>
                <a:spcPts val="0"/>
              </a:spcAft>
              <a:buClr>
                <a:srgbClr val="0000FF"/>
              </a:buClr>
              <a:buSzPts val="2800"/>
              <a:buFont typeface="Arial"/>
              <a:buNone/>
            </a:pPr>
            <a:r>
              <a:rPr lang="en-US" sz="2800" b="1" i="0" u="none">
                <a:solidFill>
                  <a:srgbClr val="0000FF"/>
                </a:solidFill>
                <a:latin typeface="Arial"/>
                <a:ea typeface="Arial"/>
                <a:cs typeface="Arial"/>
                <a:sym typeface="Arial"/>
              </a:rPr>
              <a:t>&lt;/frameset&gt;</a:t>
            </a:r>
            <a:endParaRPr/>
          </a:p>
          <a:p>
            <a:pPr marL="342900" lvl="0" indent="-342900" algn="l" rtl="0">
              <a:lnSpc>
                <a:spcPct val="90000"/>
              </a:lnSpc>
              <a:spcBef>
                <a:spcPts val="560"/>
              </a:spcBef>
              <a:spcAft>
                <a:spcPts val="0"/>
              </a:spcAft>
              <a:buClr>
                <a:srgbClr val="0000FF"/>
              </a:buClr>
              <a:buSzPts val="2800"/>
              <a:buFont typeface="Arial"/>
              <a:buNone/>
            </a:pPr>
            <a:r>
              <a:rPr lang="en-US" sz="2800" b="1" i="0" u="none">
                <a:solidFill>
                  <a:srgbClr val="0000FF"/>
                </a:solidFill>
                <a:latin typeface="Arial"/>
                <a:ea typeface="Arial"/>
                <a:cs typeface="Arial"/>
                <a:sym typeface="Arial"/>
              </a:rPr>
              <a:t>&lt;/frameset&gt;</a:t>
            </a:r>
            <a:endParaRPr/>
          </a:p>
          <a:p>
            <a:pPr marL="342900" lvl="0" indent="-342900" algn="l" rtl="0">
              <a:lnSpc>
                <a:spcPct val="90000"/>
              </a:lnSpc>
              <a:spcBef>
                <a:spcPts val="720"/>
              </a:spcBef>
              <a:spcAft>
                <a:spcPts val="0"/>
              </a:spcAft>
              <a:buClr>
                <a:srgbClr val="008000"/>
              </a:buClr>
              <a:buSzPts val="3600"/>
              <a:buFont typeface="Arial"/>
              <a:buNone/>
            </a:pPr>
            <a:r>
              <a:rPr lang="en-US" sz="3600" b="1" i="0" u="none">
                <a:solidFill>
                  <a:srgbClr val="008000"/>
                </a:solidFill>
                <a:latin typeface="Arial"/>
                <a:ea typeface="Arial"/>
                <a:cs typeface="Arial"/>
                <a:sym typeface="Arial"/>
              </a:rPr>
              <a:t>&lt;/head&gt;</a:t>
            </a:r>
            <a:endParaRPr/>
          </a:p>
          <a:p>
            <a:pPr marL="342900" lvl="0" indent="-114300" algn="l" rtl="0">
              <a:spcBef>
                <a:spcPts val="720"/>
              </a:spcBef>
              <a:spcAft>
                <a:spcPts val="0"/>
              </a:spcAft>
              <a:buClr>
                <a:schemeClr val="dk1"/>
              </a:buClr>
              <a:buSzPts val="3600"/>
              <a:buFont typeface="Arial"/>
              <a:buNone/>
            </a:pPr>
            <a:endParaRPr sz="3600" b="1" i="0" u="none">
              <a:solidFill>
                <a:srgbClr val="008000"/>
              </a:solidFill>
              <a:latin typeface="Arial"/>
              <a:ea typeface="Arial"/>
              <a:cs typeface="Arial"/>
              <a:sym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119"/>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105</a:t>
            </a:fld>
            <a:endParaRPr/>
          </a:p>
        </p:txBody>
      </p:sp>
      <p:sp>
        <p:nvSpPr>
          <p:cNvPr id="887" name="Google Shape;887;p119"/>
          <p:cNvSpPr txBox="1">
            <a:spLocks noGrp="1"/>
          </p:cNvSpPr>
          <p:nvPr>
            <p:ph type="title"/>
          </p:nvPr>
        </p:nvSpPr>
        <p:spPr>
          <a:xfrm>
            <a:off x="228600" y="228600"/>
            <a:ext cx="8610600" cy="1905000"/>
          </a:xfrm>
          <a:prstGeom prst="rect">
            <a:avLst/>
          </a:prstGeom>
          <a:solidFill>
            <a:schemeClr val="dk2"/>
          </a:solid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Compound FRAMESET Divisions</a:t>
            </a:r>
            <a:br>
              <a:rPr lang="en-US" sz="4400" b="0" i="0" u="none">
                <a:solidFill>
                  <a:srgbClr val="FFFF00"/>
                </a:solidFill>
                <a:latin typeface="Arial"/>
                <a:ea typeface="Arial"/>
                <a:cs typeface="Arial"/>
                <a:sym typeface="Arial"/>
              </a:rPr>
            </a:br>
            <a:r>
              <a:rPr lang="en-US" sz="2800" b="0" i="0" u="none">
                <a:solidFill>
                  <a:schemeClr val="lt1"/>
                </a:solidFill>
                <a:latin typeface="Arial"/>
                <a:ea typeface="Arial"/>
                <a:cs typeface="Arial"/>
                <a:sym typeface="Arial"/>
              </a:rPr>
              <a:t>You may want to create a frames design with a combination of rows and columns.</a:t>
            </a:r>
            <a:endParaRPr/>
          </a:p>
        </p:txBody>
      </p:sp>
      <p:grpSp>
        <p:nvGrpSpPr>
          <p:cNvPr id="888" name="Google Shape;888;p119"/>
          <p:cNvGrpSpPr/>
          <p:nvPr/>
        </p:nvGrpSpPr>
        <p:grpSpPr>
          <a:xfrm>
            <a:off x="762000" y="2895600"/>
            <a:ext cx="8001000" cy="3352800"/>
            <a:chOff x="2880" y="1440"/>
            <a:chExt cx="6660" cy="3420"/>
          </a:xfrm>
        </p:grpSpPr>
        <p:sp>
          <p:nvSpPr>
            <p:cNvPr id="889" name="Google Shape;889;p119"/>
            <p:cNvSpPr txBox="1"/>
            <p:nvPr/>
          </p:nvSpPr>
          <p:spPr>
            <a:xfrm>
              <a:off x="2880" y="1440"/>
              <a:ext cx="6660" cy="3420"/>
            </a:xfrm>
            <a:prstGeom prst="rect">
              <a:avLst/>
            </a:prstGeom>
            <a:solidFill>
              <a:schemeClr val="accent1"/>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890" name="Google Shape;890;p119"/>
            <p:cNvCxnSpPr/>
            <p:nvPr/>
          </p:nvCxnSpPr>
          <p:spPr>
            <a:xfrm rot="10800000">
              <a:off x="2880" y="2160"/>
              <a:ext cx="6660" cy="0"/>
            </a:xfrm>
            <a:prstGeom prst="straightConnector1">
              <a:avLst/>
            </a:prstGeom>
            <a:noFill/>
            <a:ln w="9525" cap="flat" cmpd="sng">
              <a:solidFill>
                <a:srgbClr val="000000"/>
              </a:solidFill>
              <a:prstDash val="solid"/>
              <a:miter lim="800000"/>
              <a:headEnd type="none" w="med" len="med"/>
              <a:tailEnd type="none" w="med" len="med"/>
            </a:ln>
          </p:spPr>
        </p:cxnSp>
        <p:cxnSp>
          <p:nvCxnSpPr>
            <p:cNvPr id="891" name="Google Shape;891;p119"/>
            <p:cNvCxnSpPr/>
            <p:nvPr/>
          </p:nvCxnSpPr>
          <p:spPr>
            <a:xfrm>
              <a:off x="4140" y="2160"/>
              <a:ext cx="0" cy="2700"/>
            </a:xfrm>
            <a:prstGeom prst="straightConnector1">
              <a:avLst/>
            </a:prstGeom>
            <a:noFill/>
            <a:ln w="9525" cap="flat" cmpd="sng">
              <a:solidFill>
                <a:srgbClr val="000000"/>
              </a:solidFill>
              <a:prstDash val="solid"/>
              <a:miter lim="800000"/>
              <a:headEnd type="none" w="med" len="med"/>
              <a:tailEnd type="none" w="med" len="med"/>
            </a:ln>
          </p:spPr>
        </p:cxnSp>
        <p:sp>
          <p:nvSpPr>
            <p:cNvPr id="892" name="Google Shape;892;p119"/>
            <p:cNvSpPr txBox="1"/>
            <p:nvPr/>
          </p:nvSpPr>
          <p:spPr>
            <a:xfrm>
              <a:off x="4860" y="1620"/>
              <a:ext cx="2700" cy="360"/>
            </a:xfrm>
            <a:prstGeom prst="rect">
              <a:avLst/>
            </a:prstGeom>
            <a:solidFill>
              <a:schemeClr val="accent1"/>
            </a:solidFill>
            <a:ln w="9525" cap="flat" cmpd="sng">
              <a:solidFill>
                <a:srgbClr val="FFFFF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2"/>
                </a:buClr>
                <a:buSzPts val="2800"/>
                <a:buFont typeface="Times New Roman"/>
                <a:buNone/>
              </a:pPr>
              <a:r>
                <a:rPr lang="en-US" sz="2800" b="1" i="0" u="none">
                  <a:solidFill>
                    <a:schemeClr val="dk2"/>
                  </a:solidFill>
                  <a:latin typeface="Times New Roman"/>
                  <a:ea typeface="Times New Roman"/>
                  <a:cs typeface="Times New Roman"/>
                  <a:sym typeface="Times New Roman"/>
                </a:rPr>
                <a:t>Banner File</a:t>
              </a:r>
              <a:endParaRPr/>
            </a:p>
          </p:txBody>
        </p:sp>
        <p:sp>
          <p:nvSpPr>
            <p:cNvPr id="893" name="Google Shape;893;p119"/>
            <p:cNvSpPr txBox="1"/>
            <p:nvPr/>
          </p:nvSpPr>
          <p:spPr>
            <a:xfrm>
              <a:off x="5400" y="3060"/>
              <a:ext cx="2700" cy="360"/>
            </a:xfrm>
            <a:prstGeom prst="rect">
              <a:avLst/>
            </a:prstGeom>
            <a:solidFill>
              <a:schemeClr val="accent1"/>
            </a:solidFill>
            <a:ln w="9525" cap="flat" cmpd="sng">
              <a:solidFill>
                <a:srgbClr val="FFFFF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2"/>
                </a:buClr>
                <a:buSzPts val="2800"/>
                <a:buFont typeface="Times New Roman"/>
                <a:buNone/>
              </a:pPr>
              <a:r>
                <a:rPr lang="en-US" sz="2800" b="1" i="0" u="none">
                  <a:solidFill>
                    <a:schemeClr val="dk2"/>
                  </a:solidFill>
                  <a:latin typeface="Times New Roman"/>
                  <a:ea typeface="Times New Roman"/>
                  <a:cs typeface="Times New Roman"/>
                  <a:sym typeface="Times New Roman"/>
                </a:rPr>
                <a:t>Contents File</a:t>
              </a:r>
              <a:endParaRPr/>
            </a:p>
          </p:txBody>
        </p:sp>
        <p:sp>
          <p:nvSpPr>
            <p:cNvPr id="894" name="Google Shape;894;p119"/>
            <p:cNvSpPr txBox="1"/>
            <p:nvPr/>
          </p:nvSpPr>
          <p:spPr>
            <a:xfrm>
              <a:off x="3060" y="2700"/>
              <a:ext cx="900" cy="1260"/>
            </a:xfrm>
            <a:prstGeom prst="rect">
              <a:avLst/>
            </a:prstGeom>
            <a:solidFill>
              <a:schemeClr val="accent1"/>
            </a:solidFill>
            <a:ln w="9525" cap="flat" cmpd="sng">
              <a:solidFill>
                <a:srgbClr val="FFFFF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Times New Roman"/>
                <a:buNone/>
              </a:pPr>
              <a:r>
                <a:rPr lang="en-US" sz="2800" b="1" i="0" u="none">
                  <a:solidFill>
                    <a:schemeClr val="dk2"/>
                  </a:solidFill>
                  <a:latin typeface="Times New Roman"/>
                  <a:ea typeface="Times New Roman"/>
                  <a:cs typeface="Times New Roman"/>
                  <a:sym typeface="Times New Roman"/>
                </a:rPr>
                <a:t>Links</a:t>
              </a:r>
              <a:endParaRPr/>
            </a:p>
            <a:p>
              <a:pPr marL="0" marR="0" lvl="0" indent="0" algn="l" rtl="0">
                <a:lnSpc>
                  <a:spcPct val="100000"/>
                </a:lnSpc>
                <a:spcBef>
                  <a:spcPts val="0"/>
                </a:spcBef>
                <a:spcAft>
                  <a:spcPts val="0"/>
                </a:spcAft>
                <a:buClr>
                  <a:schemeClr val="dk2"/>
                </a:buClr>
                <a:buSzPts val="2800"/>
                <a:buFont typeface="Times New Roman"/>
                <a:buNone/>
              </a:pPr>
              <a:r>
                <a:rPr lang="en-US" sz="2800" b="1" i="0" u="none">
                  <a:solidFill>
                    <a:schemeClr val="dk2"/>
                  </a:solidFill>
                  <a:latin typeface="Times New Roman"/>
                  <a:ea typeface="Times New Roman"/>
                  <a:cs typeface="Times New Roman"/>
                  <a:sym typeface="Times New Roman"/>
                </a:rPr>
                <a:t>File</a:t>
              </a:r>
              <a:endParaRPr/>
            </a:p>
          </p:txBody>
        </p:sp>
      </p:gr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sp>
        <p:nvSpPr>
          <p:cNvPr id="899" name="Google Shape;899;p120"/>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106</a:t>
            </a:fld>
            <a:endParaRPr/>
          </a:p>
        </p:txBody>
      </p:sp>
      <p:sp>
        <p:nvSpPr>
          <p:cNvPr id="900" name="Google Shape;900;p120"/>
          <p:cNvSpPr txBox="1">
            <a:spLocks noGrp="1"/>
          </p:cNvSpPr>
          <p:nvPr>
            <p:ph type="body" idx="1"/>
          </p:nvPr>
        </p:nvSpPr>
        <p:spPr>
          <a:xfrm>
            <a:off x="457200" y="1600200"/>
            <a:ext cx="8229600" cy="5029200"/>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rgbClr val="0000FF"/>
              </a:buClr>
              <a:buSzPts val="2800"/>
              <a:buFont typeface="Arial"/>
              <a:buNone/>
            </a:pPr>
            <a:r>
              <a:rPr lang="en-US" sz="2800" b="1" i="0" u="none">
                <a:solidFill>
                  <a:srgbClr val="0000FF"/>
                </a:solidFill>
                <a:latin typeface="Arial"/>
                <a:ea typeface="Arial"/>
                <a:cs typeface="Arial"/>
                <a:sym typeface="Arial"/>
              </a:rPr>
              <a:t>&lt;HEAD&gt;</a:t>
            </a:r>
            <a:endParaRPr/>
          </a:p>
          <a:p>
            <a:pPr marL="342900" lvl="0" indent="-342900" algn="l" rtl="0">
              <a:lnSpc>
                <a:spcPct val="90000"/>
              </a:lnSpc>
              <a:spcBef>
                <a:spcPts val="560"/>
              </a:spcBef>
              <a:spcAft>
                <a:spcPts val="0"/>
              </a:spcAft>
              <a:buClr>
                <a:srgbClr val="FF0000"/>
              </a:buClr>
              <a:buSzPts val="2800"/>
              <a:buFont typeface="Arial"/>
              <a:buNone/>
            </a:pPr>
            <a:r>
              <a:rPr lang="en-US" sz="2800" b="1" i="0" u="none">
                <a:solidFill>
                  <a:srgbClr val="FF0000"/>
                </a:solidFill>
                <a:latin typeface="Arial"/>
                <a:ea typeface="Arial"/>
                <a:cs typeface="Arial"/>
                <a:sym typeface="Arial"/>
              </a:rPr>
              <a:t>&lt;FRAMESET ROWS="25%,50%,25%”</a:t>
            </a:r>
            <a:endParaRPr sz="2800" b="1" i="0" u="none">
              <a:solidFill>
                <a:srgbClr val="FF0000"/>
              </a:solidFill>
              <a:latin typeface="Arial"/>
              <a:ea typeface="Arial"/>
              <a:cs typeface="Arial"/>
              <a:sym typeface="Arial"/>
            </a:endParaRPr>
          </a:p>
          <a:p>
            <a:pPr marL="342900" lvl="0" indent="-342900" algn="l" rtl="0">
              <a:lnSpc>
                <a:spcPct val="90000"/>
              </a:lnSpc>
              <a:spcBef>
                <a:spcPts val="56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			&lt;FRAME SRC=""&gt;</a:t>
            </a:r>
            <a:endParaRPr/>
          </a:p>
          <a:p>
            <a:pPr marL="342900" lvl="0" indent="-342900" algn="l" rtl="0">
              <a:lnSpc>
                <a:spcPct val="90000"/>
              </a:lnSpc>
              <a:spcBef>
                <a:spcPts val="56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&lt;FRAMESET COLS="25%,*"&gt;</a:t>
            </a:r>
            <a:endParaRPr/>
          </a:p>
          <a:p>
            <a:pPr marL="342900" lvl="0" indent="-342900" algn="l" rtl="0">
              <a:lnSpc>
                <a:spcPct val="90000"/>
              </a:lnSpc>
              <a:spcBef>
                <a:spcPts val="560"/>
              </a:spcBef>
              <a:spcAft>
                <a:spcPts val="0"/>
              </a:spcAft>
              <a:buClr>
                <a:srgbClr val="33CC33"/>
              </a:buClr>
              <a:buSzPts val="2800"/>
              <a:buFont typeface="Arial"/>
              <a:buNone/>
            </a:pPr>
            <a:r>
              <a:rPr lang="en-US" sz="2800" b="1" i="0" u="none">
                <a:solidFill>
                  <a:srgbClr val="33CC33"/>
                </a:solidFill>
                <a:latin typeface="Arial"/>
                <a:ea typeface="Arial"/>
                <a:cs typeface="Arial"/>
                <a:sym typeface="Arial"/>
              </a:rPr>
              <a:t>				</a:t>
            </a:r>
            <a:r>
              <a:rPr lang="en-US" sz="2800" b="1" i="0" u="none">
                <a:solidFill>
                  <a:srgbClr val="A50021"/>
                </a:solidFill>
                <a:latin typeface="Arial"/>
                <a:ea typeface="Arial"/>
                <a:cs typeface="Arial"/>
                <a:sym typeface="Arial"/>
              </a:rPr>
              <a:t>&lt;FRAME SRC=""&gt;</a:t>
            </a:r>
            <a:endParaRPr/>
          </a:p>
          <a:p>
            <a:pPr marL="342900" lvl="0" indent="-342900" algn="l" rtl="0">
              <a:lnSpc>
                <a:spcPct val="90000"/>
              </a:lnSpc>
              <a:spcBef>
                <a:spcPts val="560"/>
              </a:spcBef>
              <a:spcAft>
                <a:spcPts val="0"/>
              </a:spcAft>
              <a:buClr>
                <a:srgbClr val="A50021"/>
              </a:buClr>
              <a:buSzPts val="2800"/>
              <a:buFont typeface="Arial"/>
              <a:buNone/>
            </a:pPr>
            <a:r>
              <a:rPr lang="en-US" sz="2800" b="1" i="0" u="none">
                <a:solidFill>
                  <a:srgbClr val="A50021"/>
                </a:solidFill>
                <a:latin typeface="Arial"/>
                <a:ea typeface="Arial"/>
                <a:cs typeface="Arial"/>
                <a:sym typeface="Arial"/>
              </a:rPr>
              <a:t>				&lt;FRAME SRC=""&gt;</a:t>
            </a:r>
            <a:endParaRPr/>
          </a:p>
          <a:p>
            <a:pPr marL="342900" lvl="0" indent="-342900" algn="l" rtl="0">
              <a:lnSpc>
                <a:spcPct val="90000"/>
              </a:lnSpc>
              <a:spcBef>
                <a:spcPts val="560"/>
              </a:spcBef>
              <a:spcAft>
                <a:spcPts val="0"/>
              </a:spcAft>
              <a:buClr>
                <a:srgbClr val="33CC33"/>
              </a:buClr>
              <a:buSzPts val="2800"/>
              <a:buFont typeface="Arial"/>
              <a:buNone/>
            </a:pPr>
            <a:r>
              <a:rPr lang="en-US" sz="2800" b="1" i="0" u="none">
                <a:solidFill>
                  <a:srgbClr val="33CC33"/>
                </a:solidFill>
                <a:latin typeface="Arial"/>
                <a:ea typeface="Arial"/>
                <a:cs typeface="Arial"/>
                <a:sym typeface="Arial"/>
              </a:rPr>
              <a:t>					</a:t>
            </a:r>
            <a:r>
              <a:rPr lang="en-US" sz="2800" b="1" i="0" u="none">
                <a:solidFill>
                  <a:schemeClr val="dk1"/>
                </a:solidFill>
                <a:latin typeface="Arial"/>
                <a:ea typeface="Arial"/>
                <a:cs typeface="Arial"/>
                <a:sym typeface="Arial"/>
              </a:rPr>
              <a:t>&lt;/FRAMESET&gt;</a:t>
            </a:r>
            <a:endParaRPr/>
          </a:p>
          <a:p>
            <a:pPr marL="342900" lvl="0" indent="-342900" algn="l" rtl="0">
              <a:lnSpc>
                <a:spcPct val="90000"/>
              </a:lnSpc>
              <a:spcBef>
                <a:spcPts val="56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			&lt;FRAME SRC=""&gt;</a:t>
            </a:r>
            <a:endParaRPr/>
          </a:p>
          <a:p>
            <a:pPr marL="342900" lvl="0" indent="-342900" algn="l" rtl="0">
              <a:lnSpc>
                <a:spcPct val="90000"/>
              </a:lnSpc>
              <a:spcBef>
                <a:spcPts val="560"/>
              </a:spcBef>
              <a:spcAft>
                <a:spcPts val="0"/>
              </a:spcAft>
              <a:buClr>
                <a:srgbClr val="FF0000"/>
              </a:buClr>
              <a:buSzPts val="2800"/>
              <a:buFont typeface="Arial"/>
              <a:buNone/>
            </a:pPr>
            <a:r>
              <a:rPr lang="en-US" sz="2800" b="1" i="0" u="none">
                <a:solidFill>
                  <a:srgbClr val="FF0000"/>
                </a:solidFill>
                <a:latin typeface="Arial"/>
                <a:ea typeface="Arial"/>
                <a:cs typeface="Arial"/>
                <a:sym typeface="Arial"/>
              </a:rPr>
              <a:t>&lt;/FRAMESET&gt;</a:t>
            </a:r>
            <a:endParaRPr/>
          </a:p>
          <a:p>
            <a:pPr marL="342900" lvl="0" indent="-342900" algn="l" rtl="0">
              <a:lnSpc>
                <a:spcPct val="90000"/>
              </a:lnSpc>
              <a:spcBef>
                <a:spcPts val="560"/>
              </a:spcBef>
              <a:spcAft>
                <a:spcPts val="0"/>
              </a:spcAft>
              <a:buClr>
                <a:srgbClr val="0000FF"/>
              </a:buClr>
              <a:buSzPts val="2800"/>
              <a:buFont typeface="Arial"/>
              <a:buNone/>
            </a:pPr>
            <a:r>
              <a:rPr lang="en-US" sz="2800" b="1" i="0" u="none">
                <a:solidFill>
                  <a:srgbClr val="0000FF"/>
                </a:solidFill>
                <a:latin typeface="Arial"/>
                <a:ea typeface="Arial"/>
                <a:cs typeface="Arial"/>
                <a:sym typeface="Arial"/>
              </a:rPr>
              <a:t>&lt;/HEAD&gt;</a:t>
            </a:r>
            <a:endParaRPr/>
          </a:p>
        </p:txBody>
      </p:sp>
      <p:sp>
        <p:nvSpPr>
          <p:cNvPr id="901" name="Google Shape;901;p120"/>
          <p:cNvSpPr txBox="1">
            <a:spLocks noGrp="1"/>
          </p:cNvSpPr>
          <p:nvPr>
            <p:ph type="title"/>
          </p:nvPr>
        </p:nvSpPr>
        <p:spPr>
          <a:xfrm>
            <a:off x="381000" y="152400"/>
            <a:ext cx="8305800" cy="1143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Compound FRAMESET Divisions  Example</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906" name="Google Shape;906;p121"/>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107</a:t>
            </a:fld>
            <a:endParaRPr/>
          </a:p>
        </p:txBody>
      </p:sp>
      <p:pic>
        <p:nvPicPr>
          <p:cNvPr id="907" name="Google Shape;907;p121"/>
          <p:cNvPicPr preferRelativeResize="0"/>
          <p:nvPr/>
        </p:nvPicPr>
        <p:blipFill rotWithShape="1">
          <a:blip r:embed="rId3">
            <a:alphaModFix/>
          </a:blip>
          <a:srcRect/>
          <a:stretch/>
        </p:blipFill>
        <p:spPr>
          <a:xfrm>
            <a:off x="0" y="838200"/>
            <a:ext cx="9248775" cy="6172200"/>
          </a:xfrm>
          <a:prstGeom prst="rect">
            <a:avLst/>
          </a:prstGeom>
          <a:noFill/>
          <a:ln>
            <a:noFill/>
          </a:ln>
        </p:spPr>
      </p:pic>
      <p:sp>
        <p:nvSpPr>
          <p:cNvPr id="908" name="Google Shape;908;p121"/>
          <p:cNvSpPr txBox="1">
            <a:spLocks noGrp="1"/>
          </p:cNvSpPr>
          <p:nvPr>
            <p:ph type="title"/>
          </p:nvPr>
        </p:nvSpPr>
        <p:spPr>
          <a:xfrm>
            <a:off x="381000" y="0"/>
            <a:ext cx="8305800" cy="6096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Output</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3" name="Google Shape;913;p122"/>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108</a:t>
            </a:fld>
            <a:endParaRPr/>
          </a:p>
        </p:txBody>
      </p:sp>
      <p:pic>
        <p:nvPicPr>
          <p:cNvPr id="914" name="Google Shape;914;p122" descr="FIG5-14"/>
          <p:cNvPicPr preferRelativeResize="0"/>
          <p:nvPr/>
        </p:nvPicPr>
        <p:blipFill rotWithShape="1">
          <a:blip r:embed="rId3">
            <a:alphaModFix/>
          </a:blip>
          <a:srcRect/>
          <a:stretch/>
        </p:blipFill>
        <p:spPr>
          <a:xfrm>
            <a:off x="508000" y="152400"/>
            <a:ext cx="8126412" cy="6096000"/>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123"/>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109</a:t>
            </a:fld>
            <a:endParaRPr/>
          </a:p>
        </p:txBody>
      </p:sp>
      <p:pic>
        <p:nvPicPr>
          <p:cNvPr id="920" name="Google Shape;920;p123" descr="FIG5-15"/>
          <p:cNvPicPr preferRelativeResize="0"/>
          <p:nvPr/>
        </p:nvPicPr>
        <p:blipFill rotWithShape="1">
          <a:blip r:embed="rId3">
            <a:alphaModFix/>
          </a:blip>
          <a:srcRect/>
          <a:stretch/>
        </p:blipFill>
        <p:spPr>
          <a:xfrm>
            <a:off x="508000" y="152400"/>
            <a:ext cx="8126412" cy="6096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5"/>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11</a:t>
            </a:fld>
            <a:endParaRPr/>
          </a:p>
        </p:txBody>
      </p:sp>
      <p:sp>
        <p:nvSpPr>
          <p:cNvPr id="201" name="Google Shape;201;p25"/>
          <p:cNvSpPr txBox="1">
            <a:spLocks noGrp="1"/>
          </p:cNvSpPr>
          <p:nvPr>
            <p:ph type="title"/>
          </p:nvPr>
        </p:nvSpPr>
        <p:spPr>
          <a:xfrm>
            <a:off x="457200" y="274637"/>
            <a:ext cx="8229600" cy="1143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Choosing Text Editor</a:t>
            </a:r>
            <a:endParaRPr/>
          </a:p>
        </p:txBody>
      </p:sp>
      <p:sp>
        <p:nvSpPr>
          <p:cNvPr id="202" name="Google Shape;202;p25"/>
          <p:cNvSpPr txBox="1">
            <a:spLocks noGrp="1"/>
          </p:cNvSpPr>
          <p:nvPr>
            <p:ph type="body" idx="1"/>
          </p:nvPr>
        </p:nvSpPr>
        <p:spPr>
          <a:xfrm>
            <a:off x="381000" y="1752600"/>
            <a:ext cx="8229600" cy="4525962"/>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1"/>
              </a:buClr>
              <a:buSzPts val="3200"/>
              <a:buFont typeface="Noto Sans Symbols"/>
              <a:buChar char="▪"/>
            </a:pPr>
            <a:r>
              <a:rPr lang="en-US" sz="3200" b="0" i="0" u="none">
                <a:solidFill>
                  <a:schemeClr val="dk1"/>
                </a:solidFill>
                <a:latin typeface="Arial"/>
                <a:ea typeface="Arial"/>
                <a:cs typeface="Arial"/>
                <a:sym typeface="Arial"/>
              </a:rPr>
              <a:t>HTML Editors are excellent tools for experienced web developers; however; it is important that you learn and understand the HTML  language so that you can edit code and fix “bugs” in your pages.</a:t>
            </a:r>
            <a:endParaRPr/>
          </a:p>
          <a:p>
            <a:pPr marL="342900" lvl="0" indent="-342900" algn="l" rtl="0">
              <a:lnSpc>
                <a:spcPct val="100000"/>
              </a:lnSpc>
              <a:spcBef>
                <a:spcPts val="640"/>
              </a:spcBef>
              <a:spcAft>
                <a:spcPts val="0"/>
              </a:spcAft>
              <a:buClr>
                <a:schemeClr val="lt1"/>
              </a:buClr>
              <a:buSzPts val="3200"/>
              <a:buFont typeface="Noto Sans Symbols"/>
              <a:buChar char="▪"/>
            </a:pPr>
            <a:r>
              <a:rPr lang="en-US" sz="3200" b="0" i="0" u="none">
                <a:solidFill>
                  <a:schemeClr val="dk1"/>
                </a:solidFill>
                <a:latin typeface="Arial"/>
                <a:ea typeface="Arial"/>
                <a:cs typeface="Arial"/>
                <a:sym typeface="Arial"/>
              </a:rPr>
              <a:t>For this Course</a:t>
            </a:r>
            <a:r>
              <a:rPr lang="en-US" sz="3200" b="1" i="0" u="none">
                <a:solidFill>
                  <a:schemeClr val="dk1"/>
                </a:solidFill>
                <a:latin typeface="Arial"/>
                <a:ea typeface="Arial"/>
                <a:cs typeface="Arial"/>
                <a:sym typeface="Arial"/>
              </a:rPr>
              <a:t>, </a:t>
            </a:r>
            <a:r>
              <a:rPr lang="en-US" sz="3200" b="0" i="0" u="none">
                <a:solidFill>
                  <a:schemeClr val="dk1"/>
                </a:solidFill>
                <a:latin typeface="Arial"/>
                <a:ea typeface="Arial"/>
                <a:cs typeface="Arial"/>
                <a:sym typeface="Arial"/>
              </a:rPr>
              <a:t>we will focus on using the standard Microsoft Windows text editors, NotePad. We may use also textpad.</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124"/>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110</a:t>
            </a:fld>
            <a:endParaRPr/>
          </a:p>
        </p:txBody>
      </p:sp>
      <p:pic>
        <p:nvPicPr>
          <p:cNvPr id="926" name="Google Shape;926;p124" descr="FIG5-13"/>
          <p:cNvPicPr preferRelativeResize="0"/>
          <p:nvPr/>
        </p:nvPicPr>
        <p:blipFill rotWithShape="1">
          <a:blip r:embed="rId3">
            <a:alphaModFix/>
          </a:blip>
          <a:srcRect/>
          <a:stretch/>
        </p:blipFill>
        <p:spPr>
          <a:xfrm>
            <a:off x="381000" y="-363537"/>
            <a:ext cx="8305800" cy="6230937"/>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Google Shape;931;p125"/>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111</a:t>
            </a:fld>
            <a:endParaRPr/>
          </a:p>
        </p:txBody>
      </p:sp>
      <p:sp>
        <p:nvSpPr>
          <p:cNvPr id="932" name="Google Shape;932;p125"/>
          <p:cNvSpPr txBox="1">
            <a:spLocks noGrp="1"/>
          </p:cNvSpPr>
          <p:nvPr>
            <p:ph type="body" idx="1"/>
          </p:nvPr>
        </p:nvSpPr>
        <p:spPr>
          <a:xfrm>
            <a:off x="304800" y="533400"/>
            <a:ext cx="8534400" cy="5638800"/>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ctr" rtl="0">
              <a:lnSpc>
                <a:spcPct val="100000"/>
              </a:lnSpc>
              <a:spcBef>
                <a:spcPts val="0"/>
              </a:spcBef>
              <a:spcAft>
                <a:spcPts val="0"/>
              </a:spcAft>
              <a:buClr>
                <a:schemeClr val="dk1"/>
              </a:buClr>
              <a:buSzPts val="3600"/>
              <a:buFont typeface="Arial"/>
              <a:buNone/>
            </a:pPr>
            <a:r>
              <a:rPr lang="en-US" sz="3600" b="1" i="0" u="none">
                <a:solidFill>
                  <a:schemeClr val="dk1"/>
                </a:solidFill>
                <a:latin typeface="Arial"/>
                <a:ea typeface="Arial"/>
                <a:cs typeface="Arial"/>
                <a:sym typeface="Arial"/>
              </a:rPr>
              <a:t>  Frame Formatting</a:t>
            </a:r>
            <a:endParaRPr/>
          </a:p>
          <a:p>
            <a:pPr marL="342900" lvl="0" indent="-342900" algn="l" rtl="0">
              <a:lnSpc>
                <a:spcPct val="100000"/>
              </a:lnSpc>
              <a:spcBef>
                <a:spcPts val="560"/>
              </a:spcBef>
              <a:spcAft>
                <a:spcPts val="0"/>
              </a:spcAft>
              <a:buClr>
                <a:schemeClr val="dk1"/>
              </a:buClr>
              <a:buSzPts val="2800"/>
              <a:buFont typeface="Arial"/>
              <a:buChar char="•"/>
            </a:pPr>
            <a:r>
              <a:rPr lang="en-US" sz="2800" b="1" i="0" u="none">
                <a:solidFill>
                  <a:schemeClr val="dk1"/>
                </a:solidFill>
                <a:latin typeface="Arial"/>
                <a:ea typeface="Arial"/>
                <a:cs typeface="Arial"/>
                <a:sym typeface="Arial"/>
              </a:rPr>
              <a:t>Example:</a:t>
            </a:r>
            <a:endParaRPr/>
          </a:p>
          <a:p>
            <a:pPr marL="1143000" lvl="2" indent="-50800" algn="l" rtl="0">
              <a:lnSpc>
                <a:spcPct val="100000"/>
              </a:lnSpc>
              <a:spcBef>
                <a:spcPts val="560"/>
              </a:spcBef>
              <a:spcAft>
                <a:spcPts val="0"/>
              </a:spcAft>
              <a:buClr>
                <a:schemeClr val="dk1"/>
              </a:buClr>
              <a:buSzPts val="2800"/>
              <a:buFont typeface="Arial"/>
              <a:buNone/>
            </a:pPr>
            <a:endParaRPr sz="2800" b="1" i="0" u="none">
              <a:solidFill>
                <a:schemeClr val="dk1"/>
              </a:solidFill>
              <a:latin typeface="Arial"/>
              <a:ea typeface="Arial"/>
              <a:cs typeface="Arial"/>
              <a:sym typeface="Arial"/>
            </a:endParaRPr>
          </a:p>
          <a:p>
            <a:pPr marL="1143000" lvl="2" indent="-228600" algn="l" rtl="0">
              <a:lnSpc>
                <a:spcPct val="100000"/>
              </a:lnSpc>
              <a:spcBef>
                <a:spcPts val="560"/>
              </a:spcBef>
              <a:spcAft>
                <a:spcPts val="0"/>
              </a:spcAft>
              <a:buClr>
                <a:srgbClr val="FF0000"/>
              </a:buClr>
              <a:buSzPts val="2800"/>
              <a:buFont typeface="Arial"/>
              <a:buNone/>
            </a:pPr>
            <a:r>
              <a:rPr lang="en-US" sz="2800" b="1" i="0" u="none">
                <a:solidFill>
                  <a:srgbClr val="FF0000"/>
                </a:solidFill>
                <a:latin typeface="Arial"/>
                <a:ea typeface="Arial"/>
                <a:cs typeface="Arial"/>
                <a:sym typeface="Arial"/>
              </a:rPr>
              <a:t>&lt;frameset rows=“20%, *, 20%”&gt;</a:t>
            </a:r>
            <a:endParaRPr/>
          </a:p>
          <a:p>
            <a:pPr marL="1143000" lvl="2" indent="-228600" algn="l" rtl="0">
              <a:lnSpc>
                <a:spcPct val="100000"/>
              </a:lnSpc>
              <a:spcBef>
                <a:spcPts val="56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		</a:t>
            </a:r>
            <a:r>
              <a:rPr lang="en-US" sz="2800" b="1" i="0" u="none">
                <a:solidFill>
                  <a:srgbClr val="0000FF"/>
                </a:solidFill>
                <a:latin typeface="Arial"/>
                <a:ea typeface="Arial"/>
                <a:cs typeface="Arial"/>
                <a:sym typeface="Arial"/>
              </a:rPr>
              <a:t>&lt;frame src=“header.html” noresize scrolling=no&gt;</a:t>
            </a:r>
            <a:endParaRPr/>
          </a:p>
          <a:p>
            <a:pPr marL="1143000" lvl="2" indent="-228600" algn="l" rtl="0">
              <a:lnSpc>
                <a:spcPct val="100000"/>
              </a:lnSpc>
              <a:spcBef>
                <a:spcPts val="560"/>
              </a:spcBef>
              <a:spcAft>
                <a:spcPts val="0"/>
              </a:spcAft>
              <a:buClr>
                <a:srgbClr val="0000FF"/>
              </a:buClr>
              <a:buSzPts val="2800"/>
              <a:buFont typeface="Arial"/>
              <a:buNone/>
            </a:pPr>
            <a:r>
              <a:rPr lang="en-US" sz="2800" b="1" i="0" u="none">
                <a:solidFill>
                  <a:srgbClr val="0000FF"/>
                </a:solidFill>
                <a:latin typeface="Arial"/>
                <a:ea typeface="Arial"/>
                <a:cs typeface="Arial"/>
                <a:sym typeface="Arial"/>
              </a:rPr>
              <a:t>		&lt;frame src=“body.html”&gt;</a:t>
            </a:r>
            <a:endParaRPr/>
          </a:p>
          <a:p>
            <a:pPr marL="1143000" lvl="2" indent="-228600" algn="l" rtl="0">
              <a:lnSpc>
                <a:spcPct val="100000"/>
              </a:lnSpc>
              <a:spcBef>
                <a:spcPts val="560"/>
              </a:spcBef>
              <a:spcAft>
                <a:spcPts val="0"/>
              </a:spcAft>
              <a:buClr>
                <a:srgbClr val="0000FF"/>
              </a:buClr>
              <a:buSzPts val="2800"/>
              <a:buFont typeface="Arial"/>
              <a:buNone/>
            </a:pPr>
            <a:r>
              <a:rPr lang="en-US" sz="2800" b="1" i="0" u="none">
                <a:solidFill>
                  <a:srgbClr val="0000FF"/>
                </a:solidFill>
                <a:latin typeface="Arial"/>
                <a:ea typeface="Arial"/>
                <a:cs typeface="Arial"/>
                <a:sym typeface="Arial"/>
              </a:rPr>
              <a:t>		&lt;frame src=“navigationbar.html” </a:t>
            </a:r>
            <a:r>
              <a:rPr lang="en-US" sz="2800" b="1" i="0" u="none">
                <a:solidFill>
                  <a:schemeClr val="dk2"/>
                </a:solidFill>
                <a:latin typeface="Arial"/>
                <a:ea typeface="Arial"/>
                <a:cs typeface="Arial"/>
                <a:sym typeface="Arial"/>
              </a:rPr>
              <a:t>noresize</a:t>
            </a:r>
            <a:r>
              <a:rPr lang="en-US" sz="2800" b="1" i="0" u="none">
                <a:solidFill>
                  <a:srgbClr val="0000FF"/>
                </a:solidFill>
                <a:latin typeface="Arial"/>
                <a:ea typeface="Arial"/>
                <a:cs typeface="Arial"/>
                <a:sym typeface="Arial"/>
              </a:rPr>
              <a:t>   </a:t>
            </a:r>
            <a:r>
              <a:rPr lang="en-US" sz="2800" b="1" i="0" u="none">
                <a:solidFill>
                  <a:schemeClr val="dk2"/>
                </a:solidFill>
                <a:latin typeface="Arial"/>
                <a:ea typeface="Arial"/>
                <a:cs typeface="Arial"/>
                <a:sym typeface="Arial"/>
              </a:rPr>
              <a:t>scrolling=no</a:t>
            </a:r>
            <a:r>
              <a:rPr lang="en-US" sz="2800" b="1" i="0" u="none">
                <a:solidFill>
                  <a:srgbClr val="0000FF"/>
                </a:solidFill>
                <a:latin typeface="Arial"/>
                <a:ea typeface="Arial"/>
                <a:cs typeface="Arial"/>
                <a:sym typeface="Arial"/>
              </a:rPr>
              <a:t>&gt;</a:t>
            </a:r>
            <a:endParaRPr/>
          </a:p>
          <a:p>
            <a:pPr marL="1143000" lvl="2" indent="-228600" algn="l" rtl="0">
              <a:lnSpc>
                <a:spcPct val="100000"/>
              </a:lnSpc>
              <a:spcBef>
                <a:spcPts val="560"/>
              </a:spcBef>
              <a:spcAft>
                <a:spcPts val="0"/>
              </a:spcAft>
              <a:buClr>
                <a:srgbClr val="FF0000"/>
              </a:buClr>
              <a:buSzPts val="2800"/>
              <a:buFont typeface="Arial"/>
              <a:buNone/>
            </a:pPr>
            <a:r>
              <a:rPr lang="en-US" sz="2800" b="1" i="0" u="none">
                <a:solidFill>
                  <a:srgbClr val="FF0000"/>
                </a:solidFill>
                <a:latin typeface="Arial"/>
                <a:ea typeface="Arial"/>
                <a:cs typeface="Arial"/>
                <a:sym typeface="Arial"/>
              </a:rPr>
              <a:t>&lt;/frameset&gt;</a:t>
            </a:r>
            <a:endParaRPr/>
          </a:p>
          <a:p>
            <a:pPr marL="342900" lvl="0" indent="-165100" algn="l" rtl="0">
              <a:spcBef>
                <a:spcPts val="560"/>
              </a:spcBef>
              <a:spcAft>
                <a:spcPts val="0"/>
              </a:spcAft>
              <a:buClr>
                <a:schemeClr val="dk1"/>
              </a:buClr>
              <a:buSzPts val="2800"/>
              <a:buFont typeface="Arial"/>
              <a:buNone/>
            </a:pPr>
            <a:endParaRPr sz="2800" b="1" i="0" u="none">
              <a:solidFill>
                <a:srgbClr val="FF0000"/>
              </a:solidFill>
              <a:latin typeface="Arial"/>
              <a:ea typeface="Arial"/>
              <a:cs typeface="Arial"/>
              <a:sym typeface="Aria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126"/>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112</a:t>
            </a:fld>
            <a:endParaRPr/>
          </a:p>
        </p:txBody>
      </p:sp>
      <p:pic>
        <p:nvPicPr>
          <p:cNvPr id="938" name="Google Shape;938;p126" descr="FIG5-24"/>
          <p:cNvPicPr preferRelativeResize="0"/>
          <p:nvPr/>
        </p:nvPicPr>
        <p:blipFill rotWithShape="1">
          <a:blip r:embed="rId3">
            <a:alphaModFix/>
          </a:blip>
          <a:srcRect/>
          <a:stretch/>
        </p:blipFill>
        <p:spPr>
          <a:xfrm>
            <a:off x="508000" y="152400"/>
            <a:ext cx="8126412" cy="6096000"/>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942"/>
        <p:cNvGrpSpPr/>
        <p:nvPr/>
      </p:nvGrpSpPr>
      <p:grpSpPr>
        <a:xfrm>
          <a:off x="0" y="0"/>
          <a:ext cx="0" cy="0"/>
          <a:chOff x="0" y="0"/>
          <a:chExt cx="0" cy="0"/>
        </a:xfrm>
      </p:grpSpPr>
      <p:sp>
        <p:nvSpPr>
          <p:cNvPr id="943" name="Google Shape;943;p127"/>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113</a:t>
            </a:fld>
            <a:endParaRPr/>
          </a:p>
        </p:txBody>
      </p:sp>
      <p:pic>
        <p:nvPicPr>
          <p:cNvPr id="944" name="Google Shape;944;p127" descr="FIG5-25"/>
          <p:cNvPicPr preferRelativeResize="0"/>
          <p:nvPr/>
        </p:nvPicPr>
        <p:blipFill rotWithShape="1">
          <a:blip r:embed="rId3">
            <a:alphaModFix/>
          </a:blip>
          <a:srcRect/>
          <a:stretch/>
        </p:blipFill>
        <p:spPr>
          <a:xfrm>
            <a:off x="508000" y="152400"/>
            <a:ext cx="8126412" cy="6096000"/>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128"/>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114</a:t>
            </a:fld>
            <a:endParaRPr/>
          </a:p>
        </p:txBody>
      </p:sp>
      <p:sp>
        <p:nvSpPr>
          <p:cNvPr id="950" name="Google Shape;950;p128"/>
          <p:cNvSpPr txBox="1">
            <a:spLocks noGrp="1"/>
          </p:cNvSpPr>
          <p:nvPr>
            <p:ph type="body" idx="1"/>
          </p:nvPr>
        </p:nvSpPr>
        <p:spPr>
          <a:xfrm>
            <a:off x="457200" y="1600200"/>
            <a:ext cx="8229600" cy="4525962"/>
          </a:xfrm>
          <a:prstGeom prst="rect">
            <a:avLst/>
          </a:prstGeom>
          <a:solidFill>
            <a:schemeClr val="accent1"/>
          </a:solidFill>
          <a:ln>
            <a:noFill/>
          </a:ln>
        </p:spPr>
        <p:txBody>
          <a:bodyPr spcFirstLastPara="1" wrap="square" lIns="91425" tIns="45700" rIns="91425" bIns="45700" anchor="t" anchorCtr="0">
            <a:noAutofit/>
          </a:bodyPr>
          <a:lstStyle/>
          <a:p>
            <a:pPr marL="609600" lvl="0" indent="-609600" algn="l" rtl="0">
              <a:lnSpc>
                <a:spcPct val="90000"/>
              </a:lnSpc>
              <a:spcBef>
                <a:spcPts val="0"/>
              </a:spcBef>
              <a:spcAft>
                <a:spcPts val="0"/>
              </a:spcAft>
              <a:buClr>
                <a:schemeClr val="dk1"/>
              </a:buClr>
              <a:buSzPts val="3200"/>
              <a:buFont typeface="Arial"/>
              <a:buAutoNum type="arabicParenR"/>
            </a:pPr>
            <a:r>
              <a:rPr lang="en-US" sz="3200" b="0" i="0" u="none">
                <a:solidFill>
                  <a:schemeClr val="dk1"/>
                </a:solidFill>
                <a:latin typeface="Arial"/>
                <a:ea typeface="Arial"/>
                <a:cs typeface="Arial"/>
                <a:sym typeface="Arial"/>
              </a:rPr>
              <a:t>&lt;FRAMESET COLS="2*, 3*, 5*"&gt; </a:t>
            </a:r>
            <a:endParaRPr/>
          </a:p>
          <a:p>
            <a:pPr marL="609600" lvl="0" indent="-609600" algn="l" rtl="0">
              <a:lnSpc>
                <a:spcPct val="90000"/>
              </a:lnSpc>
              <a:spcBef>
                <a:spcPts val="64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2) &lt;FRAMESET COLS="150, 20%, *, 3*"&gt; </a:t>
            </a:r>
            <a:endParaRPr/>
          </a:p>
          <a:p>
            <a:pPr marL="609600" lvl="0" indent="-609600" algn="l" rtl="0">
              <a:lnSpc>
                <a:spcPct val="90000"/>
              </a:lnSpc>
              <a:spcBef>
                <a:spcPts val="64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 </a:t>
            </a:r>
            <a:r>
              <a:rPr lang="en-US" sz="3200" b="0" i="0" u="none">
                <a:solidFill>
                  <a:srgbClr val="FF0000"/>
                </a:solidFill>
                <a:latin typeface="Arial"/>
                <a:ea typeface="Arial"/>
                <a:cs typeface="Arial"/>
                <a:sym typeface="Arial"/>
              </a:rPr>
              <a:t>So what are the space-allocation priorities?</a:t>
            </a:r>
            <a:r>
              <a:rPr lang="en-US" sz="3200" b="0" i="0" u="none">
                <a:solidFill>
                  <a:schemeClr val="dk1"/>
                </a:solidFill>
                <a:latin typeface="Arial"/>
                <a:ea typeface="Arial"/>
                <a:cs typeface="Arial"/>
                <a:sym typeface="Arial"/>
              </a:rPr>
              <a:t> </a:t>
            </a:r>
            <a:r>
              <a:rPr lang="en-US" sz="3200" b="0" i="0" u="none">
                <a:solidFill>
                  <a:srgbClr val="0000FF"/>
                </a:solidFill>
                <a:latin typeface="Arial"/>
                <a:ea typeface="Arial"/>
                <a:cs typeface="Arial"/>
                <a:sym typeface="Arial"/>
              </a:rPr>
              <a:t>Absolute pixel</a:t>
            </a:r>
            <a:r>
              <a:rPr lang="en-US" sz="3200" b="0" i="0" u="none">
                <a:solidFill>
                  <a:schemeClr val="dk1"/>
                </a:solidFill>
                <a:latin typeface="Arial"/>
                <a:ea typeface="Arial"/>
                <a:cs typeface="Arial"/>
                <a:sym typeface="Arial"/>
              </a:rPr>
              <a:t> values are always assigned </a:t>
            </a:r>
            <a:r>
              <a:rPr lang="en-US" sz="3200" b="0" i="0" u="none">
                <a:solidFill>
                  <a:srgbClr val="0000FF"/>
                </a:solidFill>
                <a:latin typeface="Arial"/>
                <a:ea typeface="Arial"/>
                <a:cs typeface="Arial"/>
                <a:sym typeface="Arial"/>
              </a:rPr>
              <a:t>space first</a:t>
            </a:r>
            <a:r>
              <a:rPr lang="en-US" sz="3200" b="0" i="0" u="none">
                <a:solidFill>
                  <a:schemeClr val="dk1"/>
                </a:solidFill>
                <a:latin typeface="Arial"/>
                <a:ea typeface="Arial"/>
                <a:cs typeface="Arial"/>
                <a:sym typeface="Arial"/>
              </a:rPr>
              <a:t>, in order from </a:t>
            </a:r>
            <a:r>
              <a:rPr lang="en-US" sz="3200" b="0" i="0" u="none">
                <a:solidFill>
                  <a:srgbClr val="0000FF"/>
                </a:solidFill>
                <a:latin typeface="Arial"/>
                <a:ea typeface="Arial"/>
                <a:cs typeface="Arial"/>
                <a:sym typeface="Arial"/>
              </a:rPr>
              <a:t>left</a:t>
            </a:r>
            <a:r>
              <a:rPr lang="en-US" sz="3200" b="0" i="0" u="none">
                <a:solidFill>
                  <a:schemeClr val="dk1"/>
                </a:solidFill>
                <a:latin typeface="Arial"/>
                <a:ea typeface="Arial"/>
                <a:cs typeface="Arial"/>
                <a:sym typeface="Arial"/>
              </a:rPr>
              <a:t> to </a:t>
            </a:r>
            <a:r>
              <a:rPr lang="en-US" sz="3200" b="0" i="0" u="none">
                <a:solidFill>
                  <a:srgbClr val="0000FF"/>
                </a:solidFill>
                <a:latin typeface="Arial"/>
                <a:ea typeface="Arial"/>
                <a:cs typeface="Arial"/>
                <a:sym typeface="Arial"/>
              </a:rPr>
              <a:t>right</a:t>
            </a:r>
            <a:r>
              <a:rPr lang="en-US" sz="3200" b="0" i="0" u="none">
                <a:solidFill>
                  <a:schemeClr val="dk1"/>
                </a:solidFill>
                <a:latin typeface="Arial"/>
                <a:ea typeface="Arial"/>
                <a:cs typeface="Arial"/>
                <a:sym typeface="Arial"/>
              </a:rPr>
              <a:t>. These are followed by </a:t>
            </a:r>
            <a:r>
              <a:rPr lang="en-US" sz="3200" b="0" i="0" u="none">
                <a:solidFill>
                  <a:srgbClr val="0000FF"/>
                </a:solidFill>
                <a:latin typeface="Arial"/>
                <a:ea typeface="Arial"/>
                <a:cs typeface="Arial"/>
                <a:sym typeface="Arial"/>
              </a:rPr>
              <a:t>percentage</a:t>
            </a:r>
            <a:r>
              <a:rPr lang="en-US" sz="3200" b="0" i="0" u="none">
                <a:solidFill>
                  <a:schemeClr val="dk1"/>
                </a:solidFill>
                <a:latin typeface="Arial"/>
                <a:ea typeface="Arial"/>
                <a:cs typeface="Arial"/>
                <a:sym typeface="Arial"/>
              </a:rPr>
              <a:t> values of the total space. Finally, </a:t>
            </a:r>
            <a:r>
              <a:rPr lang="en-US" sz="3200" b="0" i="0" u="none">
                <a:solidFill>
                  <a:srgbClr val="0000FF"/>
                </a:solidFill>
                <a:latin typeface="Arial"/>
                <a:ea typeface="Arial"/>
                <a:cs typeface="Arial"/>
                <a:sym typeface="Arial"/>
              </a:rPr>
              <a:t>proportional </a:t>
            </a:r>
            <a:r>
              <a:rPr lang="en-US" sz="3200" b="0" i="0" u="none">
                <a:solidFill>
                  <a:schemeClr val="dk1"/>
                </a:solidFill>
                <a:latin typeface="Arial"/>
                <a:ea typeface="Arial"/>
                <a:cs typeface="Arial"/>
                <a:sym typeface="Arial"/>
              </a:rPr>
              <a:t>values are divided based upon what space is </a:t>
            </a:r>
            <a:r>
              <a:rPr lang="en-US" sz="3200" b="0" i="0" u="none">
                <a:solidFill>
                  <a:srgbClr val="0000FF"/>
                </a:solidFill>
                <a:latin typeface="Arial"/>
                <a:ea typeface="Arial"/>
                <a:cs typeface="Arial"/>
                <a:sym typeface="Arial"/>
              </a:rPr>
              <a:t>left</a:t>
            </a:r>
            <a:r>
              <a:rPr lang="en-US" sz="3200" b="0" i="0" u="none">
                <a:solidFill>
                  <a:schemeClr val="dk1"/>
                </a:solidFill>
                <a:latin typeface="Arial"/>
                <a:ea typeface="Arial"/>
                <a:cs typeface="Arial"/>
                <a:sym typeface="Arial"/>
              </a:rPr>
              <a:t>. </a:t>
            </a:r>
            <a:endParaRPr/>
          </a:p>
        </p:txBody>
      </p:sp>
      <p:sp>
        <p:nvSpPr>
          <p:cNvPr id="951" name="Google Shape;951;p128"/>
          <p:cNvSpPr txBox="1">
            <a:spLocks noGrp="1"/>
          </p:cNvSpPr>
          <p:nvPr>
            <p:ph type="title"/>
          </p:nvPr>
        </p:nvSpPr>
        <p:spPr>
          <a:xfrm>
            <a:off x="460375" y="274637"/>
            <a:ext cx="8002587" cy="9144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What do the following mean? </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6" name="Google Shape;956;p129"/>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115</a:t>
            </a:fld>
            <a:endParaRPr/>
          </a:p>
        </p:txBody>
      </p:sp>
      <p:sp>
        <p:nvSpPr>
          <p:cNvPr id="957" name="Google Shape;957;p129"/>
          <p:cNvSpPr txBox="1">
            <a:spLocks noGrp="1"/>
          </p:cNvSpPr>
          <p:nvPr>
            <p:ph type="body" idx="1"/>
          </p:nvPr>
        </p:nvSpPr>
        <p:spPr>
          <a:xfrm>
            <a:off x="152400" y="1524000"/>
            <a:ext cx="8839200" cy="4876800"/>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The &lt;FRAME&gt; tag has six associated attributes: </a:t>
            </a:r>
            <a:r>
              <a:rPr lang="en-US" sz="3200" b="0" i="0" u="none">
                <a:solidFill>
                  <a:srgbClr val="0000FF"/>
                </a:solidFill>
                <a:latin typeface="Arial"/>
                <a:ea typeface="Arial"/>
                <a:cs typeface="Arial"/>
                <a:sym typeface="Arial"/>
              </a:rPr>
              <a:t>SRC</a:t>
            </a:r>
            <a:r>
              <a:rPr lang="en-US" sz="3200" b="0" i="0" u="none">
                <a:solidFill>
                  <a:schemeClr val="dk1"/>
                </a:solidFill>
                <a:latin typeface="Arial"/>
                <a:ea typeface="Arial"/>
                <a:cs typeface="Arial"/>
                <a:sym typeface="Arial"/>
              </a:rPr>
              <a:t>, </a:t>
            </a:r>
            <a:r>
              <a:rPr lang="en-US" sz="3200" b="0" i="0" u="none">
                <a:solidFill>
                  <a:srgbClr val="0000FF"/>
                </a:solidFill>
                <a:latin typeface="Arial"/>
                <a:ea typeface="Arial"/>
                <a:cs typeface="Arial"/>
                <a:sym typeface="Arial"/>
              </a:rPr>
              <a:t>NAME</a:t>
            </a:r>
            <a:r>
              <a:rPr lang="en-US" sz="3200" b="0" i="0" u="none">
                <a:solidFill>
                  <a:schemeClr val="dk1"/>
                </a:solidFill>
                <a:latin typeface="Arial"/>
                <a:ea typeface="Arial"/>
                <a:cs typeface="Arial"/>
                <a:sym typeface="Arial"/>
              </a:rPr>
              <a:t>, </a:t>
            </a:r>
            <a:r>
              <a:rPr lang="en-US" sz="3200" b="0" i="0" u="none">
                <a:solidFill>
                  <a:srgbClr val="0000FF"/>
                </a:solidFill>
                <a:latin typeface="Arial"/>
                <a:ea typeface="Arial"/>
                <a:cs typeface="Arial"/>
                <a:sym typeface="Arial"/>
              </a:rPr>
              <a:t>MARGINWIDTH</a:t>
            </a:r>
            <a:r>
              <a:rPr lang="en-US" sz="3200" b="0" i="0" u="none">
                <a:solidFill>
                  <a:schemeClr val="dk1"/>
                </a:solidFill>
                <a:latin typeface="Arial"/>
                <a:ea typeface="Arial"/>
                <a:cs typeface="Arial"/>
                <a:sym typeface="Arial"/>
              </a:rPr>
              <a:t>, </a:t>
            </a:r>
            <a:r>
              <a:rPr lang="en-US" sz="3200" b="0" i="0" u="none">
                <a:solidFill>
                  <a:srgbClr val="0000FF"/>
                </a:solidFill>
                <a:latin typeface="Arial"/>
                <a:ea typeface="Arial"/>
                <a:cs typeface="Arial"/>
                <a:sym typeface="Arial"/>
              </a:rPr>
              <a:t>MARGINHEIGHT</a:t>
            </a:r>
            <a:r>
              <a:rPr lang="en-US" sz="3200" b="0" i="0" u="none">
                <a:solidFill>
                  <a:schemeClr val="dk1"/>
                </a:solidFill>
                <a:latin typeface="Arial"/>
                <a:ea typeface="Arial"/>
                <a:cs typeface="Arial"/>
                <a:sym typeface="Arial"/>
              </a:rPr>
              <a:t>, </a:t>
            </a:r>
            <a:r>
              <a:rPr lang="en-US" sz="3200" b="0" i="0" u="none">
                <a:solidFill>
                  <a:srgbClr val="0000FF"/>
                </a:solidFill>
                <a:latin typeface="Arial"/>
                <a:ea typeface="Arial"/>
                <a:cs typeface="Arial"/>
                <a:sym typeface="Arial"/>
              </a:rPr>
              <a:t>SCROLLING</a:t>
            </a:r>
            <a:r>
              <a:rPr lang="en-US" sz="3200" b="0" i="0" u="none">
                <a:solidFill>
                  <a:schemeClr val="dk1"/>
                </a:solidFill>
                <a:latin typeface="Arial"/>
                <a:ea typeface="Arial"/>
                <a:cs typeface="Arial"/>
                <a:sym typeface="Arial"/>
              </a:rPr>
              <a:t>, and </a:t>
            </a:r>
            <a:r>
              <a:rPr lang="en-US" sz="3200" b="0" i="0" u="none">
                <a:solidFill>
                  <a:srgbClr val="0000FF"/>
                </a:solidFill>
                <a:latin typeface="Arial"/>
                <a:ea typeface="Arial"/>
                <a:cs typeface="Arial"/>
                <a:sym typeface="Arial"/>
              </a:rPr>
              <a:t>NORESIZE</a:t>
            </a:r>
            <a:r>
              <a:rPr lang="en-US" sz="3200" b="0" i="0" u="none">
                <a:solidFill>
                  <a:schemeClr val="dk1"/>
                </a:solidFill>
                <a:latin typeface="Arial"/>
                <a:ea typeface="Arial"/>
                <a:cs typeface="Arial"/>
                <a:sym typeface="Arial"/>
              </a:rPr>
              <a:t>. Here's a complete generic FRAME:</a:t>
            </a:r>
            <a:endParaRPr/>
          </a:p>
          <a:p>
            <a:pPr marL="342900" lvl="0" indent="-342900" algn="l" rtl="0">
              <a:lnSpc>
                <a:spcPct val="90000"/>
              </a:lnSpc>
              <a:spcBef>
                <a:spcPts val="640"/>
              </a:spcBef>
              <a:spcAft>
                <a:spcPts val="0"/>
              </a:spcAft>
              <a:buClr>
                <a:srgbClr val="FF0000"/>
              </a:buClr>
              <a:buSzPts val="3200"/>
              <a:buFont typeface="Arial"/>
              <a:buChar char="•"/>
            </a:pPr>
            <a:r>
              <a:rPr lang="en-US" sz="3200" b="0" i="0" u="none">
                <a:solidFill>
                  <a:srgbClr val="FF0000"/>
                </a:solidFill>
                <a:latin typeface="Arial"/>
                <a:ea typeface="Arial"/>
                <a:cs typeface="Arial"/>
                <a:sym typeface="Arial"/>
              </a:rPr>
              <a:t>&lt;</a:t>
            </a:r>
            <a:r>
              <a:rPr lang="en-US" sz="3200" b="0" i="0" u="none">
                <a:solidFill>
                  <a:srgbClr val="0000FF"/>
                </a:solidFill>
                <a:latin typeface="Arial"/>
                <a:ea typeface="Arial"/>
                <a:cs typeface="Arial"/>
                <a:sym typeface="Arial"/>
              </a:rPr>
              <a:t>FRAME</a:t>
            </a:r>
            <a:r>
              <a:rPr lang="en-US" sz="3200" b="0" i="0" u="none">
                <a:solidFill>
                  <a:srgbClr val="FF0000"/>
                </a:solidFill>
                <a:latin typeface="Arial"/>
                <a:ea typeface="Arial"/>
                <a:cs typeface="Arial"/>
                <a:sym typeface="Arial"/>
              </a:rPr>
              <a:t> SRC="url"  NAME="window_name" SCROLLING=</a:t>
            </a:r>
            <a:r>
              <a:rPr lang="en-US" sz="3200" b="0" i="0" u="none">
                <a:solidFill>
                  <a:srgbClr val="00CC00"/>
                </a:solidFill>
                <a:latin typeface="Arial"/>
                <a:ea typeface="Arial"/>
                <a:cs typeface="Arial"/>
                <a:sym typeface="Arial"/>
              </a:rPr>
              <a:t>YES|NO|AUTO </a:t>
            </a:r>
            <a:r>
              <a:rPr lang="en-US" sz="3200" b="0" i="0" u="none">
                <a:solidFill>
                  <a:srgbClr val="FF0000"/>
                </a:solidFill>
                <a:latin typeface="Arial"/>
                <a:ea typeface="Arial"/>
                <a:cs typeface="Arial"/>
                <a:sym typeface="Arial"/>
              </a:rPr>
              <a:t>MARGINWIDTH="value" MARGINHEIGHT="value" </a:t>
            </a:r>
            <a:endParaRPr/>
          </a:p>
          <a:p>
            <a:pPr marL="342900" lvl="0" indent="-342900" algn="l" rtl="0">
              <a:lnSpc>
                <a:spcPct val="90000"/>
              </a:lnSpc>
              <a:spcBef>
                <a:spcPts val="640"/>
              </a:spcBef>
              <a:spcAft>
                <a:spcPts val="0"/>
              </a:spcAft>
              <a:buClr>
                <a:srgbClr val="FF0000"/>
              </a:buClr>
              <a:buSzPts val="3200"/>
              <a:buFont typeface="Arial"/>
              <a:buNone/>
            </a:pPr>
            <a:r>
              <a:rPr lang="en-US" sz="3200" b="0" i="0" u="none">
                <a:solidFill>
                  <a:srgbClr val="FF0000"/>
                </a:solidFill>
                <a:latin typeface="Arial"/>
                <a:ea typeface="Arial"/>
                <a:cs typeface="Arial"/>
                <a:sym typeface="Arial"/>
              </a:rPr>
              <a:t>   NORESIZE&gt; </a:t>
            </a:r>
            <a:endParaRPr/>
          </a:p>
        </p:txBody>
      </p:sp>
      <p:sp>
        <p:nvSpPr>
          <p:cNvPr id="958" name="Google Shape;958;p129"/>
          <p:cNvSpPr txBox="1">
            <a:spLocks noGrp="1"/>
          </p:cNvSpPr>
          <p:nvPr>
            <p:ph type="title"/>
          </p:nvPr>
        </p:nvSpPr>
        <p:spPr>
          <a:xfrm>
            <a:off x="460375" y="274637"/>
            <a:ext cx="8002587" cy="9144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Generic Frame Formula  </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963" name="Google Shape;963;p130"/>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116</a:t>
            </a:fld>
            <a:endParaRPr/>
          </a:p>
        </p:txBody>
      </p:sp>
      <p:sp>
        <p:nvSpPr>
          <p:cNvPr id="964" name="Google Shape;964;p130"/>
          <p:cNvSpPr txBox="1">
            <a:spLocks noGrp="1"/>
          </p:cNvSpPr>
          <p:nvPr>
            <p:ph type="body" idx="1"/>
          </p:nvPr>
        </p:nvSpPr>
        <p:spPr>
          <a:xfrm>
            <a:off x="228600" y="1646237"/>
            <a:ext cx="8458200" cy="452596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FF0000"/>
              </a:buClr>
              <a:buSzPts val="2800"/>
              <a:buFont typeface="Arial"/>
              <a:buNone/>
            </a:pPr>
            <a:r>
              <a:rPr lang="en-US" sz="2800" b="1" i="0" u="none">
                <a:solidFill>
                  <a:srgbClr val="FF0000"/>
                </a:solidFill>
                <a:latin typeface="Arial"/>
                <a:ea typeface="Arial"/>
                <a:cs typeface="Arial"/>
                <a:sym typeface="Arial"/>
              </a:rPr>
              <a:t>&lt;FRAMESET </a:t>
            </a:r>
            <a:r>
              <a:rPr lang="en-US" sz="2800" b="1" i="0" u="none">
                <a:solidFill>
                  <a:srgbClr val="0000FF"/>
                </a:solidFill>
                <a:latin typeface="Arial"/>
                <a:ea typeface="Arial"/>
                <a:cs typeface="Arial"/>
                <a:sym typeface="Arial"/>
              </a:rPr>
              <a:t>ROWS="*, 2*, *"</a:t>
            </a:r>
            <a:r>
              <a:rPr lang="en-US" sz="2800" b="1" i="0" u="none">
                <a:solidFill>
                  <a:srgbClr val="FF0000"/>
                </a:solidFill>
                <a:latin typeface="Arial"/>
                <a:ea typeface="Arial"/>
                <a:cs typeface="Arial"/>
                <a:sym typeface="Arial"/>
              </a:rPr>
              <a:t>    COLS="2*, *"&gt;</a:t>
            </a:r>
            <a:endParaRPr/>
          </a:p>
          <a:p>
            <a:pPr marL="342900" lvl="0" indent="-342900" algn="l" rtl="0">
              <a:lnSpc>
                <a:spcPct val="100000"/>
              </a:lnSpc>
              <a:spcBef>
                <a:spcPts val="56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&lt;FRAME SRC=“”&gt;</a:t>
            </a:r>
            <a:endParaRPr/>
          </a:p>
          <a:p>
            <a:pPr marL="342900" lvl="0" indent="-342900" algn="l" rtl="0">
              <a:lnSpc>
                <a:spcPct val="100000"/>
              </a:lnSpc>
              <a:spcBef>
                <a:spcPts val="56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&lt;FRAME SRC=“”&gt;</a:t>
            </a:r>
            <a:endParaRPr/>
          </a:p>
          <a:p>
            <a:pPr marL="342900" lvl="0" indent="-342900" algn="l" rtl="0">
              <a:lnSpc>
                <a:spcPct val="100000"/>
              </a:lnSpc>
              <a:spcBef>
                <a:spcPts val="56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&lt;FRAME SRC=“”&gt;</a:t>
            </a:r>
            <a:endParaRPr/>
          </a:p>
          <a:p>
            <a:pPr marL="342900" lvl="0" indent="-342900" algn="l" rtl="0">
              <a:lnSpc>
                <a:spcPct val="100000"/>
              </a:lnSpc>
              <a:spcBef>
                <a:spcPts val="56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&lt;FRAME SRC=“”&gt;</a:t>
            </a:r>
            <a:endParaRPr/>
          </a:p>
          <a:p>
            <a:pPr marL="342900" lvl="0" indent="-342900" algn="l" rtl="0">
              <a:lnSpc>
                <a:spcPct val="100000"/>
              </a:lnSpc>
              <a:spcBef>
                <a:spcPts val="56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&lt;FRAME SRC=“”&gt;</a:t>
            </a:r>
            <a:endParaRPr/>
          </a:p>
          <a:p>
            <a:pPr marL="342900" lvl="0" indent="-342900" algn="l" rtl="0">
              <a:lnSpc>
                <a:spcPct val="100000"/>
              </a:lnSpc>
              <a:spcBef>
                <a:spcPts val="56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&lt;FRAME SRC=“”&gt;</a:t>
            </a:r>
            <a:endParaRPr/>
          </a:p>
          <a:p>
            <a:pPr marL="342900" lvl="0" indent="-342900" algn="l" rtl="0">
              <a:lnSpc>
                <a:spcPct val="100000"/>
              </a:lnSpc>
              <a:spcBef>
                <a:spcPts val="560"/>
              </a:spcBef>
              <a:spcAft>
                <a:spcPts val="0"/>
              </a:spcAft>
              <a:buClr>
                <a:srgbClr val="FF0000"/>
              </a:buClr>
              <a:buSzPts val="2800"/>
              <a:buFont typeface="Arial"/>
              <a:buNone/>
            </a:pPr>
            <a:r>
              <a:rPr lang="en-US" sz="2800" b="1" i="0" u="none">
                <a:solidFill>
                  <a:srgbClr val="FF0000"/>
                </a:solidFill>
                <a:latin typeface="Arial"/>
                <a:ea typeface="Arial"/>
                <a:cs typeface="Arial"/>
                <a:sym typeface="Arial"/>
              </a:rPr>
              <a:t>&lt;/FRAMESET&gt;</a:t>
            </a:r>
            <a:endParaRPr/>
          </a:p>
        </p:txBody>
      </p:sp>
      <p:sp>
        <p:nvSpPr>
          <p:cNvPr id="965" name="Google Shape;965;p130"/>
          <p:cNvSpPr txBox="1">
            <a:spLocks noGrp="1"/>
          </p:cNvSpPr>
          <p:nvPr>
            <p:ph type="title"/>
          </p:nvPr>
        </p:nvSpPr>
        <p:spPr>
          <a:xfrm>
            <a:off x="460375" y="274637"/>
            <a:ext cx="8002587" cy="9144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What will be the Output?</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131"/>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117</a:t>
            </a:fld>
            <a:endParaRPr/>
          </a:p>
        </p:txBody>
      </p:sp>
      <p:sp>
        <p:nvSpPr>
          <p:cNvPr id="971" name="Google Shape;971;p131"/>
          <p:cNvSpPr txBox="1">
            <a:spLocks noGrp="1"/>
          </p:cNvSpPr>
          <p:nvPr>
            <p:ph type="title"/>
          </p:nvPr>
        </p:nvSpPr>
        <p:spPr>
          <a:xfrm>
            <a:off x="606425" y="274637"/>
            <a:ext cx="7931150" cy="762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Targets</a:t>
            </a:r>
            <a:endParaRPr/>
          </a:p>
        </p:txBody>
      </p:sp>
      <p:sp>
        <p:nvSpPr>
          <p:cNvPr id="972" name="Google Shape;972;p131"/>
          <p:cNvSpPr txBox="1">
            <a:spLocks noGrp="1"/>
          </p:cNvSpPr>
          <p:nvPr>
            <p:ph type="body" idx="1"/>
          </p:nvPr>
        </p:nvSpPr>
        <p:spPr>
          <a:xfrm>
            <a:off x="304800" y="1371600"/>
            <a:ext cx="8458200" cy="5029200"/>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accent2"/>
              </a:buClr>
              <a:buSzPts val="2400"/>
              <a:buFont typeface="Noto Sans Symbols"/>
              <a:buChar char="▪"/>
            </a:pPr>
            <a:r>
              <a:rPr lang="en-US" sz="2400" b="0" i="0" u="none">
                <a:solidFill>
                  <a:schemeClr val="dk1"/>
                </a:solidFill>
                <a:latin typeface="Arial"/>
                <a:ea typeface="Arial"/>
                <a:cs typeface="Arial"/>
                <a:sym typeface="Arial"/>
              </a:rPr>
              <a:t>When you use links for use in a frames environment you will need to specify an additional attribute called </a:t>
            </a:r>
            <a:r>
              <a:rPr lang="en-US" sz="2400" b="1" i="0" u="none">
                <a:solidFill>
                  <a:srgbClr val="FF0000"/>
                </a:solidFill>
                <a:latin typeface="Arial"/>
                <a:ea typeface="Arial"/>
                <a:cs typeface="Arial"/>
                <a:sym typeface="Arial"/>
              </a:rPr>
              <a:t>TARGET</a:t>
            </a:r>
            <a:r>
              <a:rPr lang="en-US" sz="2400" b="1" i="0" u="none">
                <a:solidFill>
                  <a:schemeClr val="dk1"/>
                </a:solidFill>
                <a:latin typeface="Arial"/>
                <a:ea typeface="Arial"/>
                <a:cs typeface="Arial"/>
                <a:sym typeface="Arial"/>
              </a:rPr>
              <a:t>.</a:t>
            </a:r>
            <a:endParaRPr/>
          </a:p>
          <a:p>
            <a:pPr marL="342900" lvl="0" indent="-342900" algn="l" rtl="0">
              <a:lnSpc>
                <a:spcPct val="90000"/>
              </a:lnSpc>
              <a:spcBef>
                <a:spcPts val="480"/>
              </a:spcBef>
              <a:spcAft>
                <a:spcPts val="0"/>
              </a:spcAft>
              <a:buClr>
                <a:schemeClr val="accent2"/>
              </a:buClr>
              <a:buSzPts val="2400"/>
              <a:buFont typeface="Noto Sans Symbols"/>
              <a:buChar char="▪"/>
            </a:pPr>
            <a:r>
              <a:rPr lang="en-US" sz="2400" b="0" i="0" u="none">
                <a:solidFill>
                  <a:schemeClr val="dk1"/>
                </a:solidFill>
                <a:latin typeface="Arial"/>
                <a:ea typeface="Arial"/>
                <a:cs typeface="Arial"/>
                <a:sym typeface="Arial"/>
              </a:rPr>
              <a:t>The </a:t>
            </a:r>
            <a:r>
              <a:rPr lang="en-US" sz="2400" b="1" i="0" u="none">
                <a:solidFill>
                  <a:srgbClr val="FF0000"/>
                </a:solidFill>
                <a:latin typeface="Arial"/>
                <a:ea typeface="Arial"/>
                <a:cs typeface="Arial"/>
                <a:sym typeface="Arial"/>
              </a:rPr>
              <a:t>TARGET</a:t>
            </a:r>
            <a:r>
              <a:rPr lang="en-US" sz="2400" b="0" i="0" u="none">
                <a:solidFill>
                  <a:schemeClr val="dk1"/>
                </a:solidFill>
                <a:latin typeface="Arial"/>
                <a:ea typeface="Arial"/>
                <a:cs typeface="Arial"/>
                <a:sym typeface="Arial"/>
              </a:rPr>
              <a:t> attribute uses the NAME attribute of the </a:t>
            </a:r>
            <a:r>
              <a:rPr lang="en-US" sz="2400" b="1" i="0" u="none">
                <a:solidFill>
                  <a:srgbClr val="FF0000"/>
                </a:solidFill>
                <a:latin typeface="Arial"/>
                <a:ea typeface="Arial"/>
                <a:cs typeface="Arial"/>
                <a:sym typeface="Arial"/>
              </a:rPr>
              <a:t>FRAME</a:t>
            </a:r>
            <a:r>
              <a:rPr lang="en-US" sz="2400" b="0" i="0" u="none">
                <a:solidFill>
                  <a:schemeClr val="dk1"/>
                </a:solidFill>
                <a:latin typeface="Arial"/>
                <a:ea typeface="Arial"/>
                <a:cs typeface="Arial"/>
                <a:sym typeface="Arial"/>
              </a:rPr>
              <a:t> element.</a:t>
            </a:r>
            <a:endParaRPr/>
          </a:p>
          <a:p>
            <a:pPr marL="342900" lvl="0" indent="-342900" algn="l" rtl="0">
              <a:lnSpc>
                <a:spcPct val="90000"/>
              </a:lnSpc>
              <a:spcBef>
                <a:spcPts val="480"/>
              </a:spcBef>
              <a:spcAft>
                <a:spcPts val="0"/>
              </a:spcAft>
              <a:buClr>
                <a:schemeClr val="accent2"/>
              </a:buClr>
              <a:buSzPts val="2400"/>
              <a:buFont typeface="Noto Sans Symbols"/>
              <a:buChar char="▪"/>
            </a:pPr>
            <a:r>
              <a:rPr lang="en-US" sz="2400" b="0" i="0" u="none">
                <a:solidFill>
                  <a:schemeClr val="dk1"/>
                </a:solidFill>
                <a:latin typeface="Arial"/>
                <a:ea typeface="Arial"/>
                <a:cs typeface="Arial"/>
                <a:sym typeface="Arial"/>
              </a:rPr>
              <a:t>If we were to place a link in doc1.html that linked to doc3.html and we wanted doc3.html to be displayed in the right windowpane; the HTML code would appear in doc1.html as follows:</a:t>
            </a:r>
            <a:endParaRPr/>
          </a:p>
          <a:p>
            <a:pPr marL="342900" lvl="0" indent="-342900" algn="l" rtl="0">
              <a:lnSpc>
                <a:spcPct val="90000"/>
              </a:lnSpc>
              <a:spcBef>
                <a:spcPts val="480"/>
              </a:spcBef>
              <a:spcAft>
                <a:spcPts val="0"/>
              </a:spcAft>
              <a:buClr>
                <a:schemeClr val="dk1"/>
              </a:buClr>
              <a:buSzPts val="2400"/>
              <a:buFont typeface="Arial"/>
              <a:buNone/>
            </a:pPr>
            <a:endParaRPr sz="2400" b="0" i="0" u="none">
              <a:solidFill>
                <a:schemeClr val="dk1"/>
              </a:solidFill>
              <a:latin typeface="Arial"/>
              <a:ea typeface="Arial"/>
              <a:cs typeface="Arial"/>
              <a:sym typeface="Arial"/>
            </a:endParaRPr>
          </a:p>
          <a:p>
            <a:pPr marL="342900" lvl="0" indent="-342900" algn="ctr" rtl="0">
              <a:lnSpc>
                <a:spcPct val="90000"/>
              </a:lnSpc>
              <a:spcBef>
                <a:spcPts val="640"/>
              </a:spcBef>
              <a:spcAft>
                <a:spcPts val="0"/>
              </a:spcAft>
              <a:buClr>
                <a:srgbClr val="0000FF"/>
              </a:buClr>
              <a:buSzPts val="3200"/>
              <a:buFont typeface="Arial"/>
              <a:buNone/>
            </a:pPr>
            <a:r>
              <a:rPr lang="en-US" sz="3200" b="0" i="0" u="none">
                <a:solidFill>
                  <a:srgbClr val="0000FF"/>
                </a:solidFill>
                <a:latin typeface="Arial"/>
                <a:ea typeface="Arial"/>
                <a:cs typeface="Arial"/>
                <a:sym typeface="Arial"/>
              </a:rPr>
              <a:t>&lt;</a:t>
            </a:r>
            <a:r>
              <a:rPr lang="en-US" sz="3200" b="1" i="0" u="none">
                <a:solidFill>
                  <a:srgbClr val="A50021"/>
                </a:solidFill>
                <a:latin typeface="Arial"/>
                <a:ea typeface="Arial"/>
                <a:cs typeface="Arial"/>
                <a:sym typeface="Arial"/>
              </a:rPr>
              <a:t>A</a:t>
            </a:r>
            <a:r>
              <a:rPr lang="en-US" sz="3200" b="0" i="0" u="none">
                <a:solidFill>
                  <a:srgbClr val="0000FF"/>
                </a:solidFill>
                <a:latin typeface="Arial"/>
                <a:ea typeface="Arial"/>
                <a:cs typeface="Arial"/>
                <a:sym typeface="Arial"/>
              </a:rPr>
              <a:t> </a:t>
            </a:r>
            <a:r>
              <a:rPr lang="en-US" sz="3200" b="1" i="0" u="none">
                <a:solidFill>
                  <a:srgbClr val="FF0000"/>
                </a:solidFill>
                <a:latin typeface="Arial"/>
                <a:ea typeface="Arial"/>
                <a:cs typeface="Arial"/>
                <a:sym typeface="Arial"/>
              </a:rPr>
              <a:t>HREF</a:t>
            </a:r>
            <a:r>
              <a:rPr lang="en-US" sz="3200" b="0" i="0" u="none">
                <a:solidFill>
                  <a:srgbClr val="0000FF"/>
                </a:solidFill>
                <a:latin typeface="Arial"/>
                <a:ea typeface="Arial"/>
                <a:cs typeface="Arial"/>
                <a:sym typeface="Arial"/>
              </a:rPr>
              <a:t>=“</a:t>
            </a:r>
            <a:r>
              <a:rPr lang="en-US" sz="3200" b="0" i="0" u="none">
                <a:solidFill>
                  <a:srgbClr val="333300"/>
                </a:solidFill>
                <a:latin typeface="Arial"/>
                <a:ea typeface="Arial"/>
                <a:cs typeface="Arial"/>
                <a:sym typeface="Arial"/>
              </a:rPr>
              <a:t>doc3.html</a:t>
            </a:r>
            <a:r>
              <a:rPr lang="en-US" sz="3200" b="0" i="0" u="none">
                <a:solidFill>
                  <a:srgbClr val="0000FF"/>
                </a:solidFill>
                <a:latin typeface="Arial"/>
                <a:ea typeface="Arial"/>
                <a:cs typeface="Arial"/>
                <a:sym typeface="Arial"/>
              </a:rPr>
              <a:t>” </a:t>
            </a:r>
            <a:r>
              <a:rPr lang="en-US" sz="3200" b="1" i="0" u="none">
                <a:solidFill>
                  <a:srgbClr val="FF0000"/>
                </a:solidFill>
                <a:latin typeface="Arial"/>
                <a:ea typeface="Arial"/>
                <a:cs typeface="Arial"/>
                <a:sym typeface="Arial"/>
              </a:rPr>
              <a:t>TARGET</a:t>
            </a:r>
            <a:r>
              <a:rPr lang="en-US" sz="3200" b="0" i="0" u="none">
                <a:solidFill>
                  <a:srgbClr val="0000FF"/>
                </a:solidFill>
                <a:latin typeface="Arial"/>
                <a:ea typeface="Arial"/>
                <a:cs typeface="Arial"/>
                <a:sym typeface="Arial"/>
              </a:rPr>
              <a:t>=“right_pane”&gt;Link to Document 3 &lt;/</a:t>
            </a:r>
            <a:r>
              <a:rPr lang="en-US" sz="3200" b="1" i="0" u="none">
                <a:solidFill>
                  <a:srgbClr val="A50021"/>
                </a:solidFill>
                <a:latin typeface="Arial"/>
                <a:ea typeface="Arial"/>
                <a:cs typeface="Arial"/>
                <a:sym typeface="Arial"/>
              </a:rPr>
              <a:t>A</a:t>
            </a:r>
            <a:r>
              <a:rPr lang="en-US" sz="3200" b="0" i="0" u="none">
                <a:solidFill>
                  <a:srgbClr val="0000FF"/>
                </a:solidFill>
                <a:latin typeface="Arial"/>
                <a:ea typeface="Arial"/>
                <a:cs typeface="Arial"/>
                <a:sym typeface="Arial"/>
              </a:rPr>
              <a:t>&gt;</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Google Shape;977;p132"/>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118</a:t>
            </a:fld>
            <a:endParaRPr/>
          </a:p>
        </p:txBody>
      </p:sp>
      <p:sp>
        <p:nvSpPr>
          <p:cNvPr id="978" name="Google Shape;978;p132"/>
          <p:cNvSpPr txBox="1">
            <a:spLocks noGrp="1"/>
          </p:cNvSpPr>
          <p:nvPr>
            <p:ph type="title"/>
          </p:nvPr>
        </p:nvSpPr>
        <p:spPr>
          <a:xfrm>
            <a:off x="457200" y="0"/>
            <a:ext cx="8305800" cy="6096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Special Targets</a:t>
            </a:r>
            <a:endParaRPr/>
          </a:p>
        </p:txBody>
      </p:sp>
      <p:sp>
        <p:nvSpPr>
          <p:cNvPr id="979" name="Google Shape;979;p132"/>
          <p:cNvSpPr txBox="1">
            <a:spLocks noGrp="1"/>
          </p:cNvSpPr>
          <p:nvPr>
            <p:ph type="body" idx="1"/>
          </p:nvPr>
        </p:nvSpPr>
        <p:spPr>
          <a:xfrm>
            <a:off x="609600" y="838200"/>
            <a:ext cx="7848600" cy="6019800"/>
          </a:xfrm>
          <a:prstGeom prst="rect">
            <a:avLst/>
          </a:prstGeom>
          <a:solidFill>
            <a:schemeClr val="accent1"/>
          </a:solidFill>
          <a:ln>
            <a:noFill/>
          </a:ln>
        </p:spPr>
        <p:txBody>
          <a:bodyPr spcFirstLastPara="1" wrap="square" lIns="91425" tIns="45700" rIns="91425" bIns="45700" anchor="t" anchorCtr="0">
            <a:noAutofit/>
          </a:bodyPr>
          <a:lstStyle/>
          <a:p>
            <a:pPr marL="609600" lvl="0" indent="-609600" algn="l" rtl="0">
              <a:lnSpc>
                <a:spcPct val="80000"/>
              </a:lnSpc>
              <a:spcBef>
                <a:spcPts val="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There are </a:t>
            </a:r>
            <a:r>
              <a:rPr lang="en-US" sz="2000" b="1" i="0" u="none">
                <a:solidFill>
                  <a:srgbClr val="FF0000"/>
                </a:solidFill>
                <a:latin typeface="Arial"/>
                <a:ea typeface="Arial"/>
                <a:cs typeface="Arial"/>
                <a:sym typeface="Arial"/>
              </a:rPr>
              <a:t>4</a:t>
            </a:r>
            <a:r>
              <a:rPr lang="en-US" sz="2000" b="0" i="0" u="none">
                <a:solidFill>
                  <a:schemeClr val="dk1"/>
                </a:solidFill>
                <a:latin typeface="Arial"/>
                <a:ea typeface="Arial"/>
                <a:cs typeface="Arial"/>
                <a:sym typeface="Arial"/>
              </a:rPr>
              <a:t> special target names that cannot be assigned by the NAME attribute of the FRAME tag.</a:t>
            </a:r>
            <a:endParaRPr/>
          </a:p>
          <a:p>
            <a:pPr marL="609600" lvl="0" indent="-609600" algn="l" rtl="0">
              <a:lnSpc>
                <a:spcPct val="80000"/>
              </a:lnSpc>
              <a:spcBef>
                <a:spcPts val="400"/>
              </a:spcBef>
              <a:spcAft>
                <a:spcPts val="0"/>
              </a:spcAft>
              <a:buClr>
                <a:srgbClr val="FF0000"/>
              </a:buClr>
              <a:buSzPts val="2000"/>
              <a:buFont typeface="Arial"/>
              <a:buNone/>
            </a:pPr>
            <a:r>
              <a:rPr lang="en-US" sz="2000" b="1" i="0" u="none">
                <a:solidFill>
                  <a:srgbClr val="FF0000"/>
                </a:solidFill>
                <a:latin typeface="Arial"/>
                <a:ea typeface="Arial"/>
                <a:cs typeface="Arial"/>
                <a:sym typeface="Arial"/>
              </a:rPr>
              <a:t>1.	TARGET=“_top”</a:t>
            </a:r>
            <a:r>
              <a:rPr lang="en-US" sz="2000" b="0" i="0" u="none">
                <a:solidFill>
                  <a:schemeClr val="dk1"/>
                </a:solidFill>
                <a:latin typeface="Arial"/>
                <a:ea typeface="Arial"/>
                <a:cs typeface="Arial"/>
                <a:sym typeface="Arial"/>
              </a:rPr>
              <a:t> : This loads the linked document into the full browser window with the URL specified by the HREF attribute. All frames disappear, leaving the new linked page to occupy the entire window. The back is turned on. </a:t>
            </a:r>
            <a:endParaRPr/>
          </a:p>
          <a:p>
            <a:pPr marL="609600" lvl="0" indent="-609600" algn="l" rtl="0">
              <a:lnSpc>
                <a:spcPct val="80000"/>
              </a:lnSpc>
              <a:spcBef>
                <a:spcPts val="400"/>
              </a:spcBef>
              <a:spcAft>
                <a:spcPts val="0"/>
              </a:spcAft>
              <a:buClr>
                <a:srgbClr val="FF0000"/>
              </a:buClr>
              <a:buSzPts val="2000"/>
              <a:buFont typeface="Arial"/>
              <a:buNone/>
            </a:pPr>
            <a:r>
              <a:rPr lang="en-US" sz="2000" b="1" i="0" u="none">
                <a:solidFill>
                  <a:srgbClr val="FF0000"/>
                </a:solidFill>
                <a:latin typeface="Arial"/>
                <a:ea typeface="Arial"/>
                <a:cs typeface="Arial"/>
                <a:sym typeface="Arial"/>
              </a:rPr>
              <a:t>2.	TARGET=“_blank”</a:t>
            </a:r>
            <a:r>
              <a:rPr lang="en-US" sz="2000" b="0" i="0" u="none">
                <a:solidFill>
                  <a:schemeClr val="dk1"/>
                </a:solidFill>
                <a:latin typeface="Arial"/>
                <a:ea typeface="Arial"/>
                <a:cs typeface="Arial"/>
                <a:sym typeface="Arial"/>
              </a:rPr>
              <a:t> : Opens an unnamed new browser window and loads the document specified in the URL attribute into the new window (and your old window stays open). The back is turned off. Other windows remains on.</a:t>
            </a:r>
            <a:endParaRPr/>
          </a:p>
          <a:p>
            <a:pPr marL="609600" lvl="0" indent="-482600" algn="l" rtl="0">
              <a:lnSpc>
                <a:spcPct val="80000"/>
              </a:lnSpc>
              <a:spcBef>
                <a:spcPts val="400"/>
              </a:spcBef>
              <a:spcAft>
                <a:spcPts val="0"/>
              </a:spcAft>
              <a:buClr>
                <a:schemeClr val="dk1"/>
              </a:buClr>
              <a:buSzPts val="2000"/>
              <a:buFont typeface="Arial"/>
              <a:buNone/>
            </a:pPr>
            <a:endParaRPr sz="2000" b="1" i="0" u="none">
              <a:solidFill>
                <a:schemeClr val="dk1"/>
              </a:solidFill>
              <a:latin typeface="Arial"/>
              <a:ea typeface="Arial"/>
              <a:cs typeface="Arial"/>
              <a:sym typeface="Arial"/>
            </a:endParaRPr>
          </a:p>
          <a:p>
            <a:pPr marL="609600" lvl="0" indent="-609600" algn="l" rtl="0">
              <a:lnSpc>
                <a:spcPct val="80000"/>
              </a:lnSpc>
              <a:spcBef>
                <a:spcPts val="400"/>
              </a:spcBef>
              <a:spcAft>
                <a:spcPts val="0"/>
              </a:spcAft>
              <a:buClr>
                <a:srgbClr val="FF0000"/>
              </a:buClr>
              <a:buSzPts val="2000"/>
              <a:buFont typeface="Arial"/>
              <a:buNone/>
            </a:pPr>
            <a:r>
              <a:rPr lang="en-US" sz="2000" b="1" i="0" u="none">
                <a:solidFill>
                  <a:srgbClr val="FF0000"/>
                </a:solidFill>
                <a:latin typeface="Arial"/>
                <a:ea typeface="Arial"/>
                <a:cs typeface="Arial"/>
                <a:sym typeface="Arial"/>
              </a:rPr>
              <a:t>3.	TARGET=“_self”</a:t>
            </a:r>
            <a:r>
              <a:rPr lang="en-US" sz="2000" b="0" i="0" u="none">
                <a:solidFill>
                  <a:schemeClr val="dk1"/>
                </a:solidFill>
                <a:latin typeface="Arial"/>
                <a:ea typeface="Arial"/>
                <a:cs typeface="Arial"/>
                <a:sym typeface="Arial"/>
              </a:rPr>
              <a:t> : Loads the document in the same window where the anchor was {</a:t>
            </a:r>
            <a:r>
              <a:rPr lang="en-US" sz="2000" b="0" i="1" u="none">
                <a:solidFill>
                  <a:schemeClr val="dk1"/>
                </a:solidFill>
                <a:latin typeface="Arial"/>
                <a:ea typeface="Arial"/>
                <a:cs typeface="Arial"/>
                <a:sym typeface="Arial"/>
              </a:rPr>
              <a:t>Clicked</a:t>
            </a:r>
            <a:r>
              <a:rPr lang="en-US" sz="2000" b="0" i="0" u="none">
                <a:solidFill>
                  <a:schemeClr val="dk1"/>
                </a:solidFill>
                <a:latin typeface="Arial"/>
                <a:ea typeface="Arial"/>
                <a:cs typeface="Arial"/>
                <a:sym typeface="Arial"/>
              </a:rPr>
              <a:t>}. This is the </a:t>
            </a:r>
            <a:r>
              <a:rPr lang="en-US" sz="2000" b="1" i="0" u="none">
                <a:solidFill>
                  <a:schemeClr val="dk1"/>
                </a:solidFill>
                <a:latin typeface="Arial"/>
                <a:ea typeface="Arial"/>
                <a:cs typeface="Arial"/>
                <a:sym typeface="Arial"/>
              </a:rPr>
              <a:t>default</a:t>
            </a:r>
            <a:r>
              <a:rPr lang="en-US" sz="2000" b="0" i="0" u="none">
                <a:solidFill>
                  <a:schemeClr val="dk1"/>
                </a:solidFill>
                <a:latin typeface="Arial"/>
                <a:ea typeface="Arial"/>
                <a:cs typeface="Arial"/>
                <a:sym typeface="Arial"/>
              </a:rPr>
              <a:t> setting for linking elements.</a:t>
            </a:r>
            <a:endParaRPr/>
          </a:p>
          <a:p>
            <a:pPr marL="609600" lvl="0" indent="-482600" algn="l" rtl="0">
              <a:lnSpc>
                <a:spcPct val="80000"/>
              </a:lnSpc>
              <a:spcBef>
                <a:spcPts val="40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609600" lvl="0" indent="-609600" algn="l" rtl="0">
              <a:lnSpc>
                <a:spcPct val="80000"/>
              </a:lnSpc>
              <a:spcBef>
                <a:spcPts val="400"/>
              </a:spcBef>
              <a:spcAft>
                <a:spcPts val="0"/>
              </a:spcAft>
              <a:buClr>
                <a:srgbClr val="FF0000"/>
              </a:buClr>
              <a:buSzPts val="2000"/>
              <a:buFont typeface="Arial"/>
              <a:buNone/>
            </a:pPr>
            <a:r>
              <a:rPr lang="en-US" sz="2000" b="1" i="0" u="none">
                <a:solidFill>
                  <a:srgbClr val="FF0000"/>
                </a:solidFill>
                <a:latin typeface="Arial"/>
                <a:ea typeface="Arial"/>
                <a:cs typeface="Arial"/>
                <a:sym typeface="Arial"/>
              </a:rPr>
              <a:t>4.	TARGET=“_parent”</a:t>
            </a:r>
            <a:r>
              <a:rPr lang="en-US" sz="2000" b="0" i="0" u="none">
                <a:solidFill>
                  <a:schemeClr val="dk1"/>
                </a:solidFill>
                <a:latin typeface="Arial"/>
                <a:ea typeface="Arial"/>
                <a:cs typeface="Arial"/>
                <a:sym typeface="Arial"/>
              </a:rPr>
              <a:t> : the _parent frame is a prior frameset that the current frameset was “spawned” from. If there isn’t one it is the browser window. The document is loaded into the area occupied by the columns or rows frameset containing the frame that contains the link. The back is turned on. All windows disappear. </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984" name="Google Shape;984;p133"/>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119</a:t>
            </a:fld>
            <a:endParaRPr/>
          </a:p>
        </p:txBody>
      </p:sp>
      <p:sp>
        <p:nvSpPr>
          <p:cNvPr id="985" name="Google Shape;985;p133"/>
          <p:cNvSpPr txBox="1"/>
          <p:nvPr/>
        </p:nvSpPr>
        <p:spPr>
          <a:xfrm>
            <a:off x="0" y="361950"/>
            <a:ext cx="9144000" cy="5934075"/>
          </a:xfrm>
          <a:prstGeom prst="rect">
            <a:avLst/>
          </a:prstGeom>
          <a:solidFill>
            <a:schemeClr val="accent1"/>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If a frame contains the following link, then clicking the link launches a new, unnamed browser display window that contains the content defined in stuff.HTM. This can be a simple HTML document, or an entirely new FRAMESET definition. </a:t>
            </a:r>
            <a:endParaRPr/>
          </a:p>
          <a:p>
            <a:pPr marL="0" marR="0" lvl="0" indent="0" algn="l" rtl="0">
              <a:lnSpc>
                <a:spcPct val="100000"/>
              </a:lnSpc>
              <a:spcBef>
                <a:spcPts val="0"/>
              </a:spcBef>
              <a:spcAft>
                <a:spcPts val="0"/>
              </a:spcAft>
              <a:buClr>
                <a:srgbClr val="FF0000"/>
              </a:buClr>
              <a:buSzPts val="2400"/>
              <a:buFont typeface="Arial"/>
              <a:buNone/>
            </a:pPr>
            <a:r>
              <a:rPr lang="en-US" sz="2400" b="1" i="0" u="none">
                <a:solidFill>
                  <a:srgbClr val="FF0000"/>
                </a:solidFill>
                <a:latin typeface="Arial"/>
                <a:ea typeface="Arial"/>
                <a:cs typeface="Arial"/>
                <a:sym typeface="Arial"/>
              </a:rPr>
              <a:t>1.	&lt;A HREF="stuff.html" TARGET="_blank"&gt; </a:t>
            </a:r>
            <a:endParaRPr/>
          </a:p>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If a frame contains the following link, then clicking the link will simply cause the frame which contains the link to clear, and its content will be replaced with whatever is in stuff.htm.</a:t>
            </a:r>
            <a:endParaRPr/>
          </a:p>
          <a:p>
            <a:pPr marL="0" marR="0" lvl="0" indent="0" algn="l" rtl="0">
              <a:lnSpc>
                <a:spcPct val="100000"/>
              </a:lnSpc>
              <a:spcBef>
                <a:spcPts val="0"/>
              </a:spcBef>
              <a:spcAft>
                <a:spcPts val="0"/>
              </a:spcAft>
              <a:buClr>
                <a:srgbClr val="FF0000"/>
              </a:buClr>
              <a:buSzPts val="2400"/>
              <a:buFont typeface="Arial"/>
              <a:buNone/>
            </a:pPr>
            <a:r>
              <a:rPr lang="en-US" sz="2400" b="1" i="0" u="none">
                <a:solidFill>
                  <a:srgbClr val="FF0000"/>
                </a:solidFill>
                <a:latin typeface="Arial"/>
                <a:ea typeface="Arial"/>
                <a:cs typeface="Arial"/>
                <a:sym typeface="Arial"/>
              </a:rPr>
              <a:t>2.	&lt;A HREF="stuff.html" TARGET="_self"&gt; </a:t>
            </a:r>
            <a:endParaRPr/>
          </a:p>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If a frame contains the following link, the frameset that contains the frame that contains this link will be replaced by stuff.HTM.</a:t>
            </a:r>
            <a:endParaRPr/>
          </a:p>
          <a:p>
            <a:pPr marL="0" marR="0" lvl="0" indent="0" algn="l" rtl="0">
              <a:lnSpc>
                <a:spcPct val="100000"/>
              </a:lnSpc>
              <a:spcBef>
                <a:spcPts val="0"/>
              </a:spcBef>
              <a:spcAft>
                <a:spcPts val="0"/>
              </a:spcAft>
              <a:buClr>
                <a:srgbClr val="FF0000"/>
              </a:buClr>
              <a:buSzPts val="2400"/>
              <a:buFont typeface="Arial"/>
              <a:buNone/>
            </a:pPr>
            <a:r>
              <a:rPr lang="en-US" sz="2400" b="1" i="0" u="none">
                <a:solidFill>
                  <a:srgbClr val="FF0000"/>
                </a:solidFill>
                <a:latin typeface="Arial"/>
                <a:ea typeface="Arial"/>
                <a:cs typeface="Arial"/>
                <a:sym typeface="Arial"/>
              </a:rPr>
              <a:t>3.	&lt;A HREF="stuff.html" TARGET="_parent"&gt; </a:t>
            </a:r>
            <a:endParaRPr/>
          </a:p>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Finally, if a frame contains the following link, clicking the link replaces the entire browser window with the contents of stuff.HTM.</a:t>
            </a:r>
            <a:endParaRPr/>
          </a:p>
          <a:p>
            <a:pPr marL="0" marR="0" lvl="0" indent="0" algn="l" rtl="0">
              <a:lnSpc>
                <a:spcPct val="100000"/>
              </a:lnSpc>
              <a:spcBef>
                <a:spcPts val="0"/>
              </a:spcBef>
              <a:spcAft>
                <a:spcPts val="0"/>
              </a:spcAft>
              <a:buClr>
                <a:srgbClr val="FF0000"/>
              </a:buClr>
              <a:buSzPts val="2400"/>
              <a:buFont typeface="Arial"/>
              <a:buNone/>
            </a:pPr>
            <a:r>
              <a:rPr lang="en-US" sz="2400" b="1" i="0" u="none">
                <a:solidFill>
                  <a:srgbClr val="FF0000"/>
                </a:solidFill>
                <a:latin typeface="Arial"/>
                <a:ea typeface="Arial"/>
                <a:cs typeface="Arial"/>
                <a:sym typeface="Arial"/>
              </a:rPr>
              <a:t>4.	&lt;A HREF="stuff.html" TARGET="_top"&gt;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6"/>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12</a:t>
            </a:fld>
            <a:endParaRPr/>
          </a:p>
        </p:txBody>
      </p:sp>
      <p:sp>
        <p:nvSpPr>
          <p:cNvPr id="208" name="Google Shape;208;p26"/>
          <p:cNvSpPr txBox="1">
            <a:spLocks noGrp="1"/>
          </p:cNvSpPr>
          <p:nvPr>
            <p:ph type="title"/>
          </p:nvPr>
        </p:nvSpPr>
        <p:spPr>
          <a:xfrm>
            <a:off x="457200" y="152400"/>
            <a:ext cx="8229600" cy="1143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Starting NotePad</a:t>
            </a:r>
            <a:endParaRPr/>
          </a:p>
        </p:txBody>
      </p:sp>
      <p:sp>
        <p:nvSpPr>
          <p:cNvPr id="209" name="Google Shape;209;p26"/>
          <p:cNvSpPr txBox="1">
            <a:spLocks noGrp="1"/>
          </p:cNvSpPr>
          <p:nvPr>
            <p:ph type="body" idx="1"/>
          </p:nvPr>
        </p:nvSpPr>
        <p:spPr>
          <a:xfrm>
            <a:off x="457200" y="1524000"/>
            <a:ext cx="8229600" cy="5105400"/>
          </a:xfrm>
          <a:prstGeom prst="rect">
            <a:avLst/>
          </a:prstGeom>
          <a:solidFill>
            <a:schemeClr val="accent1"/>
          </a:solidFill>
          <a:ln w="9525" cap="flat" cmpd="sng">
            <a:solidFill>
              <a:srgbClr val="008000"/>
            </a:solidFill>
            <a:prstDash val="solid"/>
            <a:miter lim="524288"/>
            <a:headEnd type="none" w="sm" len="sm"/>
            <a:tailEnd type="none" w="sm" len="sm"/>
          </a:ln>
        </p:spPr>
        <p:txBody>
          <a:bodyPr spcFirstLastPara="1" wrap="square" lIns="91425" tIns="45700" rIns="91425" bIns="45700" anchor="t" anchorCtr="0">
            <a:noAutofit/>
          </a:bodyPr>
          <a:lstStyle/>
          <a:p>
            <a:pPr marL="609600" lvl="0" indent="-609600" algn="l" rtl="0">
              <a:lnSpc>
                <a:spcPct val="9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     NotePad is the standard text editor that comes with the microsoft windows operating system. To start NotePad in windows 9x or XP follow the steps bellow:</a:t>
            </a:r>
            <a:endParaRPr/>
          </a:p>
          <a:p>
            <a:pPr marL="609600" lvl="0" indent="-609600" algn="l" rtl="0">
              <a:lnSpc>
                <a:spcPct val="90000"/>
              </a:lnSpc>
              <a:spcBef>
                <a:spcPts val="640"/>
              </a:spcBef>
              <a:spcAft>
                <a:spcPts val="0"/>
              </a:spcAft>
              <a:buClr>
                <a:schemeClr val="lt1"/>
              </a:buClr>
              <a:buSzPts val="3200"/>
              <a:buFont typeface="Noto Sans Symbols"/>
              <a:buChar char="▪"/>
            </a:pPr>
            <a:r>
              <a:rPr lang="en-US" sz="3200" b="0" i="0" u="none">
                <a:solidFill>
                  <a:schemeClr val="dk1"/>
                </a:solidFill>
                <a:latin typeface="Arial"/>
                <a:ea typeface="Arial"/>
                <a:cs typeface="Arial"/>
                <a:sym typeface="Arial"/>
              </a:rPr>
              <a:t>Click on the “</a:t>
            </a:r>
            <a:r>
              <a:rPr lang="en-US" sz="3200" b="0" i="0" u="none">
                <a:solidFill>
                  <a:srgbClr val="008000"/>
                </a:solidFill>
                <a:latin typeface="Arial"/>
                <a:ea typeface="Arial"/>
                <a:cs typeface="Arial"/>
                <a:sym typeface="Arial"/>
              </a:rPr>
              <a:t>Start</a:t>
            </a:r>
            <a:r>
              <a:rPr lang="en-US" sz="3200" b="0" i="0" u="none">
                <a:solidFill>
                  <a:schemeClr val="dk1"/>
                </a:solidFill>
                <a:latin typeface="Arial"/>
                <a:ea typeface="Arial"/>
                <a:cs typeface="Arial"/>
                <a:sym typeface="Arial"/>
              </a:rPr>
              <a:t>” button located on your Windows task bar.</a:t>
            </a:r>
            <a:endParaRPr/>
          </a:p>
          <a:p>
            <a:pPr marL="609600" lvl="0" indent="-609600" algn="l" rtl="0">
              <a:lnSpc>
                <a:spcPct val="90000"/>
              </a:lnSpc>
              <a:spcBef>
                <a:spcPts val="640"/>
              </a:spcBef>
              <a:spcAft>
                <a:spcPts val="0"/>
              </a:spcAft>
              <a:buClr>
                <a:schemeClr val="lt1"/>
              </a:buClr>
              <a:buSzPts val="3200"/>
              <a:buFont typeface="Noto Sans Symbols"/>
              <a:buChar char="▪"/>
            </a:pPr>
            <a:r>
              <a:rPr lang="en-US" sz="3200" b="0" i="0" u="none">
                <a:solidFill>
                  <a:schemeClr val="dk1"/>
                </a:solidFill>
                <a:latin typeface="Arial"/>
                <a:ea typeface="Arial"/>
                <a:cs typeface="Arial"/>
                <a:sym typeface="Arial"/>
              </a:rPr>
              <a:t>Click on “</a:t>
            </a:r>
            <a:r>
              <a:rPr lang="en-US" sz="3200" b="0" i="0" u="none">
                <a:solidFill>
                  <a:srgbClr val="008000"/>
                </a:solidFill>
                <a:latin typeface="Arial"/>
                <a:ea typeface="Arial"/>
                <a:cs typeface="Arial"/>
                <a:sym typeface="Arial"/>
              </a:rPr>
              <a:t>Programs</a:t>
            </a:r>
            <a:r>
              <a:rPr lang="en-US" sz="3200" b="0" i="0" u="none">
                <a:solidFill>
                  <a:schemeClr val="dk1"/>
                </a:solidFill>
                <a:latin typeface="Arial"/>
                <a:ea typeface="Arial"/>
                <a:cs typeface="Arial"/>
                <a:sym typeface="Arial"/>
              </a:rPr>
              <a:t>” and then click on the directory menu labeled “</a:t>
            </a:r>
            <a:r>
              <a:rPr lang="en-US" sz="3200" b="0" i="0" u="none">
                <a:solidFill>
                  <a:srgbClr val="008000"/>
                </a:solidFill>
                <a:latin typeface="Arial"/>
                <a:ea typeface="Arial"/>
                <a:cs typeface="Arial"/>
                <a:sym typeface="Arial"/>
              </a:rPr>
              <a:t>Accessories</a:t>
            </a:r>
            <a:r>
              <a:rPr lang="en-US" sz="3200" b="0" i="0" u="none">
                <a:solidFill>
                  <a:schemeClr val="dk1"/>
                </a:solidFill>
                <a:latin typeface="Arial"/>
                <a:ea typeface="Arial"/>
                <a:cs typeface="Arial"/>
                <a:sym typeface="Arial"/>
              </a:rPr>
              <a:t>”.</a:t>
            </a:r>
            <a:endParaRPr/>
          </a:p>
          <a:p>
            <a:pPr marL="609600" lvl="0" indent="-609600" algn="l" rtl="0">
              <a:lnSpc>
                <a:spcPct val="90000"/>
              </a:lnSpc>
              <a:spcBef>
                <a:spcPts val="640"/>
              </a:spcBef>
              <a:spcAft>
                <a:spcPts val="0"/>
              </a:spcAft>
              <a:buClr>
                <a:schemeClr val="lt1"/>
              </a:buClr>
              <a:buSzPts val="3200"/>
              <a:buFont typeface="Noto Sans Symbols"/>
              <a:buChar char="▪"/>
            </a:pPr>
            <a:r>
              <a:rPr lang="en-US" sz="3200" b="0" i="0" u="none">
                <a:solidFill>
                  <a:schemeClr val="dk1"/>
                </a:solidFill>
                <a:latin typeface="Arial"/>
                <a:ea typeface="Arial"/>
                <a:cs typeface="Arial"/>
                <a:sym typeface="Arial"/>
              </a:rPr>
              <a:t>Locate the shortcut “</a:t>
            </a:r>
            <a:r>
              <a:rPr lang="en-US" sz="3200" b="0" i="0" u="none">
                <a:solidFill>
                  <a:srgbClr val="008000"/>
                </a:solidFill>
                <a:latin typeface="Arial"/>
                <a:ea typeface="Arial"/>
                <a:cs typeface="Arial"/>
                <a:sym typeface="Arial"/>
              </a:rPr>
              <a:t>NotePad</a:t>
            </a:r>
            <a:r>
              <a:rPr lang="en-US" sz="3200" b="0" i="0" u="none">
                <a:solidFill>
                  <a:schemeClr val="dk1"/>
                </a:solidFill>
                <a:latin typeface="Arial"/>
                <a:ea typeface="Arial"/>
                <a:cs typeface="Arial"/>
                <a:sym typeface="Arial"/>
              </a:rPr>
              <a:t>” and click the shortcut once.</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989"/>
        <p:cNvGrpSpPr/>
        <p:nvPr/>
      </p:nvGrpSpPr>
      <p:grpSpPr>
        <a:xfrm>
          <a:off x="0" y="0"/>
          <a:ext cx="0" cy="0"/>
          <a:chOff x="0" y="0"/>
          <a:chExt cx="0" cy="0"/>
        </a:xfrm>
      </p:grpSpPr>
      <p:sp>
        <p:nvSpPr>
          <p:cNvPr id="990" name="Google Shape;990;p134"/>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120</a:t>
            </a:fld>
            <a:endParaRPr/>
          </a:p>
        </p:txBody>
      </p:sp>
      <p:sp>
        <p:nvSpPr>
          <p:cNvPr id="991" name="Google Shape;991;p134"/>
          <p:cNvSpPr txBox="1"/>
          <p:nvPr/>
        </p:nvSpPr>
        <p:spPr>
          <a:xfrm>
            <a:off x="762000" y="381000"/>
            <a:ext cx="7772400" cy="1143000"/>
          </a:xfrm>
          <a:prstGeom prst="rect">
            <a:avLst/>
          </a:prstGeom>
          <a:solidFill>
            <a:srgbClr val="33330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Targeting links to frames</a:t>
            </a:r>
            <a:endParaRPr/>
          </a:p>
        </p:txBody>
      </p:sp>
      <p:sp>
        <p:nvSpPr>
          <p:cNvPr id="992" name="Google Shape;992;p134"/>
          <p:cNvSpPr txBox="1"/>
          <p:nvPr/>
        </p:nvSpPr>
        <p:spPr>
          <a:xfrm>
            <a:off x="457200" y="1600200"/>
            <a:ext cx="8382000" cy="47244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The TARGET attribute allows you to specify the frame into which a page is to be loaded into in a frames setting.</a:t>
            </a:r>
            <a:endParaRPr/>
          </a:p>
          <a:p>
            <a:pPr marL="0" marR="0" lvl="0" indent="0" algn="l"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&lt;A HREF=“chap1.html” TARGET=“_self”&gt; [Chapter 1]&lt;/A&gt;</a:t>
            </a:r>
            <a:endParaRPr/>
          </a:p>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&lt;A HREF=“chap1.html” TARGET=“_parent”&gt; [Chapter 2]&lt;/A&gt;</a:t>
            </a:r>
            <a:endParaRPr/>
          </a:p>
          <a:p>
            <a:pPr marL="0" marR="0" lvl="0" indent="0" algn="l"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Parent window</a:t>
            </a:r>
            <a:endParaRPr/>
          </a:p>
        </p:txBody>
      </p:sp>
      <p:grpSp>
        <p:nvGrpSpPr>
          <p:cNvPr id="993" name="Google Shape;993;p134"/>
          <p:cNvGrpSpPr/>
          <p:nvPr/>
        </p:nvGrpSpPr>
        <p:grpSpPr>
          <a:xfrm>
            <a:off x="4648200" y="3810000"/>
            <a:ext cx="3352800" cy="2438400"/>
            <a:chOff x="2880" y="2448"/>
            <a:chExt cx="2112" cy="1536"/>
          </a:xfrm>
        </p:grpSpPr>
        <p:sp>
          <p:nvSpPr>
            <p:cNvPr id="994" name="Google Shape;994;p134"/>
            <p:cNvSpPr txBox="1"/>
            <p:nvPr/>
          </p:nvSpPr>
          <p:spPr>
            <a:xfrm>
              <a:off x="2928" y="2592"/>
              <a:ext cx="2064" cy="46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Learning HTML</a:t>
              </a:r>
              <a:endParaRPr/>
            </a:p>
            <a:p>
              <a:pPr marL="0" marR="0" lvl="0" indent="0" algn="ctr" rtl="0">
                <a:lnSpc>
                  <a:spcPct val="100000"/>
                </a:lnSpc>
                <a:spcBef>
                  <a:spcPts val="80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[Chapter 1][Chapter 2][Chapter 3]</a:t>
              </a:r>
              <a:endParaRPr/>
            </a:p>
          </p:txBody>
        </p:sp>
        <p:grpSp>
          <p:nvGrpSpPr>
            <p:cNvPr id="995" name="Google Shape;995;p134"/>
            <p:cNvGrpSpPr/>
            <p:nvPr/>
          </p:nvGrpSpPr>
          <p:grpSpPr>
            <a:xfrm>
              <a:off x="2880" y="2448"/>
              <a:ext cx="2112" cy="1536"/>
              <a:chOff x="2880" y="2448"/>
              <a:chExt cx="2112" cy="1536"/>
            </a:xfrm>
          </p:grpSpPr>
          <p:sp>
            <p:nvSpPr>
              <p:cNvPr id="996" name="Google Shape;996;p134"/>
              <p:cNvSpPr txBox="1"/>
              <p:nvPr/>
            </p:nvSpPr>
            <p:spPr>
              <a:xfrm>
                <a:off x="2880" y="2448"/>
                <a:ext cx="2112" cy="153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997" name="Google Shape;997;p134"/>
              <p:cNvCxnSpPr/>
              <p:nvPr/>
            </p:nvCxnSpPr>
            <p:spPr>
              <a:xfrm>
                <a:off x="2880" y="3120"/>
                <a:ext cx="2112" cy="0"/>
              </a:xfrm>
              <a:prstGeom prst="straightConnector1">
                <a:avLst/>
              </a:prstGeom>
              <a:noFill/>
              <a:ln w="9525" cap="flat" cmpd="sng">
                <a:solidFill>
                  <a:schemeClr val="dk1"/>
                </a:solidFill>
                <a:prstDash val="solid"/>
                <a:miter lim="800000"/>
                <a:headEnd type="none" w="med" len="med"/>
                <a:tailEnd type="none" w="med" len="med"/>
              </a:ln>
            </p:spPr>
          </p:cxnSp>
        </p:grpSp>
      </p:grpSp>
      <p:sp>
        <p:nvSpPr>
          <p:cNvPr id="998" name="Google Shape;998;p134"/>
          <p:cNvSpPr txBox="1"/>
          <p:nvPr/>
        </p:nvSpPr>
        <p:spPr>
          <a:xfrm>
            <a:off x="3276600" y="4114800"/>
            <a:ext cx="1295400"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chap1.html</a:t>
            </a:r>
            <a:endParaRPr/>
          </a:p>
        </p:txBody>
      </p:sp>
      <p:sp>
        <p:nvSpPr>
          <p:cNvPr id="999" name="Google Shape;999;p134"/>
          <p:cNvSpPr txBox="1"/>
          <p:nvPr/>
        </p:nvSpPr>
        <p:spPr>
          <a:xfrm>
            <a:off x="3124200" y="5226050"/>
            <a:ext cx="1295400"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chap2.html</a:t>
            </a:r>
            <a:endParaRPr/>
          </a:p>
        </p:txBody>
      </p:sp>
      <p:cxnSp>
        <p:nvCxnSpPr>
          <p:cNvPr id="1000" name="Google Shape;1000;p134"/>
          <p:cNvCxnSpPr/>
          <p:nvPr/>
        </p:nvCxnSpPr>
        <p:spPr>
          <a:xfrm rot="10800000">
            <a:off x="2133600" y="5410200"/>
            <a:ext cx="990600" cy="0"/>
          </a:xfrm>
          <a:prstGeom prst="straightConnector1">
            <a:avLst/>
          </a:prstGeom>
          <a:noFill/>
          <a:ln w="9525" cap="flat" cmpd="sng">
            <a:solidFill>
              <a:schemeClr val="dk1"/>
            </a:solidFill>
            <a:prstDash val="solid"/>
            <a:miter lim="800000"/>
            <a:headEnd type="none" w="med" len="med"/>
            <a:tailEnd type="triangle" w="lg" len="lg"/>
          </a:ln>
        </p:spPr>
      </p:cxnSp>
      <p:cxnSp>
        <p:nvCxnSpPr>
          <p:cNvPr id="1001" name="Google Shape;1001;p134"/>
          <p:cNvCxnSpPr/>
          <p:nvPr/>
        </p:nvCxnSpPr>
        <p:spPr>
          <a:xfrm>
            <a:off x="4419600" y="4267200"/>
            <a:ext cx="914400" cy="0"/>
          </a:xfrm>
          <a:prstGeom prst="straightConnector1">
            <a:avLst/>
          </a:prstGeom>
          <a:noFill/>
          <a:ln w="9525" cap="flat" cmpd="sng">
            <a:solidFill>
              <a:schemeClr val="dk1"/>
            </a:solidFill>
            <a:prstDash val="solid"/>
            <a:miter lim="800000"/>
            <a:headEnd type="none" w="med" len="med"/>
            <a:tailEnd type="triangle" w="lg" len="lg"/>
          </a:ln>
        </p:spPr>
      </p:cxnSp>
      <p:sp>
        <p:nvSpPr>
          <p:cNvPr id="1002" name="Google Shape;1002;p134"/>
          <p:cNvSpPr txBox="1"/>
          <p:nvPr/>
        </p:nvSpPr>
        <p:spPr>
          <a:xfrm>
            <a:off x="533400" y="3886200"/>
            <a:ext cx="2514600" cy="22860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135"/>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121</a:t>
            </a:fld>
            <a:endParaRPr/>
          </a:p>
        </p:txBody>
      </p:sp>
      <p:sp>
        <p:nvSpPr>
          <p:cNvPr id="1008" name="Google Shape;1008;p135"/>
          <p:cNvSpPr txBox="1"/>
          <p:nvPr/>
        </p:nvSpPr>
        <p:spPr>
          <a:xfrm>
            <a:off x="685800" y="304800"/>
            <a:ext cx="7772400" cy="1143000"/>
          </a:xfrm>
          <a:prstGeom prst="rect">
            <a:avLst/>
          </a:prstGeom>
          <a:solidFill>
            <a:schemeClr val="dk2"/>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00"/>
              </a:buClr>
              <a:buSzPts val="3200"/>
              <a:buFont typeface="Arial"/>
              <a:buNone/>
            </a:pPr>
            <a:r>
              <a:rPr lang="en-US" sz="3200" b="0" i="0" u="none">
                <a:solidFill>
                  <a:srgbClr val="FFFF00"/>
                </a:solidFill>
                <a:latin typeface="Arial"/>
                <a:ea typeface="Arial"/>
                <a:cs typeface="Arial"/>
                <a:sym typeface="Arial"/>
              </a:rPr>
              <a:t>Targeting links to frames</a:t>
            </a:r>
            <a:endParaRPr/>
          </a:p>
        </p:txBody>
      </p:sp>
      <p:sp>
        <p:nvSpPr>
          <p:cNvPr id="1009" name="Google Shape;1009;p135"/>
          <p:cNvSpPr txBox="1"/>
          <p:nvPr/>
        </p:nvSpPr>
        <p:spPr>
          <a:xfrm>
            <a:off x="533400" y="1752600"/>
            <a:ext cx="8229600" cy="47244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The TARGET attribute allows you to specify the frame into which a page is to be loaded into in a frames setting.</a:t>
            </a:r>
            <a:endParaRPr/>
          </a:p>
          <a:p>
            <a:pPr marL="0" marR="0" lvl="0" indent="0" algn="l"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&lt;A HREF=“chap1.html” TARGET=“bottom”&gt; [Chapter 1]&lt;/A&gt;</a:t>
            </a:r>
            <a:endParaRPr/>
          </a:p>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&lt;A HREF=“chap2.html” TARGET=“bottom”&gt; [Chapter 2]&lt;/A&gt;</a:t>
            </a:r>
            <a:endParaRPr/>
          </a:p>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&lt;A HREF=“chap3.html” TARGET=“bottom”&gt; [Chapter 3]&lt;/A&gt;</a:t>
            </a:r>
            <a:endParaRPr/>
          </a:p>
          <a:p>
            <a:pPr marL="0" marR="0" lvl="0" indent="0" algn="l"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1010" name="Google Shape;1010;p135"/>
          <p:cNvGrpSpPr/>
          <p:nvPr/>
        </p:nvGrpSpPr>
        <p:grpSpPr>
          <a:xfrm>
            <a:off x="4572000" y="3886200"/>
            <a:ext cx="3352800" cy="2438400"/>
            <a:chOff x="2880" y="2448"/>
            <a:chExt cx="2112" cy="1536"/>
          </a:xfrm>
        </p:grpSpPr>
        <p:sp>
          <p:nvSpPr>
            <p:cNvPr id="1011" name="Google Shape;1011;p135"/>
            <p:cNvSpPr txBox="1"/>
            <p:nvPr/>
          </p:nvSpPr>
          <p:spPr>
            <a:xfrm>
              <a:off x="2928" y="2592"/>
              <a:ext cx="2064" cy="46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Learning HTML</a:t>
              </a:r>
              <a:endParaRPr/>
            </a:p>
            <a:p>
              <a:pPr marL="0" marR="0" lvl="0" indent="0" algn="ctr" rtl="0">
                <a:lnSpc>
                  <a:spcPct val="100000"/>
                </a:lnSpc>
                <a:spcBef>
                  <a:spcPts val="80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[Chapter 1][Chapter 2][Chapter 3]</a:t>
              </a:r>
              <a:endParaRPr/>
            </a:p>
          </p:txBody>
        </p:sp>
        <p:grpSp>
          <p:nvGrpSpPr>
            <p:cNvPr id="1012" name="Google Shape;1012;p135"/>
            <p:cNvGrpSpPr/>
            <p:nvPr/>
          </p:nvGrpSpPr>
          <p:grpSpPr>
            <a:xfrm>
              <a:off x="2880" y="2448"/>
              <a:ext cx="2112" cy="1536"/>
              <a:chOff x="2880" y="2448"/>
              <a:chExt cx="2112" cy="1536"/>
            </a:xfrm>
          </p:grpSpPr>
          <p:sp>
            <p:nvSpPr>
              <p:cNvPr id="1013" name="Google Shape;1013;p135"/>
              <p:cNvSpPr txBox="1"/>
              <p:nvPr/>
            </p:nvSpPr>
            <p:spPr>
              <a:xfrm>
                <a:off x="2880" y="2448"/>
                <a:ext cx="2112" cy="153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1014" name="Google Shape;1014;p135"/>
              <p:cNvCxnSpPr/>
              <p:nvPr/>
            </p:nvCxnSpPr>
            <p:spPr>
              <a:xfrm>
                <a:off x="2880" y="3120"/>
                <a:ext cx="2112" cy="0"/>
              </a:xfrm>
              <a:prstGeom prst="straightConnector1">
                <a:avLst/>
              </a:prstGeom>
              <a:noFill/>
              <a:ln w="9525" cap="flat" cmpd="sng">
                <a:solidFill>
                  <a:schemeClr val="dk1"/>
                </a:solidFill>
                <a:prstDash val="solid"/>
                <a:miter lim="800000"/>
                <a:headEnd type="none" w="med" len="med"/>
                <a:tailEnd type="none" w="med" len="med"/>
              </a:ln>
            </p:spPr>
          </p:cxnSp>
        </p:grpSp>
      </p:grpSp>
      <p:sp>
        <p:nvSpPr>
          <p:cNvPr id="1015" name="Google Shape;1015;p135"/>
          <p:cNvSpPr txBox="1"/>
          <p:nvPr/>
        </p:nvSpPr>
        <p:spPr>
          <a:xfrm>
            <a:off x="1600200" y="4114800"/>
            <a:ext cx="1295400"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chap1.html</a:t>
            </a:r>
            <a:endParaRPr/>
          </a:p>
        </p:txBody>
      </p:sp>
      <p:sp>
        <p:nvSpPr>
          <p:cNvPr id="1016" name="Google Shape;1016;p135"/>
          <p:cNvSpPr txBox="1"/>
          <p:nvPr/>
        </p:nvSpPr>
        <p:spPr>
          <a:xfrm>
            <a:off x="1600200" y="4921250"/>
            <a:ext cx="1295400"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chap2.html</a:t>
            </a:r>
            <a:endParaRPr/>
          </a:p>
        </p:txBody>
      </p:sp>
      <p:sp>
        <p:nvSpPr>
          <p:cNvPr id="1017" name="Google Shape;1017;p135"/>
          <p:cNvSpPr txBox="1"/>
          <p:nvPr/>
        </p:nvSpPr>
        <p:spPr>
          <a:xfrm>
            <a:off x="1600200" y="5683250"/>
            <a:ext cx="1295400"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chap3.html</a:t>
            </a:r>
            <a:endParaRPr/>
          </a:p>
        </p:txBody>
      </p:sp>
      <p:cxnSp>
        <p:nvCxnSpPr>
          <p:cNvPr id="1018" name="Google Shape;1018;p135"/>
          <p:cNvCxnSpPr/>
          <p:nvPr/>
        </p:nvCxnSpPr>
        <p:spPr>
          <a:xfrm>
            <a:off x="2743200" y="4343400"/>
            <a:ext cx="2819400" cy="990600"/>
          </a:xfrm>
          <a:prstGeom prst="straightConnector1">
            <a:avLst/>
          </a:prstGeom>
          <a:noFill/>
          <a:ln w="9525" cap="flat" cmpd="sng">
            <a:solidFill>
              <a:schemeClr val="dk1"/>
            </a:solidFill>
            <a:prstDash val="solid"/>
            <a:miter lim="800000"/>
            <a:headEnd type="none" w="med" len="med"/>
            <a:tailEnd type="triangle" w="lg" len="lg"/>
          </a:ln>
        </p:spPr>
      </p:cxnSp>
      <p:cxnSp>
        <p:nvCxnSpPr>
          <p:cNvPr id="1019" name="Google Shape;1019;p135"/>
          <p:cNvCxnSpPr/>
          <p:nvPr/>
        </p:nvCxnSpPr>
        <p:spPr>
          <a:xfrm>
            <a:off x="2817812" y="5105400"/>
            <a:ext cx="2667000" cy="381000"/>
          </a:xfrm>
          <a:prstGeom prst="straightConnector1">
            <a:avLst/>
          </a:prstGeom>
          <a:noFill/>
          <a:ln w="9525" cap="flat" cmpd="sng">
            <a:solidFill>
              <a:schemeClr val="dk1"/>
            </a:solidFill>
            <a:prstDash val="solid"/>
            <a:miter lim="800000"/>
            <a:headEnd type="none" w="med" len="med"/>
            <a:tailEnd type="triangle" w="lg" len="lg"/>
          </a:ln>
        </p:spPr>
      </p:cxnSp>
      <p:cxnSp>
        <p:nvCxnSpPr>
          <p:cNvPr id="1020" name="Google Shape;1020;p135"/>
          <p:cNvCxnSpPr/>
          <p:nvPr/>
        </p:nvCxnSpPr>
        <p:spPr>
          <a:xfrm rot="10800000" flipH="1">
            <a:off x="2895600" y="5715000"/>
            <a:ext cx="2514600" cy="152400"/>
          </a:xfrm>
          <a:prstGeom prst="straightConnector1">
            <a:avLst/>
          </a:prstGeom>
          <a:noFill/>
          <a:ln w="9525" cap="flat" cmpd="sng">
            <a:solidFill>
              <a:schemeClr val="dk1"/>
            </a:solidFill>
            <a:prstDash val="solid"/>
            <a:miter lim="800000"/>
            <a:headEnd type="none" w="med" len="med"/>
            <a:tailEnd type="triangle" w="lg" len="lg"/>
          </a:ln>
        </p:spPr>
      </p:cxn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p136"/>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122</a:t>
            </a:fld>
            <a:endParaRPr/>
          </a:p>
        </p:txBody>
      </p:sp>
      <p:sp>
        <p:nvSpPr>
          <p:cNvPr id="1026" name="Google Shape;1026;p136"/>
          <p:cNvSpPr txBox="1">
            <a:spLocks noGrp="1"/>
          </p:cNvSpPr>
          <p:nvPr>
            <p:ph type="title"/>
          </p:nvPr>
        </p:nvSpPr>
        <p:spPr>
          <a:xfrm>
            <a:off x="457200" y="0"/>
            <a:ext cx="8229600" cy="8382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6000"/>
              <a:buFont typeface="Libre Baskerville"/>
              <a:buNone/>
            </a:pPr>
            <a:r>
              <a:rPr lang="en-US" sz="6000" b="1" i="0" u="none">
                <a:solidFill>
                  <a:srgbClr val="FFFF00"/>
                </a:solidFill>
                <a:latin typeface="Libre Baskerville"/>
                <a:ea typeface="Libre Baskerville"/>
                <a:cs typeface="Libre Baskerville"/>
                <a:sym typeface="Libre Baskerville"/>
              </a:rPr>
              <a:t>Forms</a:t>
            </a:r>
            <a:endParaRPr/>
          </a:p>
        </p:txBody>
      </p:sp>
      <p:sp>
        <p:nvSpPr>
          <p:cNvPr id="1027" name="Google Shape;1027;p136"/>
          <p:cNvSpPr txBox="1">
            <a:spLocks noGrp="1"/>
          </p:cNvSpPr>
          <p:nvPr>
            <p:ph type="body" idx="1"/>
          </p:nvPr>
        </p:nvSpPr>
        <p:spPr>
          <a:xfrm>
            <a:off x="685800" y="1066800"/>
            <a:ext cx="7772400" cy="5638800"/>
          </a:xfrm>
          <a:prstGeom prst="rect">
            <a:avLst/>
          </a:prstGeom>
          <a:solidFill>
            <a:schemeClr val="accent1"/>
          </a:solidFill>
          <a:ln>
            <a:noFill/>
          </a:ln>
        </p:spPr>
        <p:txBody>
          <a:bodyPr spcFirstLastPara="1" wrap="square" lIns="91425" tIns="45700" rIns="91425" bIns="45700" anchor="t" anchorCtr="0">
            <a:noAutofit/>
          </a:bodyPr>
          <a:lstStyle/>
          <a:p>
            <a:pPr marL="609600" lvl="0" indent="-609600" algn="l" rtl="0">
              <a:lnSpc>
                <a:spcPct val="100000"/>
              </a:lnSpc>
              <a:spcBef>
                <a:spcPts val="0"/>
              </a:spcBef>
              <a:spcAft>
                <a:spcPts val="0"/>
              </a:spcAft>
              <a:buClr>
                <a:schemeClr val="accent2"/>
              </a:buClr>
              <a:buSzPts val="2000"/>
              <a:buFont typeface="Noto Sans Symbols"/>
              <a:buChar char="▪"/>
            </a:pPr>
            <a:r>
              <a:rPr lang="en-US" sz="2000" b="0" i="0" u="none">
                <a:solidFill>
                  <a:schemeClr val="dk1"/>
                </a:solidFill>
                <a:latin typeface="Arial"/>
                <a:ea typeface="Arial"/>
                <a:cs typeface="Arial"/>
                <a:sym typeface="Arial"/>
              </a:rPr>
              <a:t>Forms add the ability to web pages to not only provide the person viewing the document with dynamic information but also to obtain information from the person viewing it, and process the information.</a:t>
            </a:r>
            <a:endParaRPr/>
          </a:p>
          <a:p>
            <a:pPr marL="609600" lvl="0" indent="-609600" algn="l" rtl="0">
              <a:lnSpc>
                <a:spcPct val="100000"/>
              </a:lnSpc>
              <a:spcBef>
                <a:spcPts val="400"/>
              </a:spcBef>
              <a:spcAft>
                <a:spcPts val="0"/>
              </a:spcAft>
              <a:buClr>
                <a:schemeClr val="dk1"/>
              </a:buClr>
              <a:buSzPts val="2000"/>
              <a:buFont typeface="Arial"/>
              <a:buNone/>
            </a:pPr>
            <a:r>
              <a:rPr lang="en-US" sz="2000" b="1" i="1" u="none">
                <a:solidFill>
                  <a:schemeClr val="dk1"/>
                </a:solidFill>
                <a:latin typeface="Arial"/>
                <a:ea typeface="Arial"/>
                <a:cs typeface="Arial"/>
                <a:sym typeface="Arial"/>
              </a:rPr>
              <a:t>Objectives:</a:t>
            </a:r>
            <a:endParaRPr/>
          </a:p>
          <a:p>
            <a:pPr marL="609600" lvl="0" indent="-6096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Upon completing this section, you should be able to</a:t>
            </a:r>
            <a:endParaRPr/>
          </a:p>
          <a:p>
            <a:pPr marL="609600" lvl="0" indent="-609600" algn="l" rtl="0">
              <a:lnSpc>
                <a:spcPct val="100000"/>
              </a:lnSpc>
              <a:spcBef>
                <a:spcPts val="400"/>
              </a:spcBef>
              <a:spcAft>
                <a:spcPts val="0"/>
              </a:spcAft>
              <a:buClr>
                <a:schemeClr val="accent2"/>
              </a:buClr>
              <a:buSzPts val="2000"/>
              <a:buFont typeface="Noto Sans Symbols"/>
              <a:buAutoNum type="arabicPeriod"/>
            </a:pPr>
            <a:r>
              <a:rPr lang="en-US" sz="2000" b="0" i="0" u="none">
                <a:solidFill>
                  <a:schemeClr val="dk1"/>
                </a:solidFill>
                <a:latin typeface="Arial"/>
                <a:ea typeface="Arial"/>
                <a:cs typeface="Arial"/>
                <a:sym typeface="Arial"/>
              </a:rPr>
              <a:t>Create a FORM.</a:t>
            </a:r>
            <a:endParaRPr/>
          </a:p>
          <a:p>
            <a:pPr marL="609600" lvl="0" indent="-609600" algn="l" rtl="0">
              <a:lnSpc>
                <a:spcPct val="100000"/>
              </a:lnSpc>
              <a:spcBef>
                <a:spcPts val="400"/>
              </a:spcBef>
              <a:spcAft>
                <a:spcPts val="0"/>
              </a:spcAft>
              <a:buClr>
                <a:schemeClr val="accent2"/>
              </a:buClr>
              <a:buSzPts val="2000"/>
              <a:buFont typeface="Noto Sans Symbols"/>
              <a:buAutoNum type="arabicPeriod"/>
            </a:pPr>
            <a:r>
              <a:rPr lang="en-US" sz="2000" b="0" i="0" u="none">
                <a:solidFill>
                  <a:schemeClr val="dk1"/>
                </a:solidFill>
                <a:latin typeface="Arial"/>
                <a:ea typeface="Arial"/>
                <a:cs typeface="Arial"/>
                <a:sym typeface="Arial"/>
              </a:rPr>
              <a:t>Add elements to a FORM.</a:t>
            </a:r>
            <a:endParaRPr/>
          </a:p>
          <a:p>
            <a:pPr marL="609600" lvl="0" indent="-609600" algn="l" rtl="0">
              <a:lnSpc>
                <a:spcPct val="100000"/>
              </a:lnSpc>
              <a:spcBef>
                <a:spcPts val="640"/>
              </a:spcBef>
              <a:spcAft>
                <a:spcPts val="0"/>
              </a:spcAft>
              <a:buClr>
                <a:schemeClr val="accent2"/>
              </a:buClr>
              <a:buSzPts val="2000"/>
              <a:buFont typeface="Noto Sans Symbols"/>
              <a:buAutoNum type="arabicPeriod"/>
            </a:pPr>
            <a:r>
              <a:rPr lang="en-US" sz="2000" b="0" i="0" u="none">
                <a:solidFill>
                  <a:schemeClr val="dk1"/>
                </a:solidFill>
                <a:latin typeface="Arial"/>
                <a:ea typeface="Arial"/>
                <a:cs typeface="Arial"/>
                <a:sym typeface="Arial"/>
              </a:rPr>
              <a:t>Define CGI </a:t>
            </a:r>
            <a:r>
              <a:rPr lang="en-US" sz="3200" b="0" i="0" u="none">
                <a:solidFill>
                  <a:schemeClr val="dk1"/>
                </a:solidFill>
                <a:latin typeface="Arial"/>
                <a:ea typeface="Arial"/>
                <a:cs typeface="Arial"/>
                <a:sym typeface="Arial"/>
              </a:rPr>
              <a:t>(Common Gateway Interface).</a:t>
            </a:r>
            <a:endParaRPr/>
          </a:p>
          <a:p>
            <a:pPr marL="609600" lvl="0" indent="-609600" algn="l" rtl="0">
              <a:lnSpc>
                <a:spcPct val="100000"/>
              </a:lnSpc>
              <a:spcBef>
                <a:spcPts val="400"/>
              </a:spcBef>
              <a:spcAft>
                <a:spcPts val="0"/>
              </a:spcAft>
              <a:buClr>
                <a:schemeClr val="accent2"/>
              </a:buClr>
              <a:buSzPts val="2000"/>
              <a:buFont typeface="Noto Sans Symbols"/>
              <a:buAutoNum type="arabicPeriod"/>
            </a:pPr>
            <a:r>
              <a:rPr lang="en-US" sz="2000" b="0" i="0" u="none">
                <a:solidFill>
                  <a:schemeClr val="dk1"/>
                </a:solidFill>
                <a:latin typeface="Arial"/>
                <a:ea typeface="Arial"/>
                <a:cs typeface="Arial"/>
                <a:sym typeface="Arial"/>
              </a:rPr>
              <a:t>Describe the purpose of a CGI Application.</a:t>
            </a:r>
            <a:endParaRPr/>
          </a:p>
          <a:p>
            <a:pPr marL="609600" lvl="0" indent="-609600" algn="l" rtl="0">
              <a:lnSpc>
                <a:spcPct val="100000"/>
              </a:lnSpc>
              <a:spcBef>
                <a:spcPts val="400"/>
              </a:spcBef>
              <a:spcAft>
                <a:spcPts val="0"/>
              </a:spcAft>
              <a:buClr>
                <a:schemeClr val="accent2"/>
              </a:buClr>
              <a:buSzPts val="2000"/>
              <a:buFont typeface="Noto Sans Symbols"/>
              <a:buAutoNum type="arabicPeriod"/>
            </a:pPr>
            <a:r>
              <a:rPr lang="en-US" sz="2000" b="0" i="0" u="none">
                <a:solidFill>
                  <a:schemeClr val="dk1"/>
                </a:solidFill>
                <a:latin typeface="Arial"/>
                <a:ea typeface="Arial"/>
                <a:cs typeface="Arial"/>
                <a:sym typeface="Arial"/>
              </a:rPr>
              <a:t>Specify an action for the FORM.</a:t>
            </a:r>
            <a:endParaRPr/>
          </a:p>
          <a:p>
            <a:pPr marL="609600" lvl="0" indent="-609600" algn="l" rtl="0">
              <a:lnSpc>
                <a:spcPct val="100000"/>
              </a:lnSpc>
              <a:spcBef>
                <a:spcPts val="400"/>
              </a:spcBef>
              <a:spcAft>
                <a:spcPts val="0"/>
              </a:spcAft>
              <a:buClr>
                <a:schemeClr val="accent2"/>
              </a:buClr>
              <a:buSzPts val="2000"/>
              <a:buFont typeface="Noto Sans Symbols"/>
              <a:buChar char="▪"/>
            </a:pPr>
            <a:r>
              <a:rPr lang="en-US" sz="2000" b="0" i="0" u="none">
                <a:solidFill>
                  <a:schemeClr val="dk1"/>
                </a:solidFill>
                <a:latin typeface="Arial"/>
                <a:ea typeface="Arial"/>
                <a:cs typeface="Arial"/>
                <a:sym typeface="Arial"/>
              </a:rPr>
              <a:t>Forms work in all browsers.</a:t>
            </a:r>
            <a:endParaRPr/>
          </a:p>
          <a:p>
            <a:pPr marL="609600" lvl="0" indent="-609600" algn="l" rtl="0">
              <a:lnSpc>
                <a:spcPct val="100000"/>
              </a:lnSpc>
              <a:spcBef>
                <a:spcPts val="400"/>
              </a:spcBef>
              <a:spcAft>
                <a:spcPts val="0"/>
              </a:spcAft>
              <a:buClr>
                <a:schemeClr val="accent2"/>
              </a:buClr>
              <a:buSzPts val="2000"/>
              <a:buFont typeface="Noto Sans Symbols"/>
              <a:buChar char="▪"/>
            </a:pPr>
            <a:r>
              <a:rPr lang="en-US" sz="2000" b="0" i="0" u="none">
                <a:solidFill>
                  <a:schemeClr val="dk1"/>
                </a:solidFill>
                <a:latin typeface="Arial"/>
                <a:ea typeface="Arial"/>
                <a:cs typeface="Arial"/>
                <a:sym typeface="Arial"/>
              </a:rPr>
              <a:t>Forms are Platform Independent.</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031"/>
        <p:cNvGrpSpPr/>
        <p:nvPr/>
      </p:nvGrpSpPr>
      <p:grpSpPr>
        <a:xfrm>
          <a:off x="0" y="0"/>
          <a:ext cx="0" cy="0"/>
          <a:chOff x="0" y="0"/>
          <a:chExt cx="0" cy="0"/>
        </a:xfrm>
      </p:grpSpPr>
      <p:sp>
        <p:nvSpPr>
          <p:cNvPr id="1032" name="Google Shape;1032;p137"/>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123</a:t>
            </a:fld>
            <a:endParaRPr/>
          </a:p>
        </p:txBody>
      </p:sp>
      <p:sp>
        <p:nvSpPr>
          <p:cNvPr id="1033" name="Google Shape;1033;p137"/>
          <p:cNvSpPr txBox="1">
            <a:spLocks noGrp="1"/>
          </p:cNvSpPr>
          <p:nvPr>
            <p:ph type="title"/>
          </p:nvPr>
        </p:nvSpPr>
        <p:spPr>
          <a:xfrm>
            <a:off x="606425" y="274637"/>
            <a:ext cx="7931150" cy="6858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6600"/>
              <a:buFont typeface="Libre Baskerville"/>
              <a:buNone/>
            </a:pPr>
            <a:r>
              <a:rPr lang="en-US" sz="6600" b="1" i="0" u="none">
                <a:solidFill>
                  <a:srgbClr val="FFFF00"/>
                </a:solidFill>
                <a:latin typeface="Libre Baskerville"/>
                <a:ea typeface="Libre Baskerville"/>
                <a:cs typeface="Libre Baskerville"/>
                <a:sym typeface="Libre Baskerville"/>
              </a:rPr>
              <a:t>Forms</a:t>
            </a:r>
            <a:endParaRPr/>
          </a:p>
        </p:txBody>
      </p:sp>
      <p:sp>
        <p:nvSpPr>
          <p:cNvPr id="1034" name="Google Shape;1034;p137"/>
          <p:cNvSpPr txBox="1">
            <a:spLocks noGrp="1"/>
          </p:cNvSpPr>
          <p:nvPr>
            <p:ph type="body" idx="1"/>
          </p:nvPr>
        </p:nvSpPr>
        <p:spPr>
          <a:xfrm>
            <a:off x="228600" y="1371600"/>
            <a:ext cx="8686800" cy="5029200"/>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accent2"/>
              </a:buClr>
              <a:buSzPts val="2000"/>
              <a:buFont typeface="Noto Sans Symbols"/>
              <a:buChar char="▪"/>
            </a:pPr>
            <a:r>
              <a:rPr lang="en-US" sz="2000" b="0" i="0" u="none">
                <a:solidFill>
                  <a:schemeClr val="dk1"/>
                </a:solidFill>
                <a:latin typeface="Arial"/>
                <a:ea typeface="Arial"/>
                <a:cs typeface="Arial"/>
                <a:sym typeface="Arial"/>
              </a:rPr>
              <a:t>To insert a form we use the &lt;FORM&gt;&lt;/FORM&gt; tags. The rest of the form elements must be inserted in between the form tags.</a:t>
            </a:r>
            <a:endParaRPr/>
          </a:p>
          <a:p>
            <a:pPr marL="34290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&lt;HTML&gt; &lt;HEAD&gt;</a:t>
            </a:r>
            <a:endParaRPr/>
          </a:p>
          <a:p>
            <a:pPr marL="34290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&lt;TITLE&gt; Sample Form&lt;/TITLE&gt;</a:t>
            </a:r>
            <a:endParaRPr/>
          </a:p>
          <a:p>
            <a:pPr marL="34290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&lt;/HEAD&gt;</a:t>
            </a:r>
            <a:endParaRPr/>
          </a:p>
          <a:p>
            <a:pPr marL="34290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&lt;BODY BGCOLOR=“FFFFFF”&gt;</a:t>
            </a:r>
            <a:endParaRPr/>
          </a:p>
          <a:p>
            <a:pPr marL="34290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&lt;</a:t>
            </a:r>
            <a:r>
              <a:rPr lang="en-US" sz="2000" b="0" i="0" u="none">
                <a:solidFill>
                  <a:srgbClr val="FF0000"/>
                </a:solidFill>
                <a:latin typeface="Arial"/>
                <a:ea typeface="Arial"/>
                <a:cs typeface="Arial"/>
                <a:sym typeface="Arial"/>
              </a:rPr>
              <a:t>FORM</a:t>
            </a:r>
            <a:r>
              <a:rPr lang="en-US" sz="2000" b="0" i="0" u="none">
                <a:solidFill>
                  <a:schemeClr val="dk1"/>
                </a:solidFill>
                <a:latin typeface="Arial"/>
                <a:ea typeface="Arial"/>
                <a:cs typeface="Arial"/>
                <a:sym typeface="Arial"/>
              </a:rPr>
              <a:t> ACTION = </a:t>
            </a:r>
            <a:r>
              <a:rPr lang="en-US" sz="2000" b="0" i="0" u="sng">
                <a:solidFill>
                  <a:schemeClr val="hlink"/>
                </a:solidFill>
                <a:hlinkClick r:id="rId3"/>
              </a:rPr>
              <a:t>http://www.xnu.com/formtest.asp</a:t>
            </a:r>
            <a:r>
              <a:rPr lang="en-US" sz="2000" b="0" i="0" u="none">
                <a:solidFill>
                  <a:schemeClr val="dk1"/>
                </a:solidFill>
                <a:latin typeface="Arial"/>
                <a:ea typeface="Arial"/>
                <a:cs typeface="Arial"/>
                <a:sym typeface="Arial"/>
              </a:rPr>
              <a:t>&gt;</a:t>
            </a:r>
            <a:endParaRPr/>
          </a:p>
          <a:p>
            <a:pPr marL="34290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&lt;P&gt; First Name: </a:t>
            </a:r>
            <a:r>
              <a:rPr lang="en-US" sz="2000" b="0" i="0" u="none">
                <a:solidFill>
                  <a:srgbClr val="FF0000"/>
                </a:solidFill>
                <a:latin typeface="Arial"/>
                <a:ea typeface="Arial"/>
                <a:cs typeface="Arial"/>
                <a:sym typeface="Arial"/>
              </a:rPr>
              <a:t>&lt;INPUT TYPE=“TEXT” NAME=“fname” MAXLENGTH=“50”&gt;</a:t>
            </a:r>
            <a:r>
              <a:rPr lang="en-US" sz="2000" b="0" i="0" u="none">
                <a:solidFill>
                  <a:schemeClr val="dk1"/>
                </a:solidFill>
                <a:latin typeface="Arial"/>
                <a:ea typeface="Arial"/>
                <a:cs typeface="Arial"/>
                <a:sym typeface="Arial"/>
              </a:rPr>
              <a:t> &lt;/P&gt;</a:t>
            </a:r>
            <a:endParaRPr/>
          </a:p>
          <a:p>
            <a:pPr marL="34290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&lt;P&gt; </a:t>
            </a:r>
            <a:r>
              <a:rPr lang="en-US" sz="2000" b="0" i="0" u="none">
                <a:solidFill>
                  <a:srgbClr val="FF0000"/>
                </a:solidFill>
                <a:latin typeface="Arial"/>
                <a:ea typeface="Arial"/>
                <a:cs typeface="Arial"/>
                <a:sym typeface="Arial"/>
              </a:rPr>
              <a:t>&lt;INPUT TYPE=“SUBMIT” NAME=“fsubmit1” VALUE=“Send Info”&gt;</a:t>
            </a:r>
            <a:r>
              <a:rPr lang="en-US" sz="2000" b="0" i="0" u="none">
                <a:solidFill>
                  <a:schemeClr val="dk1"/>
                </a:solidFill>
                <a:latin typeface="Arial"/>
                <a:ea typeface="Arial"/>
                <a:cs typeface="Arial"/>
                <a:sym typeface="Arial"/>
              </a:rPr>
              <a:t> &lt;/P&gt;</a:t>
            </a:r>
            <a:endParaRPr/>
          </a:p>
          <a:p>
            <a:pPr marL="34290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&lt;/</a:t>
            </a:r>
            <a:r>
              <a:rPr lang="en-US" sz="2000" b="0" i="0" u="none">
                <a:solidFill>
                  <a:srgbClr val="FF0000"/>
                </a:solidFill>
                <a:latin typeface="Arial"/>
                <a:ea typeface="Arial"/>
                <a:cs typeface="Arial"/>
                <a:sym typeface="Arial"/>
              </a:rPr>
              <a:t>FORM</a:t>
            </a:r>
            <a:r>
              <a:rPr lang="en-US" sz="2000" b="0" i="0" u="none">
                <a:solidFill>
                  <a:schemeClr val="dk1"/>
                </a:solidFill>
                <a:latin typeface="Arial"/>
                <a:ea typeface="Arial"/>
                <a:cs typeface="Arial"/>
                <a:sym typeface="Arial"/>
              </a:rPr>
              <a:t>&gt;</a:t>
            </a:r>
            <a:endParaRPr/>
          </a:p>
          <a:p>
            <a:pPr marL="34290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&lt;/BODY&gt; &lt;/HTML&gt;</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138"/>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124</a:t>
            </a:fld>
            <a:endParaRPr/>
          </a:p>
        </p:txBody>
      </p:sp>
      <p:sp>
        <p:nvSpPr>
          <p:cNvPr id="1040" name="Google Shape;1040;p138"/>
          <p:cNvSpPr txBox="1">
            <a:spLocks noGrp="1"/>
          </p:cNvSpPr>
          <p:nvPr>
            <p:ph type="title"/>
          </p:nvPr>
        </p:nvSpPr>
        <p:spPr>
          <a:xfrm>
            <a:off x="457200" y="274637"/>
            <a:ext cx="8229600" cy="762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&lt;FORM&gt; element attributes</a:t>
            </a:r>
            <a:endParaRPr/>
          </a:p>
        </p:txBody>
      </p:sp>
      <p:sp>
        <p:nvSpPr>
          <p:cNvPr id="1041" name="Google Shape;1041;p138"/>
          <p:cNvSpPr txBox="1">
            <a:spLocks noGrp="1"/>
          </p:cNvSpPr>
          <p:nvPr>
            <p:ph type="body" idx="1"/>
          </p:nvPr>
        </p:nvSpPr>
        <p:spPr>
          <a:xfrm>
            <a:off x="838200" y="1371600"/>
            <a:ext cx="7848600" cy="5029200"/>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accent2"/>
              </a:buClr>
              <a:buSzPts val="2800"/>
              <a:buFont typeface="Noto Sans Symbols"/>
              <a:buChar char="▪"/>
            </a:pPr>
            <a:r>
              <a:rPr lang="en-US" sz="2800" b="1" i="0" u="none">
                <a:solidFill>
                  <a:srgbClr val="FF0000"/>
                </a:solidFill>
                <a:latin typeface="Arial"/>
                <a:ea typeface="Arial"/>
                <a:cs typeface="Arial"/>
                <a:sym typeface="Arial"/>
              </a:rPr>
              <a:t>ACTION</a:t>
            </a:r>
            <a:r>
              <a:rPr lang="en-US" sz="2800" b="1" i="0" u="none">
                <a:solidFill>
                  <a:schemeClr val="dk1"/>
                </a:solidFill>
                <a:latin typeface="Arial"/>
                <a:ea typeface="Arial"/>
                <a:cs typeface="Arial"/>
                <a:sym typeface="Arial"/>
              </a:rPr>
              <a:t>:</a:t>
            </a:r>
            <a:r>
              <a:rPr lang="en-US" sz="2800" b="0" i="0" u="none">
                <a:solidFill>
                  <a:schemeClr val="dk1"/>
                </a:solidFill>
                <a:latin typeface="Arial"/>
                <a:ea typeface="Arial"/>
                <a:cs typeface="Arial"/>
                <a:sym typeface="Arial"/>
              </a:rPr>
              <a:t> is the</a:t>
            </a:r>
            <a:r>
              <a:rPr lang="en-US" sz="2800" b="1" i="0" u="none">
                <a:solidFill>
                  <a:srgbClr val="0000FF"/>
                </a:solidFill>
                <a:latin typeface="Arial"/>
                <a:ea typeface="Arial"/>
                <a:cs typeface="Arial"/>
                <a:sym typeface="Arial"/>
              </a:rPr>
              <a:t> URL</a:t>
            </a:r>
            <a:r>
              <a:rPr lang="en-US" sz="2800" b="0" i="0" u="none">
                <a:solidFill>
                  <a:schemeClr val="dk1"/>
                </a:solidFill>
                <a:latin typeface="Arial"/>
                <a:ea typeface="Arial"/>
                <a:cs typeface="Arial"/>
                <a:sym typeface="Arial"/>
              </a:rPr>
              <a:t> of the </a:t>
            </a:r>
            <a:r>
              <a:rPr lang="en-US" sz="2800" b="1" i="0" u="none">
                <a:solidFill>
                  <a:srgbClr val="0000FF"/>
                </a:solidFill>
                <a:latin typeface="Arial"/>
                <a:ea typeface="Arial"/>
                <a:cs typeface="Arial"/>
                <a:sym typeface="Arial"/>
              </a:rPr>
              <a:t>CGI</a:t>
            </a:r>
            <a:r>
              <a:rPr lang="en-US" sz="2800" b="0" i="0" u="none">
                <a:solidFill>
                  <a:schemeClr val="dk1"/>
                </a:solidFill>
                <a:latin typeface="Arial"/>
                <a:ea typeface="Arial"/>
                <a:cs typeface="Arial"/>
                <a:sym typeface="Arial"/>
              </a:rPr>
              <a:t> (Common Gateway Interface) program that is going to accept the data from the form, process it, and send a response back to the browser.</a:t>
            </a:r>
            <a:endParaRPr/>
          </a:p>
          <a:p>
            <a:pPr marL="342900" lvl="0" indent="-342900" algn="l" rtl="0">
              <a:lnSpc>
                <a:spcPct val="80000"/>
              </a:lnSpc>
              <a:spcBef>
                <a:spcPts val="560"/>
              </a:spcBef>
              <a:spcAft>
                <a:spcPts val="0"/>
              </a:spcAft>
              <a:buClr>
                <a:schemeClr val="accent2"/>
              </a:buClr>
              <a:buSzPts val="2800"/>
              <a:buFont typeface="Noto Sans Symbols"/>
              <a:buChar char="▪"/>
            </a:pPr>
            <a:r>
              <a:rPr lang="en-US" sz="2800" b="1" i="0" u="none">
                <a:solidFill>
                  <a:srgbClr val="FF0000"/>
                </a:solidFill>
                <a:latin typeface="Arial"/>
                <a:ea typeface="Arial"/>
                <a:cs typeface="Arial"/>
                <a:sym typeface="Arial"/>
              </a:rPr>
              <a:t>METHOD</a:t>
            </a:r>
            <a:r>
              <a:rPr lang="en-US" sz="2800" b="1" i="0" u="none">
                <a:solidFill>
                  <a:schemeClr val="dk1"/>
                </a:solidFill>
                <a:latin typeface="Arial"/>
                <a:ea typeface="Arial"/>
                <a:cs typeface="Arial"/>
                <a:sym typeface="Arial"/>
              </a:rPr>
              <a:t>:</a:t>
            </a:r>
            <a:r>
              <a:rPr lang="en-US" sz="2800" b="0" i="0" u="none">
                <a:solidFill>
                  <a:schemeClr val="dk1"/>
                </a:solidFill>
                <a:latin typeface="Arial"/>
                <a:ea typeface="Arial"/>
                <a:cs typeface="Arial"/>
                <a:sym typeface="Arial"/>
              </a:rPr>
              <a:t> </a:t>
            </a:r>
            <a:r>
              <a:rPr lang="en-US" sz="2800" b="1" i="0" u="none">
                <a:solidFill>
                  <a:srgbClr val="0000FF"/>
                </a:solidFill>
                <a:latin typeface="Arial"/>
                <a:ea typeface="Arial"/>
                <a:cs typeface="Arial"/>
                <a:sym typeface="Arial"/>
              </a:rPr>
              <a:t>GET</a:t>
            </a:r>
            <a:r>
              <a:rPr lang="en-US" sz="2800" b="0" i="0" u="none">
                <a:solidFill>
                  <a:schemeClr val="dk1"/>
                </a:solidFill>
                <a:latin typeface="Arial"/>
                <a:ea typeface="Arial"/>
                <a:cs typeface="Arial"/>
                <a:sym typeface="Arial"/>
              </a:rPr>
              <a:t> (default) or </a:t>
            </a:r>
            <a:r>
              <a:rPr lang="en-US" sz="2800" b="1" i="0" u="none">
                <a:solidFill>
                  <a:srgbClr val="0000FF"/>
                </a:solidFill>
                <a:latin typeface="Arial"/>
                <a:ea typeface="Arial"/>
                <a:cs typeface="Arial"/>
                <a:sym typeface="Arial"/>
              </a:rPr>
              <a:t>POST</a:t>
            </a:r>
            <a:r>
              <a:rPr lang="en-US" sz="2800" b="0" i="0" u="none">
                <a:solidFill>
                  <a:schemeClr val="dk1"/>
                </a:solidFill>
                <a:latin typeface="Arial"/>
                <a:ea typeface="Arial"/>
                <a:cs typeface="Arial"/>
                <a:sym typeface="Arial"/>
              </a:rPr>
              <a:t> specifies which </a:t>
            </a:r>
            <a:r>
              <a:rPr lang="en-US" sz="2800" b="1" i="0" u="none">
                <a:solidFill>
                  <a:srgbClr val="0000FF"/>
                </a:solidFill>
                <a:latin typeface="Arial"/>
                <a:ea typeface="Arial"/>
                <a:cs typeface="Arial"/>
                <a:sym typeface="Arial"/>
              </a:rPr>
              <a:t>HTTP</a:t>
            </a:r>
            <a:r>
              <a:rPr lang="en-US" sz="2800" b="0" i="0" u="none">
                <a:solidFill>
                  <a:schemeClr val="dk1"/>
                </a:solidFill>
                <a:latin typeface="Arial"/>
                <a:ea typeface="Arial"/>
                <a:cs typeface="Arial"/>
                <a:sym typeface="Arial"/>
              </a:rPr>
              <a:t> method will be used to send the form’s contents to the web server. The CGI application should be written to accept the data from either method.</a:t>
            </a:r>
            <a:endParaRPr/>
          </a:p>
          <a:p>
            <a:pPr marL="342900" lvl="0" indent="-342900" algn="l" rtl="0">
              <a:lnSpc>
                <a:spcPct val="80000"/>
              </a:lnSpc>
              <a:spcBef>
                <a:spcPts val="560"/>
              </a:spcBef>
              <a:spcAft>
                <a:spcPts val="0"/>
              </a:spcAft>
              <a:buClr>
                <a:schemeClr val="accent2"/>
              </a:buClr>
              <a:buSzPts val="2800"/>
              <a:buFont typeface="Noto Sans Symbols"/>
              <a:buChar char="▪"/>
            </a:pPr>
            <a:r>
              <a:rPr lang="en-US" sz="2800" b="1" i="0" u="none">
                <a:solidFill>
                  <a:srgbClr val="FF0000"/>
                </a:solidFill>
                <a:latin typeface="Arial"/>
                <a:ea typeface="Arial"/>
                <a:cs typeface="Arial"/>
                <a:sym typeface="Arial"/>
              </a:rPr>
              <a:t>NAME</a:t>
            </a:r>
            <a:r>
              <a:rPr lang="en-US" sz="2800" b="1" i="0" u="none">
                <a:solidFill>
                  <a:schemeClr val="dk1"/>
                </a:solidFill>
                <a:latin typeface="Arial"/>
                <a:ea typeface="Arial"/>
                <a:cs typeface="Arial"/>
                <a:sym typeface="Arial"/>
              </a:rPr>
              <a:t>:</a:t>
            </a:r>
            <a:r>
              <a:rPr lang="en-US" sz="2800" b="0" i="0" u="none">
                <a:solidFill>
                  <a:schemeClr val="dk1"/>
                </a:solidFill>
                <a:latin typeface="Arial"/>
                <a:ea typeface="Arial"/>
                <a:cs typeface="Arial"/>
                <a:sym typeface="Arial"/>
              </a:rPr>
              <a:t> is a form name used by</a:t>
            </a:r>
            <a:r>
              <a:rPr lang="en-US" sz="2800" b="0" i="0" u="none">
                <a:solidFill>
                  <a:srgbClr val="0000FF"/>
                </a:solidFill>
                <a:latin typeface="Arial"/>
                <a:ea typeface="Arial"/>
                <a:cs typeface="Arial"/>
                <a:sym typeface="Arial"/>
              </a:rPr>
              <a:t> VBScript</a:t>
            </a:r>
            <a:r>
              <a:rPr lang="en-US" sz="2800" b="0" i="0" u="none">
                <a:solidFill>
                  <a:schemeClr val="dk1"/>
                </a:solidFill>
                <a:latin typeface="Arial"/>
                <a:ea typeface="Arial"/>
                <a:cs typeface="Arial"/>
                <a:sym typeface="Arial"/>
              </a:rPr>
              <a:t>  or </a:t>
            </a:r>
            <a:endParaRPr/>
          </a:p>
          <a:p>
            <a:pPr marL="342900" lvl="0" indent="-342900" algn="l" rtl="0">
              <a:lnSpc>
                <a:spcPct val="80000"/>
              </a:lnSpc>
              <a:spcBef>
                <a:spcPts val="560"/>
              </a:spcBef>
              <a:spcAft>
                <a:spcPts val="0"/>
              </a:spcAft>
              <a:buClr>
                <a:srgbClr val="0000FF"/>
              </a:buClr>
              <a:buSzPts val="2800"/>
              <a:buFont typeface="Arial"/>
              <a:buNone/>
            </a:pPr>
            <a:r>
              <a:rPr lang="en-US" sz="2800" b="0" i="0" u="none">
                <a:solidFill>
                  <a:srgbClr val="0000FF"/>
                </a:solidFill>
                <a:latin typeface="Arial"/>
                <a:ea typeface="Arial"/>
                <a:cs typeface="Arial"/>
                <a:sym typeface="Arial"/>
              </a:rPr>
              <a:t>    JavaScripts.</a:t>
            </a:r>
            <a:endParaRPr/>
          </a:p>
          <a:p>
            <a:pPr marL="342900" lvl="0" indent="-342900" algn="l" rtl="0">
              <a:lnSpc>
                <a:spcPct val="80000"/>
              </a:lnSpc>
              <a:spcBef>
                <a:spcPts val="560"/>
              </a:spcBef>
              <a:spcAft>
                <a:spcPts val="0"/>
              </a:spcAft>
              <a:buClr>
                <a:schemeClr val="accent2"/>
              </a:buClr>
              <a:buSzPts val="2800"/>
              <a:buFont typeface="Noto Sans Symbols"/>
              <a:buChar char="▪"/>
            </a:pPr>
            <a:r>
              <a:rPr lang="en-US" sz="2800" b="1" i="0" u="none">
                <a:solidFill>
                  <a:srgbClr val="FF0000"/>
                </a:solidFill>
                <a:latin typeface="Arial"/>
                <a:ea typeface="Arial"/>
                <a:cs typeface="Arial"/>
                <a:sym typeface="Arial"/>
              </a:rPr>
              <a:t>TARGET</a:t>
            </a:r>
            <a:r>
              <a:rPr lang="en-US" sz="2800" b="1" i="0" u="none">
                <a:solidFill>
                  <a:schemeClr val="dk1"/>
                </a:solidFill>
                <a:latin typeface="Arial"/>
                <a:ea typeface="Arial"/>
                <a:cs typeface="Arial"/>
                <a:sym typeface="Arial"/>
              </a:rPr>
              <a:t>:</a:t>
            </a:r>
            <a:r>
              <a:rPr lang="en-US" sz="2800" b="0" i="0" u="none">
                <a:solidFill>
                  <a:schemeClr val="dk1"/>
                </a:solidFill>
                <a:latin typeface="Arial"/>
                <a:ea typeface="Arial"/>
                <a:cs typeface="Arial"/>
                <a:sym typeface="Arial"/>
              </a:rPr>
              <a:t> is the target frame where the response page will show up.</a:t>
            </a:r>
            <a:endParaRPr/>
          </a:p>
          <a:p>
            <a:pPr marL="342900" lvl="0" indent="-165100" algn="l" rtl="0">
              <a:spcBef>
                <a:spcPts val="560"/>
              </a:spcBef>
              <a:spcAft>
                <a:spcPts val="0"/>
              </a:spcAft>
              <a:buClr>
                <a:schemeClr val="dk1"/>
              </a:buClr>
              <a:buSzPts val="2800"/>
              <a:buFont typeface="Arial"/>
              <a:buNone/>
            </a:pPr>
            <a:endParaRPr sz="2800" b="0" i="0" u="none">
              <a:solidFill>
                <a:schemeClr val="dk1"/>
              </a:solidFill>
              <a:latin typeface="Arial"/>
              <a:ea typeface="Arial"/>
              <a:cs typeface="Arial"/>
              <a:sym typeface="Arial"/>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6" name="Google Shape;1046;p139"/>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125</a:t>
            </a:fld>
            <a:endParaRPr/>
          </a:p>
        </p:txBody>
      </p:sp>
      <p:sp>
        <p:nvSpPr>
          <p:cNvPr id="1047" name="Google Shape;1047;p139"/>
          <p:cNvSpPr txBox="1">
            <a:spLocks noGrp="1"/>
          </p:cNvSpPr>
          <p:nvPr>
            <p:ph type="title"/>
          </p:nvPr>
        </p:nvSpPr>
        <p:spPr>
          <a:xfrm>
            <a:off x="457200" y="152400"/>
            <a:ext cx="8229600" cy="9144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Form Elements</a:t>
            </a:r>
            <a:endParaRPr/>
          </a:p>
        </p:txBody>
      </p:sp>
      <p:sp>
        <p:nvSpPr>
          <p:cNvPr id="1048" name="Google Shape;1048;p139"/>
          <p:cNvSpPr txBox="1">
            <a:spLocks noGrp="1"/>
          </p:cNvSpPr>
          <p:nvPr>
            <p:ph type="body" idx="1"/>
          </p:nvPr>
        </p:nvSpPr>
        <p:spPr>
          <a:xfrm>
            <a:off x="457200" y="1447800"/>
            <a:ext cx="8229600" cy="4594225"/>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accent2"/>
              </a:buClr>
              <a:buSzPts val="3200"/>
              <a:buFont typeface="Noto Sans Symbols"/>
              <a:buChar char="▪"/>
            </a:pPr>
            <a:r>
              <a:rPr lang="en-US" sz="3200" b="1" i="0" u="none">
                <a:solidFill>
                  <a:schemeClr val="dk1"/>
                </a:solidFill>
                <a:latin typeface="Arial"/>
                <a:ea typeface="Arial"/>
                <a:cs typeface="Arial"/>
                <a:sym typeface="Arial"/>
              </a:rPr>
              <a:t>Form elements have properties: </a:t>
            </a:r>
            <a:r>
              <a:rPr lang="en-US" sz="3200" b="1" i="0" u="none">
                <a:solidFill>
                  <a:srgbClr val="FF0000"/>
                </a:solidFill>
                <a:latin typeface="Arial"/>
                <a:ea typeface="Arial"/>
                <a:cs typeface="Arial"/>
                <a:sym typeface="Arial"/>
              </a:rPr>
              <a:t>Text</a:t>
            </a:r>
            <a:r>
              <a:rPr lang="en-US" sz="3200" b="1" i="0" u="none">
                <a:solidFill>
                  <a:schemeClr val="dk1"/>
                </a:solidFill>
                <a:latin typeface="Arial"/>
                <a:ea typeface="Arial"/>
                <a:cs typeface="Arial"/>
                <a:sym typeface="Arial"/>
              </a:rPr>
              <a:t> boxes, </a:t>
            </a:r>
            <a:r>
              <a:rPr lang="en-US" sz="3200" b="1" i="0" u="none">
                <a:solidFill>
                  <a:srgbClr val="FF0000"/>
                </a:solidFill>
                <a:latin typeface="Arial"/>
                <a:ea typeface="Arial"/>
                <a:cs typeface="Arial"/>
                <a:sym typeface="Arial"/>
              </a:rPr>
              <a:t>Password</a:t>
            </a:r>
            <a:r>
              <a:rPr lang="en-US" sz="3200" b="1" i="0" u="none">
                <a:solidFill>
                  <a:schemeClr val="dk1"/>
                </a:solidFill>
                <a:latin typeface="Arial"/>
                <a:ea typeface="Arial"/>
                <a:cs typeface="Arial"/>
                <a:sym typeface="Arial"/>
              </a:rPr>
              <a:t> boxes, </a:t>
            </a:r>
            <a:r>
              <a:rPr lang="en-US" sz="3200" b="1" i="0" u="none">
                <a:solidFill>
                  <a:srgbClr val="FF0000"/>
                </a:solidFill>
                <a:latin typeface="Arial"/>
                <a:ea typeface="Arial"/>
                <a:cs typeface="Arial"/>
                <a:sym typeface="Arial"/>
              </a:rPr>
              <a:t>Checkboxes</a:t>
            </a:r>
            <a:r>
              <a:rPr lang="en-US" sz="3200" b="1" i="0" u="none">
                <a:solidFill>
                  <a:schemeClr val="dk1"/>
                </a:solidFill>
                <a:latin typeface="Arial"/>
                <a:ea typeface="Arial"/>
                <a:cs typeface="Arial"/>
                <a:sym typeface="Arial"/>
              </a:rPr>
              <a:t>, Option(</a:t>
            </a:r>
            <a:r>
              <a:rPr lang="en-US" sz="3200" b="1" i="0" u="none">
                <a:solidFill>
                  <a:srgbClr val="FF0000"/>
                </a:solidFill>
                <a:latin typeface="Arial"/>
                <a:ea typeface="Arial"/>
                <a:cs typeface="Arial"/>
                <a:sym typeface="Arial"/>
              </a:rPr>
              <a:t>Radio</a:t>
            </a:r>
            <a:r>
              <a:rPr lang="en-US" sz="3200" b="1" i="0" u="none">
                <a:solidFill>
                  <a:schemeClr val="dk1"/>
                </a:solidFill>
                <a:latin typeface="Arial"/>
                <a:ea typeface="Arial"/>
                <a:cs typeface="Arial"/>
                <a:sym typeface="Arial"/>
              </a:rPr>
              <a:t>) buttons, </a:t>
            </a:r>
            <a:r>
              <a:rPr lang="en-US" sz="3200" b="1" i="0" u="none">
                <a:solidFill>
                  <a:srgbClr val="FF0000"/>
                </a:solidFill>
                <a:latin typeface="Arial"/>
                <a:ea typeface="Arial"/>
                <a:cs typeface="Arial"/>
                <a:sym typeface="Arial"/>
              </a:rPr>
              <a:t>Submit</a:t>
            </a:r>
            <a:r>
              <a:rPr lang="en-US" sz="3200" b="1" i="0" u="none">
                <a:solidFill>
                  <a:schemeClr val="dk1"/>
                </a:solidFill>
                <a:latin typeface="Arial"/>
                <a:ea typeface="Arial"/>
                <a:cs typeface="Arial"/>
                <a:sym typeface="Arial"/>
              </a:rPr>
              <a:t>, </a:t>
            </a:r>
            <a:r>
              <a:rPr lang="en-US" sz="3200" b="1" i="0" u="none">
                <a:solidFill>
                  <a:srgbClr val="FF0000"/>
                </a:solidFill>
                <a:latin typeface="Arial"/>
                <a:ea typeface="Arial"/>
                <a:cs typeface="Arial"/>
                <a:sym typeface="Arial"/>
              </a:rPr>
              <a:t>Reset</a:t>
            </a:r>
            <a:r>
              <a:rPr lang="en-US" sz="3200" b="1" i="0" u="none">
                <a:solidFill>
                  <a:schemeClr val="dk1"/>
                </a:solidFill>
                <a:latin typeface="Arial"/>
                <a:ea typeface="Arial"/>
                <a:cs typeface="Arial"/>
                <a:sym typeface="Arial"/>
              </a:rPr>
              <a:t>, </a:t>
            </a:r>
            <a:r>
              <a:rPr lang="en-US" sz="3200" b="1" i="0" u="none">
                <a:solidFill>
                  <a:srgbClr val="FF0000"/>
                </a:solidFill>
                <a:latin typeface="Arial"/>
                <a:ea typeface="Arial"/>
                <a:cs typeface="Arial"/>
                <a:sym typeface="Arial"/>
              </a:rPr>
              <a:t>File</a:t>
            </a:r>
            <a:r>
              <a:rPr lang="en-US" sz="3200" b="1" i="0" u="none">
                <a:solidFill>
                  <a:schemeClr val="dk1"/>
                </a:solidFill>
                <a:latin typeface="Arial"/>
                <a:ea typeface="Arial"/>
                <a:cs typeface="Arial"/>
                <a:sym typeface="Arial"/>
              </a:rPr>
              <a:t>, </a:t>
            </a:r>
            <a:r>
              <a:rPr lang="en-US" sz="3200" b="1" i="0" u="none">
                <a:solidFill>
                  <a:srgbClr val="FF0000"/>
                </a:solidFill>
                <a:latin typeface="Arial"/>
                <a:ea typeface="Arial"/>
                <a:cs typeface="Arial"/>
                <a:sym typeface="Arial"/>
              </a:rPr>
              <a:t>Hidden</a:t>
            </a:r>
            <a:r>
              <a:rPr lang="en-US" sz="3200" b="1" i="0" u="none">
                <a:solidFill>
                  <a:schemeClr val="dk1"/>
                </a:solidFill>
                <a:latin typeface="Arial"/>
                <a:ea typeface="Arial"/>
                <a:cs typeface="Arial"/>
                <a:sym typeface="Arial"/>
              </a:rPr>
              <a:t> and </a:t>
            </a:r>
            <a:r>
              <a:rPr lang="en-US" sz="3200" b="1" i="0" u="none">
                <a:solidFill>
                  <a:srgbClr val="FF0000"/>
                </a:solidFill>
                <a:latin typeface="Arial"/>
                <a:ea typeface="Arial"/>
                <a:cs typeface="Arial"/>
                <a:sym typeface="Arial"/>
              </a:rPr>
              <a:t>Image</a:t>
            </a:r>
            <a:r>
              <a:rPr lang="en-US" sz="3200" b="1" i="0" u="none">
                <a:solidFill>
                  <a:schemeClr val="dk1"/>
                </a:solidFill>
                <a:latin typeface="Arial"/>
                <a:ea typeface="Arial"/>
                <a:cs typeface="Arial"/>
                <a:sym typeface="Arial"/>
              </a:rPr>
              <a:t>.</a:t>
            </a:r>
            <a:endParaRPr/>
          </a:p>
          <a:p>
            <a:pPr marL="342900" lvl="0" indent="-342900" algn="l" rtl="0">
              <a:lnSpc>
                <a:spcPct val="100000"/>
              </a:lnSpc>
              <a:spcBef>
                <a:spcPts val="640"/>
              </a:spcBef>
              <a:spcAft>
                <a:spcPts val="0"/>
              </a:spcAft>
              <a:buClr>
                <a:schemeClr val="accent2"/>
              </a:buClr>
              <a:buSzPts val="3200"/>
              <a:buFont typeface="Noto Sans Symbols"/>
              <a:buChar char="▪"/>
            </a:pPr>
            <a:r>
              <a:rPr lang="en-US" sz="3200" b="1" i="0" u="none">
                <a:solidFill>
                  <a:schemeClr val="dk1"/>
                </a:solidFill>
                <a:latin typeface="Arial"/>
                <a:ea typeface="Arial"/>
                <a:cs typeface="Arial"/>
                <a:sym typeface="Arial"/>
              </a:rPr>
              <a:t>The properties are specified in the TYPE Attribute of the HTML element </a:t>
            </a:r>
            <a:r>
              <a:rPr lang="en-US" sz="3200" b="1" i="0" u="none">
                <a:solidFill>
                  <a:srgbClr val="FF0000"/>
                </a:solidFill>
                <a:latin typeface="Arial"/>
                <a:ea typeface="Arial"/>
                <a:cs typeface="Arial"/>
                <a:sym typeface="Arial"/>
              </a:rPr>
              <a:t>&lt;INPUT&gt;&lt;/INPUT&gt;.</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052"/>
        <p:cNvGrpSpPr/>
        <p:nvPr/>
      </p:nvGrpSpPr>
      <p:grpSpPr>
        <a:xfrm>
          <a:off x="0" y="0"/>
          <a:ext cx="0" cy="0"/>
          <a:chOff x="0" y="0"/>
          <a:chExt cx="0" cy="0"/>
        </a:xfrm>
      </p:grpSpPr>
      <p:sp>
        <p:nvSpPr>
          <p:cNvPr id="1053" name="Google Shape;1053;p140"/>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126</a:t>
            </a:fld>
            <a:endParaRPr/>
          </a:p>
        </p:txBody>
      </p:sp>
      <p:grpSp>
        <p:nvGrpSpPr>
          <p:cNvPr id="1054" name="Google Shape;1054;p140"/>
          <p:cNvGrpSpPr/>
          <p:nvPr/>
        </p:nvGrpSpPr>
        <p:grpSpPr>
          <a:xfrm>
            <a:off x="381000" y="80962"/>
            <a:ext cx="8382000" cy="6696075"/>
            <a:chOff x="240" y="51"/>
            <a:chExt cx="5280" cy="4218"/>
          </a:xfrm>
        </p:grpSpPr>
        <p:grpSp>
          <p:nvGrpSpPr>
            <p:cNvPr id="1055" name="Google Shape;1055;p140"/>
            <p:cNvGrpSpPr/>
            <p:nvPr/>
          </p:nvGrpSpPr>
          <p:grpSpPr>
            <a:xfrm>
              <a:off x="240" y="51"/>
              <a:ext cx="5280" cy="4218"/>
              <a:chOff x="240" y="51"/>
              <a:chExt cx="5280" cy="4218"/>
            </a:xfrm>
          </p:grpSpPr>
          <p:pic>
            <p:nvPicPr>
              <p:cNvPr id="1056" name="Google Shape;1056;p140"/>
              <p:cNvPicPr preferRelativeResize="0"/>
              <p:nvPr/>
            </p:nvPicPr>
            <p:blipFill rotWithShape="1">
              <a:blip r:embed="rId3">
                <a:alphaModFix/>
              </a:blip>
              <a:srcRect/>
              <a:stretch/>
            </p:blipFill>
            <p:spPr>
              <a:xfrm>
                <a:off x="240" y="51"/>
                <a:ext cx="5280" cy="4218"/>
              </a:xfrm>
              <a:prstGeom prst="rect">
                <a:avLst/>
              </a:prstGeom>
              <a:noFill/>
              <a:ln>
                <a:noFill/>
              </a:ln>
            </p:spPr>
          </p:pic>
          <p:sp>
            <p:nvSpPr>
              <p:cNvPr id="1057" name="Google Shape;1057;p140"/>
              <p:cNvSpPr txBox="1"/>
              <p:nvPr/>
            </p:nvSpPr>
            <p:spPr>
              <a:xfrm>
                <a:off x="1338" y="222"/>
                <a:ext cx="1584" cy="237"/>
              </a:xfrm>
              <a:prstGeom prst="rect">
                <a:avLst/>
              </a:prstGeom>
              <a:solidFill>
                <a:schemeClr val="lt1"/>
              </a:solidFill>
              <a:ln w="9525" cap="flat" cmpd="sng">
                <a:solidFill>
                  <a:schemeClr val="hlink"/>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Sami Ali</a:t>
                </a:r>
                <a:endParaRPr/>
              </a:p>
            </p:txBody>
          </p:sp>
        </p:grpSp>
        <p:sp>
          <p:nvSpPr>
            <p:cNvPr id="1058" name="Google Shape;1058;p140"/>
            <p:cNvSpPr txBox="1"/>
            <p:nvPr/>
          </p:nvSpPr>
          <p:spPr>
            <a:xfrm>
              <a:off x="1296" y="1158"/>
              <a:ext cx="1824" cy="192"/>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1" i="0" u="none">
                  <a:solidFill>
                    <a:schemeClr val="dk1"/>
                  </a:solidFill>
                  <a:latin typeface="Arial"/>
                  <a:ea typeface="Arial"/>
                  <a:cs typeface="Arial"/>
                  <a:sym typeface="Arial"/>
                </a:rPr>
                <a:t>Al al-Bayt University</a:t>
              </a:r>
              <a:endParaRPr/>
            </a:p>
          </p:txBody>
        </p:sp>
      </p:gr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141"/>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127</a:t>
            </a:fld>
            <a:endParaRPr/>
          </a:p>
        </p:txBody>
      </p:sp>
      <p:sp>
        <p:nvSpPr>
          <p:cNvPr id="1064" name="Google Shape;1064;p141"/>
          <p:cNvSpPr txBox="1">
            <a:spLocks noGrp="1"/>
          </p:cNvSpPr>
          <p:nvPr>
            <p:ph type="title"/>
          </p:nvPr>
        </p:nvSpPr>
        <p:spPr>
          <a:xfrm>
            <a:off x="606425" y="274637"/>
            <a:ext cx="7931150" cy="9144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Form Elements</a:t>
            </a:r>
            <a:endParaRPr/>
          </a:p>
        </p:txBody>
      </p:sp>
      <p:graphicFrame>
        <p:nvGraphicFramePr>
          <p:cNvPr id="1065" name="Google Shape;1065;p141"/>
          <p:cNvGraphicFramePr/>
          <p:nvPr/>
        </p:nvGraphicFramePr>
        <p:xfrm>
          <a:off x="381000" y="1447800"/>
          <a:ext cx="8458200" cy="4495775"/>
        </p:xfrm>
        <a:graphic>
          <a:graphicData uri="http://schemas.openxmlformats.org/drawingml/2006/table">
            <a:tbl>
              <a:tblPr>
                <a:noFill/>
                <a:tableStyleId>{E099E5DE-CE29-49E2-8AF3-6C5B81A4D466}</a:tableStyleId>
              </a:tblPr>
              <a:tblGrid>
                <a:gridCol w="8458200">
                  <a:extLst>
                    <a:ext uri="{9D8B030D-6E8A-4147-A177-3AD203B41FA5}">
                      <a16:colId xmlns:a16="http://schemas.microsoft.com/office/drawing/2014/main" val="20000"/>
                    </a:ext>
                  </a:extLst>
                </a:gridCol>
              </a:tblGrid>
              <a:tr h="544500">
                <a:tc>
                  <a:txBody>
                    <a:bodyPr/>
                    <a:lstStyle/>
                    <a:p>
                      <a:pPr marL="0" marR="0" lvl="0" indent="0" algn="ctr" rtl="0">
                        <a:lnSpc>
                          <a:spcPct val="100000"/>
                        </a:lnSpc>
                        <a:spcBef>
                          <a:spcPts val="0"/>
                        </a:spcBef>
                        <a:spcAft>
                          <a:spcPts val="0"/>
                        </a:spcAft>
                        <a:buClr>
                          <a:srgbClr val="0000FF"/>
                        </a:buClr>
                        <a:buSzPts val="2800"/>
                        <a:buFont typeface="Arial"/>
                        <a:buNone/>
                      </a:pPr>
                      <a:r>
                        <a:rPr lang="en-US" sz="2800" b="1" i="0" u="none">
                          <a:solidFill>
                            <a:srgbClr val="0000FF"/>
                          </a:solidFill>
                          <a:latin typeface="Arial"/>
                          <a:ea typeface="Arial"/>
                          <a:cs typeface="Arial"/>
                          <a:sym typeface="Arial"/>
                        </a:rPr>
                        <a:t>&lt;INPUT&gt; Element’s Properties</a:t>
                      </a:r>
                      <a:endParaRPr/>
                    </a:p>
                  </a:txBody>
                  <a:tcPr marL="91450" marR="91450" marT="45725" marB="457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17525">
                <a:tc>
                  <a:txBody>
                    <a:bodyPr/>
                    <a:lstStyle/>
                    <a:p>
                      <a:pPr marL="0" marR="0" lvl="0" indent="0" algn="l" rtl="0">
                        <a:lnSpc>
                          <a:spcPct val="100000"/>
                        </a:lnSpc>
                        <a:spcBef>
                          <a:spcPts val="0"/>
                        </a:spcBef>
                        <a:spcAft>
                          <a:spcPts val="0"/>
                        </a:spcAft>
                        <a:buClr>
                          <a:srgbClr val="FF0000"/>
                        </a:buClr>
                        <a:buSzPts val="2400"/>
                        <a:buFont typeface="Arial"/>
                        <a:buNone/>
                      </a:pPr>
                      <a:r>
                        <a:rPr lang="en-US" sz="2400" b="1" i="0" u="none">
                          <a:solidFill>
                            <a:srgbClr val="FF0000"/>
                          </a:solidFill>
                          <a:latin typeface="Arial"/>
                          <a:ea typeface="Arial"/>
                          <a:cs typeface="Arial"/>
                          <a:sym typeface="Arial"/>
                        </a:rPr>
                        <a:t>TYPE=</a:t>
                      </a:r>
                      <a:r>
                        <a:rPr lang="en-US" sz="2400" b="0" i="0" u="none">
                          <a:solidFill>
                            <a:schemeClr val="dk1"/>
                          </a:solidFill>
                          <a:latin typeface="Arial"/>
                          <a:ea typeface="Arial"/>
                          <a:cs typeface="Arial"/>
                          <a:sym typeface="Arial"/>
                        </a:rPr>
                        <a:t> Type of INPUT entry field.</a:t>
                      </a:r>
                      <a:endParaRPr/>
                    </a:p>
                  </a:txBody>
                  <a:tcPr marL="91450" marR="91450" marT="45725" marB="457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accent1"/>
                    </a:solidFill>
                  </a:tcPr>
                </a:tc>
                <a:extLst>
                  <a:ext uri="{0D108BD9-81ED-4DB2-BD59-A6C34878D82A}">
                    <a16:rowId xmlns:a16="http://schemas.microsoft.com/office/drawing/2014/main" val="10001"/>
                  </a:ext>
                </a:extLst>
              </a:tr>
              <a:tr h="517525">
                <a:tc>
                  <a:txBody>
                    <a:bodyPr/>
                    <a:lstStyle/>
                    <a:p>
                      <a:pPr marL="0" marR="0" lvl="0" indent="0" algn="l" rtl="0">
                        <a:lnSpc>
                          <a:spcPct val="100000"/>
                        </a:lnSpc>
                        <a:spcBef>
                          <a:spcPts val="0"/>
                        </a:spcBef>
                        <a:spcAft>
                          <a:spcPts val="0"/>
                        </a:spcAft>
                        <a:buClr>
                          <a:srgbClr val="FF0000"/>
                        </a:buClr>
                        <a:buSzPts val="2400"/>
                        <a:buFont typeface="Arial"/>
                        <a:buNone/>
                      </a:pPr>
                      <a:r>
                        <a:rPr lang="en-US" sz="2400" b="1" i="0" u="none">
                          <a:solidFill>
                            <a:srgbClr val="FF0000"/>
                          </a:solidFill>
                          <a:latin typeface="Arial"/>
                          <a:ea typeface="Arial"/>
                          <a:cs typeface="Arial"/>
                          <a:sym typeface="Arial"/>
                        </a:rPr>
                        <a:t>NAME =</a:t>
                      </a:r>
                      <a:r>
                        <a:rPr lang="en-US" sz="2400" b="0" i="0" u="none">
                          <a:solidFill>
                            <a:schemeClr val="dk1"/>
                          </a:solidFill>
                          <a:latin typeface="Arial"/>
                          <a:ea typeface="Arial"/>
                          <a:cs typeface="Arial"/>
                          <a:sym typeface="Arial"/>
                        </a:rPr>
                        <a:t> Variable name passed to CGI application</a:t>
                      </a:r>
                      <a:endParaRPr/>
                    </a:p>
                  </a:txBody>
                  <a:tcPr marL="91450" marR="91450" marT="45725" marB="457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accent1"/>
                    </a:solidFill>
                  </a:tcPr>
                </a:tc>
                <a:extLst>
                  <a:ext uri="{0D108BD9-81ED-4DB2-BD59-A6C34878D82A}">
                    <a16:rowId xmlns:a16="http://schemas.microsoft.com/office/drawing/2014/main" val="10002"/>
                  </a:ext>
                </a:extLst>
              </a:tr>
              <a:tr h="939800">
                <a:tc>
                  <a:txBody>
                    <a:bodyPr/>
                    <a:lstStyle/>
                    <a:p>
                      <a:pPr marL="0" marR="0" lvl="0" indent="0" algn="l" rtl="0">
                        <a:lnSpc>
                          <a:spcPct val="100000"/>
                        </a:lnSpc>
                        <a:spcBef>
                          <a:spcPts val="0"/>
                        </a:spcBef>
                        <a:spcAft>
                          <a:spcPts val="0"/>
                        </a:spcAft>
                        <a:buClr>
                          <a:srgbClr val="FF0000"/>
                        </a:buClr>
                        <a:buSzPts val="2400"/>
                        <a:buFont typeface="Arial"/>
                        <a:buNone/>
                      </a:pPr>
                      <a:r>
                        <a:rPr lang="en-US" sz="2400" b="1" i="0" u="none">
                          <a:solidFill>
                            <a:srgbClr val="FF0000"/>
                          </a:solidFill>
                          <a:latin typeface="Arial"/>
                          <a:ea typeface="Arial"/>
                          <a:cs typeface="Arial"/>
                          <a:sym typeface="Arial"/>
                        </a:rPr>
                        <a:t>VALUE=</a:t>
                      </a:r>
                      <a:r>
                        <a:rPr lang="en-US" sz="2400" b="0" i="0" u="none">
                          <a:solidFill>
                            <a:schemeClr val="dk1"/>
                          </a:solidFill>
                          <a:latin typeface="Arial"/>
                          <a:ea typeface="Arial"/>
                          <a:cs typeface="Arial"/>
                          <a:sym typeface="Arial"/>
                        </a:rPr>
                        <a:t> The data associated with the variable   </a:t>
                      </a:r>
                      <a:endParaRPr/>
                    </a:p>
                    <a:p>
                      <a:pPr marL="0" marR="0" lvl="0" indent="0" algn="l" rtl="0">
                        <a:lnSpc>
                          <a:spcPct val="10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name to be passed to the CGI application</a:t>
                      </a:r>
                      <a:endParaRPr/>
                    </a:p>
                  </a:txBody>
                  <a:tcPr marL="91450" marR="91450" marT="45725" marB="457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accent1"/>
                    </a:solidFill>
                  </a:tcPr>
                </a:tc>
                <a:extLst>
                  <a:ext uri="{0D108BD9-81ED-4DB2-BD59-A6C34878D82A}">
                    <a16:rowId xmlns:a16="http://schemas.microsoft.com/office/drawing/2014/main" val="10003"/>
                  </a:ext>
                </a:extLst>
              </a:tr>
              <a:tr h="519100">
                <a:tc>
                  <a:txBody>
                    <a:bodyPr/>
                    <a:lstStyle/>
                    <a:p>
                      <a:pPr marL="0" marR="0" lvl="0" indent="0" algn="l" rtl="0">
                        <a:lnSpc>
                          <a:spcPct val="100000"/>
                        </a:lnSpc>
                        <a:spcBef>
                          <a:spcPts val="0"/>
                        </a:spcBef>
                        <a:spcAft>
                          <a:spcPts val="0"/>
                        </a:spcAft>
                        <a:buClr>
                          <a:srgbClr val="FF0000"/>
                        </a:buClr>
                        <a:buSzPts val="2400"/>
                        <a:buFont typeface="Arial"/>
                        <a:buNone/>
                      </a:pPr>
                      <a:r>
                        <a:rPr lang="en-US" sz="2400" b="1" i="0" u="none">
                          <a:solidFill>
                            <a:srgbClr val="FF0000"/>
                          </a:solidFill>
                          <a:latin typeface="Arial"/>
                          <a:ea typeface="Arial"/>
                          <a:cs typeface="Arial"/>
                          <a:sym typeface="Arial"/>
                        </a:rPr>
                        <a:t>CHECKED=</a:t>
                      </a:r>
                      <a:r>
                        <a:rPr lang="en-US" sz="2400" b="0" i="0" u="none">
                          <a:solidFill>
                            <a:schemeClr val="dk1"/>
                          </a:solidFill>
                          <a:latin typeface="Arial"/>
                          <a:ea typeface="Arial"/>
                          <a:cs typeface="Arial"/>
                          <a:sym typeface="Arial"/>
                        </a:rPr>
                        <a:t> Button/box checked </a:t>
                      </a:r>
                      <a:endParaRPr/>
                    </a:p>
                  </a:txBody>
                  <a:tcPr marL="91450" marR="91450" marT="45725" marB="457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accent1"/>
                    </a:solidFill>
                  </a:tcPr>
                </a:tc>
                <a:extLst>
                  <a:ext uri="{0D108BD9-81ED-4DB2-BD59-A6C34878D82A}">
                    <a16:rowId xmlns:a16="http://schemas.microsoft.com/office/drawing/2014/main" val="10004"/>
                  </a:ext>
                </a:extLst>
              </a:tr>
              <a:tr h="517525">
                <a:tc>
                  <a:txBody>
                    <a:bodyPr/>
                    <a:lstStyle/>
                    <a:p>
                      <a:pPr marL="0" marR="0" lvl="0" indent="0" algn="l" rtl="0">
                        <a:lnSpc>
                          <a:spcPct val="100000"/>
                        </a:lnSpc>
                        <a:spcBef>
                          <a:spcPts val="0"/>
                        </a:spcBef>
                        <a:spcAft>
                          <a:spcPts val="0"/>
                        </a:spcAft>
                        <a:buClr>
                          <a:srgbClr val="FF0000"/>
                        </a:buClr>
                        <a:buSzPts val="2400"/>
                        <a:buFont typeface="Arial"/>
                        <a:buNone/>
                      </a:pPr>
                      <a:r>
                        <a:rPr lang="en-US" sz="2400" b="1" i="0" u="none">
                          <a:solidFill>
                            <a:srgbClr val="FF0000"/>
                          </a:solidFill>
                          <a:latin typeface="Arial"/>
                          <a:ea typeface="Arial"/>
                          <a:cs typeface="Arial"/>
                          <a:sym typeface="Arial"/>
                        </a:rPr>
                        <a:t>SIZE=</a:t>
                      </a:r>
                      <a:r>
                        <a:rPr lang="en-US" sz="2400" b="0" i="0" u="none">
                          <a:solidFill>
                            <a:schemeClr val="dk1"/>
                          </a:solidFill>
                          <a:latin typeface="Arial"/>
                          <a:ea typeface="Arial"/>
                          <a:cs typeface="Arial"/>
                          <a:sym typeface="Arial"/>
                        </a:rPr>
                        <a:t> Number of visible characters in text field</a:t>
                      </a:r>
                      <a:endParaRPr/>
                    </a:p>
                  </a:txBody>
                  <a:tcPr marL="91450" marR="91450" marT="45725" marB="457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accent1"/>
                    </a:solidFill>
                  </a:tcPr>
                </a:tc>
                <a:extLst>
                  <a:ext uri="{0D108BD9-81ED-4DB2-BD59-A6C34878D82A}">
                    <a16:rowId xmlns:a16="http://schemas.microsoft.com/office/drawing/2014/main" val="10005"/>
                  </a:ext>
                </a:extLst>
              </a:tr>
              <a:tr h="939800">
                <a:tc>
                  <a:txBody>
                    <a:bodyPr/>
                    <a:lstStyle/>
                    <a:p>
                      <a:pPr marL="0" marR="0" lvl="0" indent="0" algn="l" rtl="0">
                        <a:lnSpc>
                          <a:spcPct val="100000"/>
                        </a:lnSpc>
                        <a:spcBef>
                          <a:spcPts val="0"/>
                        </a:spcBef>
                        <a:spcAft>
                          <a:spcPts val="0"/>
                        </a:spcAft>
                        <a:buClr>
                          <a:srgbClr val="FF0000"/>
                        </a:buClr>
                        <a:buSzPts val="2400"/>
                        <a:buFont typeface="Arial"/>
                        <a:buNone/>
                      </a:pPr>
                      <a:r>
                        <a:rPr lang="en-US" sz="2400" b="1" i="0" u="none">
                          <a:solidFill>
                            <a:srgbClr val="FF0000"/>
                          </a:solidFill>
                          <a:latin typeface="Arial"/>
                          <a:ea typeface="Arial"/>
                          <a:cs typeface="Arial"/>
                          <a:sym typeface="Arial"/>
                        </a:rPr>
                        <a:t>MAXLENGTH=</a:t>
                      </a:r>
                      <a:r>
                        <a:rPr lang="en-US" sz="2400" b="0" i="0" u="none">
                          <a:solidFill>
                            <a:schemeClr val="dk1"/>
                          </a:solidFill>
                          <a:latin typeface="Arial"/>
                          <a:ea typeface="Arial"/>
                          <a:cs typeface="Arial"/>
                          <a:sym typeface="Arial"/>
                        </a:rPr>
                        <a:t> Maximum number of characters </a:t>
                      </a:r>
                      <a:endParaRPr/>
                    </a:p>
                    <a:p>
                      <a:pPr marL="0" marR="0" lvl="0" indent="0" algn="l" rtl="0">
                        <a:lnSpc>
                          <a:spcPct val="10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accepted.</a:t>
                      </a:r>
                      <a:endParaRPr/>
                    </a:p>
                  </a:txBody>
                  <a:tcPr marL="91450" marR="91450" marT="45725" marB="457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accent1"/>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069"/>
        <p:cNvGrpSpPr/>
        <p:nvPr/>
      </p:nvGrpSpPr>
      <p:grpSpPr>
        <a:xfrm>
          <a:off x="0" y="0"/>
          <a:ext cx="0" cy="0"/>
          <a:chOff x="0" y="0"/>
          <a:chExt cx="0" cy="0"/>
        </a:xfrm>
      </p:grpSpPr>
      <p:sp>
        <p:nvSpPr>
          <p:cNvPr id="1070" name="Google Shape;1070;p142"/>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128</a:t>
            </a:fld>
            <a:endParaRPr/>
          </a:p>
        </p:txBody>
      </p:sp>
      <p:sp>
        <p:nvSpPr>
          <p:cNvPr id="1071" name="Google Shape;1071;p142"/>
          <p:cNvSpPr txBox="1">
            <a:spLocks noGrp="1"/>
          </p:cNvSpPr>
          <p:nvPr>
            <p:ph type="title"/>
          </p:nvPr>
        </p:nvSpPr>
        <p:spPr>
          <a:xfrm>
            <a:off x="606425" y="274637"/>
            <a:ext cx="7931150" cy="762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800"/>
              <a:buFont typeface="Arial"/>
              <a:buNone/>
            </a:pPr>
            <a:r>
              <a:rPr lang="en-US" sz="4800" b="1" i="0" u="none">
                <a:solidFill>
                  <a:srgbClr val="FFFF00"/>
                </a:solidFill>
                <a:latin typeface="Arial"/>
                <a:ea typeface="Arial"/>
                <a:cs typeface="Arial"/>
                <a:sym typeface="Arial"/>
              </a:rPr>
              <a:t>Text Box</a:t>
            </a:r>
            <a:endParaRPr/>
          </a:p>
        </p:txBody>
      </p:sp>
      <p:sp>
        <p:nvSpPr>
          <p:cNvPr id="1072" name="Google Shape;1072;p142"/>
          <p:cNvSpPr txBox="1">
            <a:spLocks noGrp="1"/>
          </p:cNvSpPr>
          <p:nvPr>
            <p:ph type="body" idx="1"/>
          </p:nvPr>
        </p:nvSpPr>
        <p:spPr>
          <a:xfrm>
            <a:off x="609600" y="1371600"/>
            <a:ext cx="7848600" cy="5486400"/>
          </a:xfrm>
          <a:prstGeom prst="rect">
            <a:avLst/>
          </a:prstGeom>
          <a:solidFill>
            <a:schemeClr val="accent1"/>
          </a:solidFill>
          <a:ln w="9525" cap="flat" cmpd="sng">
            <a:solidFill>
              <a:srgbClr val="333300"/>
            </a:solidFill>
            <a:prstDash val="solid"/>
            <a:miter lim="524288"/>
            <a:headEnd type="none" w="sm" len="sm"/>
            <a:tailEnd type="none" w="sm" len="sm"/>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accent2"/>
              </a:buClr>
              <a:buSzPts val="2800"/>
              <a:buFont typeface="Noto Sans Symbols"/>
              <a:buChar char="▪"/>
            </a:pPr>
            <a:r>
              <a:rPr lang="en-US" sz="2800" b="1" i="0" u="none">
                <a:solidFill>
                  <a:srgbClr val="0000FF"/>
                </a:solidFill>
                <a:latin typeface="Arial"/>
                <a:ea typeface="Arial"/>
                <a:cs typeface="Arial"/>
                <a:sym typeface="Arial"/>
              </a:rPr>
              <a:t>Text boxes</a:t>
            </a:r>
            <a:r>
              <a:rPr lang="en-US" sz="2400" b="1" i="1" u="none">
                <a:solidFill>
                  <a:schemeClr val="dk1"/>
                </a:solidFill>
                <a:latin typeface="Arial"/>
                <a:ea typeface="Arial"/>
                <a:cs typeface="Arial"/>
                <a:sym typeface="Arial"/>
              </a:rPr>
              <a:t>:</a:t>
            </a:r>
            <a:r>
              <a:rPr lang="en-US" sz="2400" b="0" i="0" u="none">
                <a:solidFill>
                  <a:schemeClr val="dk1"/>
                </a:solidFill>
                <a:latin typeface="Arial"/>
                <a:ea typeface="Arial"/>
                <a:cs typeface="Arial"/>
                <a:sym typeface="Arial"/>
              </a:rPr>
              <a:t> Used to provide input fields for text, phone numbers, dates, etc.</a:t>
            </a:r>
            <a:endParaRPr/>
          </a:p>
          <a:p>
            <a:pPr marL="342900" lvl="0" indent="-342900" algn="l" rtl="0">
              <a:lnSpc>
                <a:spcPct val="90000"/>
              </a:lnSpc>
              <a:spcBef>
                <a:spcPts val="560"/>
              </a:spcBef>
              <a:spcAft>
                <a:spcPts val="0"/>
              </a:spcAft>
              <a:buClr>
                <a:srgbClr val="FF0000"/>
              </a:buClr>
              <a:buSzPts val="2400"/>
              <a:buFont typeface="Arial"/>
              <a:buNone/>
            </a:pPr>
            <a:r>
              <a:rPr lang="en-US" sz="2400" b="1" i="0" u="none">
                <a:solidFill>
                  <a:srgbClr val="FF0000"/>
                </a:solidFill>
                <a:latin typeface="Arial"/>
                <a:ea typeface="Arial"/>
                <a:cs typeface="Arial"/>
                <a:sym typeface="Arial"/>
              </a:rPr>
              <a:t>&lt;INPUT TYPE= </a:t>
            </a:r>
            <a:r>
              <a:rPr lang="en-US" sz="2800" b="1" i="0" u="none">
                <a:solidFill>
                  <a:srgbClr val="FF0000"/>
                </a:solidFill>
                <a:latin typeface="Arial"/>
                <a:ea typeface="Arial"/>
                <a:cs typeface="Arial"/>
                <a:sym typeface="Arial"/>
              </a:rPr>
              <a:t>"</a:t>
            </a:r>
            <a:r>
              <a:rPr lang="en-US" sz="2400" b="1" i="0" u="none">
                <a:solidFill>
                  <a:srgbClr val="FF0000"/>
                </a:solidFill>
                <a:latin typeface="Arial"/>
                <a:ea typeface="Arial"/>
                <a:cs typeface="Arial"/>
                <a:sym typeface="Arial"/>
              </a:rPr>
              <a:t> TEXT </a:t>
            </a:r>
            <a:r>
              <a:rPr lang="en-US" sz="2800" b="1" i="0" u="none">
                <a:solidFill>
                  <a:srgbClr val="FF0000"/>
                </a:solidFill>
                <a:latin typeface="Arial"/>
                <a:ea typeface="Arial"/>
                <a:cs typeface="Arial"/>
                <a:sym typeface="Arial"/>
              </a:rPr>
              <a:t>"</a:t>
            </a:r>
            <a:r>
              <a:rPr lang="en-US" sz="2400" b="1" i="0" u="none">
                <a:solidFill>
                  <a:srgbClr val="FF0000"/>
                </a:solidFill>
                <a:latin typeface="Arial"/>
                <a:ea typeface="Arial"/>
                <a:cs typeface="Arial"/>
                <a:sym typeface="Arial"/>
              </a:rPr>
              <a:t> &gt;</a:t>
            </a:r>
            <a:endParaRPr/>
          </a:p>
          <a:p>
            <a:pPr marL="342900" lvl="0" indent="-342900" algn="l" rtl="0">
              <a:lnSpc>
                <a:spcPct val="9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Browser will display </a:t>
            </a:r>
            <a:endParaRPr/>
          </a:p>
          <a:p>
            <a:pPr marL="342900" lvl="0" indent="-342900" algn="l" rtl="0">
              <a:lnSpc>
                <a:spcPct val="9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Textboxes use the following attributes:</a:t>
            </a:r>
            <a:endParaRPr/>
          </a:p>
          <a:p>
            <a:pPr marL="342900" lvl="0" indent="-342900" algn="l" rtl="0">
              <a:lnSpc>
                <a:spcPct val="90000"/>
              </a:lnSpc>
              <a:spcBef>
                <a:spcPts val="480"/>
              </a:spcBef>
              <a:spcAft>
                <a:spcPts val="0"/>
              </a:spcAft>
              <a:buClr>
                <a:schemeClr val="accent2"/>
              </a:buClr>
              <a:buSzPts val="2400"/>
              <a:buFont typeface="Noto Sans Symbols"/>
              <a:buChar char="▪"/>
            </a:pPr>
            <a:r>
              <a:rPr lang="en-US" sz="2400" b="1" i="0" u="none">
                <a:solidFill>
                  <a:srgbClr val="FF0000"/>
                </a:solidFill>
                <a:latin typeface="Arial"/>
                <a:ea typeface="Arial"/>
                <a:cs typeface="Arial"/>
                <a:sym typeface="Arial"/>
              </a:rPr>
              <a:t>TYPE:</a:t>
            </a:r>
            <a:r>
              <a:rPr lang="en-US" sz="2400" b="0" i="0" u="none">
                <a:solidFill>
                  <a:schemeClr val="dk1"/>
                </a:solidFill>
                <a:latin typeface="Arial"/>
                <a:ea typeface="Arial"/>
                <a:cs typeface="Arial"/>
                <a:sym typeface="Arial"/>
              </a:rPr>
              <a:t> text.</a:t>
            </a:r>
            <a:endParaRPr/>
          </a:p>
          <a:p>
            <a:pPr marL="342900" lvl="0" indent="-342900" algn="l" rtl="0">
              <a:lnSpc>
                <a:spcPct val="90000"/>
              </a:lnSpc>
              <a:spcBef>
                <a:spcPts val="480"/>
              </a:spcBef>
              <a:spcAft>
                <a:spcPts val="0"/>
              </a:spcAft>
              <a:buClr>
                <a:schemeClr val="accent2"/>
              </a:buClr>
              <a:buSzPts val="2400"/>
              <a:buFont typeface="Noto Sans Symbols"/>
              <a:buChar char="▪"/>
            </a:pPr>
            <a:r>
              <a:rPr lang="en-US" sz="2400" b="1" i="0" u="none">
                <a:solidFill>
                  <a:srgbClr val="FF0000"/>
                </a:solidFill>
                <a:latin typeface="Arial"/>
                <a:ea typeface="Arial"/>
                <a:cs typeface="Arial"/>
                <a:sym typeface="Arial"/>
              </a:rPr>
              <a:t>SIZE:</a:t>
            </a:r>
            <a:r>
              <a:rPr lang="en-US" sz="2400" b="0" i="0" u="none">
                <a:solidFill>
                  <a:schemeClr val="dk1"/>
                </a:solidFill>
                <a:latin typeface="Arial"/>
                <a:ea typeface="Arial"/>
                <a:cs typeface="Arial"/>
                <a:sym typeface="Arial"/>
              </a:rPr>
              <a:t> determines the size of the textbox in characters. </a:t>
            </a:r>
            <a:r>
              <a:rPr lang="en-US" sz="2400" b="1" i="0" u="none">
                <a:solidFill>
                  <a:srgbClr val="0000FF"/>
                </a:solidFill>
                <a:latin typeface="Arial"/>
                <a:ea typeface="Arial"/>
                <a:cs typeface="Arial"/>
                <a:sym typeface="Arial"/>
              </a:rPr>
              <a:t>Default=20</a:t>
            </a:r>
            <a:r>
              <a:rPr lang="en-US" sz="2400" b="0" i="0" u="none">
                <a:solidFill>
                  <a:schemeClr val="dk1"/>
                </a:solidFill>
                <a:latin typeface="Arial"/>
                <a:ea typeface="Arial"/>
                <a:cs typeface="Arial"/>
                <a:sym typeface="Arial"/>
              </a:rPr>
              <a:t> characters.</a:t>
            </a:r>
            <a:endParaRPr/>
          </a:p>
          <a:p>
            <a:pPr marL="342900" lvl="0" indent="-342900" algn="l" rtl="0">
              <a:lnSpc>
                <a:spcPct val="90000"/>
              </a:lnSpc>
              <a:spcBef>
                <a:spcPts val="560"/>
              </a:spcBef>
              <a:spcAft>
                <a:spcPts val="0"/>
              </a:spcAft>
              <a:buClr>
                <a:schemeClr val="accent2"/>
              </a:buClr>
              <a:buSzPts val="2800"/>
              <a:buFont typeface="Noto Sans Symbols"/>
              <a:buChar char="▪"/>
            </a:pPr>
            <a:r>
              <a:rPr lang="en-US" sz="2800" b="1" i="0" u="none">
                <a:solidFill>
                  <a:srgbClr val="FF0000"/>
                </a:solidFill>
                <a:latin typeface="Arial"/>
                <a:ea typeface="Arial"/>
                <a:cs typeface="Arial"/>
                <a:sym typeface="Arial"/>
              </a:rPr>
              <a:t>MAXLENGTH</a:t>
            </a:r>
            <a:r>
              <a:rPr lang="en-US" sz="2400" b="1" i="0" u="none">
                <a:solidFill>
                  <a:srgbClr val="FF0000"/>
                </a:solidFill>
                <a:latin typeface="Arial"/>
                <a:ea typeface="Arial"/>
                <a:cs typeface="Arial"/>
                <a:sym typeface="Arial"/>
              </a:rPr>
              <a:t> </a:t>
            </a:r>
            <a:r>
              <a:rPr lang="en-US" sz="2400" b="1" i="1" u="none">
                <a:solidFill>
                  <a:schemeClr val="dk1"/>
                </a:solidFill>
                <a:latin typeface="Arial"/>
                <a:ea typeface="Arial"/>
                <a:cs typeface="Arial"/>
                <a:sym typeface="Arial"/>
              </a:rPr>
              <a:t>:</a:t>
            </a:r>
            <a:r>
              <a:rPr lang="en-US" sz="2400" b="0" i="0" u="none">
                <a:solidFill>
                  <a:schemeClr val="dk1"/>
                </a:solidFill>
                <a:latin typeface="Arial"/>
                <a:ea typeface="Arial"/>
                <a:cs typeface="Arial"/>
                <a:sym typeface="Arial"/>
              </a:rPr>
              <a:t> determines the maximum number of characters that the field will accept.</a:t>
            </a:r>
            <a:endParaRPr/>
          </a:p>
          <a:p>
            <a:pPr marL="342900" lvl="0" indent="-342900" algn="l" rtl="0">
              <a:lnSpc>
                <a:spcPct val="90000"/>
              </a:lnSpc>
              <a:spcBef>
                <a:spcPts val="480"/>
              </a:spcBef>
              <a:spcAft>
                <a:spcPts val="0"/>
              </a:spcAft>
              <a:buClr>
                <a:schemeClr val="accent2"/>
              </a:buClr>
              <a:buSzPts val="2400"/>
              <a:buFont typeface="Noto Sans Symbols"/>
              <a:buChar char="▪"/>
            </a:pPr>
            <a:r>
              <a:rPr lang="en-US" sz="2400" b="1" i="0" u="none">
                <a:solidFill>
                  <a:srgbClr val="FF0000"/>
                </a:solidFill>
                <a:latin typeface="Arial"/>
                <a:ea typeface="Arial"/>
                <a:cs typeface="Arial"/>
                <a:sym typeface="Arial"/>
              </a:rPr>
              <a:t>NAME:</a:t>
            </a:r>
            <a:r>
              <a:rPr lang="en-US" sz="2400" b="0" i="0" u="none">
                <a:solidFill>
                  <a:schemeClr val="dk1"/>
                </a:solidFill>
                <a:latin typeface="Arial"/>
                <a:ea typeface="Arial"/>
                <a:cs typeface="Arial"/>
                <a:sym typeface="Arial"/>
              </a:rPr>
              <a:t> is the name of the variable to be sent to the CGI application.</a:t>
            </a:r>
            <a:endParaRPr/>
          </a:p>
          <a:p>
            <a:pPr marL="342900" lvl="0" indent="-342900" algn="l" rtl="0">
              <a:lnSpc>
                <a:spcPct val="90000"/>
              </a:lnSpc>
              <a:spcBef>
                <a:spcPts val="480"/>
              </a:spcBef>
              <a:spcAft>
                <a:spcPts val="0"/>
              </a:spcAft>
              <a:buClr>
                <a:schemeClr val="accent2"/>
              </a:buClr>
              <a:buSzPts val="2400"/>
              <a:buFont typeface="Noto Sans Symbols"/>
              <a:buChar char="▪"/>
            </a:pPr>
            <a:r>
              <a:rPr lang="en-US" sz="2400" b="1" i="0" u="none">
                <a:solidFill>
                  <a:srgbClr val="FF0000"/>
                </a:solidFill>
                <a:latin typeface="Arial"/>
                <a:ea typeface="Arial"/>
                <a:cs typeface="Arial"/>
                <a:sym typeface="Arial"/>
              </a:rPr>
              <a:t>VALUE:</a:t>
            </a:r>
            <a:r>
              <a:rPr lang="en-US" sz="2400" b="0" i="0" u="none">
                <a:solidFill>
                  <a:schemeClr val="dk1"/>
                </a:solidFill>
                <a:latin typeface="Arial"/>
                <a:ea typeface="Arial"/>
                <a:cs typeface="Arial"/>
                <a:sym typeface="Arial"/>
              </a:rPr>
              <a:t> will display its contents as the default value.</a:t>
            </a:r>
            <a:endParaRPr/>
          </a:p>
        </p:txBody>
      </p:sp>
      <p:pic>
        <p:nvPicPr>
          <p:cNvPr id="1073" name="Google Shape;1073;p142"/>
          <p:cNvPicPr preferRelativeResize="0"/>
          <p:nvPr/>
        </p:nvPicPr>
        <p:blipFill rotWithShape="1">
          <a:blip r:embed="rId3">
            <a:alphaModFix/>
          </a:blip>
          <a:srcRect/>
          <a:stretch/>
        </p:blipFill>
        <p:spPr>
          <a:xfrm>
            <a:off x="4724400" y="2133600"/>
            <a:ext cx="2590800" cy="612775"/>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077"/>
        <p:cNvGrpSpPr/>
        <p:nvPr/>
      </p:nvGrpSpPr>
      <p:grpSpPr>
        <a:xfrm>
          <a:off x="0" y="0"/>
          <a:ext cx="0" cy="0"/>
          <a:chOff x="0" y="0"/>
          <a:chExt cx="0" cy="0"/>
        </a:xfrm>
      </p:grpSpPr>
      <p:sp>
        <p:nvSpPr>
          <p:cNvPr id="1078" name="Google Shape;1078;p143"/>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129</a:t>
            </a:fld>
            <a:endParaRPr/>
          </a:p>
        </p:txBody>
      </p:sp>
      <p:sp>
        <p:nvSpPr>
          <p:cNvPr id="1079" name="Google Shape;1079;p143"/>
          <p:cNvSpPr txBox="1">
            <a:spLocks noGrp="1"/>
          </p:cNvSpPr>
          <p:nvPr>
            <p:ph type="body" idx="1"/>
          </p:nvPr>
        </p:nvSpPr>
        <p:spPr>
          <a:xfrm>
            <a:off x="0" y="1066800"/>
            <a:ext cx="8839200" cy="5410200"/>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&lt;TITLE&gt;Form_Text_Type&lt;/TITLE&gt;</a:t>
            </a:r>
            <a:endParaRPr/>
          </a:p>
          <a:p>
            <a:pPr marL="342900" lvl="0" indent="-342900" algn="l" rtl="0">
              <a:lnSpc>
                <a:spcPct val="80000"/>
              </a:lnSpc>
              <a:spcBef>
                <a:spcPts val="48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&lt;/HEAD&gt; &lt;BODY&gt;</a:t>
            </a:r>
            <a:endParaRPr/>
          </a:p>
          <a:p>
            <a:pPr marL="342900" lvl="0" indent="-342900" algn="l" rtl="0">
              <a:lnSpc>
                <a:spcPct val="80000"/>
              </a:lnSpc>
              <a:spcBef>
                <a:spcPts val="48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&lt;h1&gt; &lt;font color=blue&gt;Please enter the following bioData&lt;/font&gt;&lt;/h1&gt;</a:t>
            </a:r>
            <a:endParaRPr/>
          </a:p>
          <a:p>
            <a:pPr marL="342900" lvl="0" indent="-342900" algn="l" rtl="0">
              <a:lnSpc>
                <a:spcPct val="80000"/>
              </a:lnSpc>
              <a:spcBef>
                <a:spcPts val="480"/>
              </a:spcBef>
              <a:spcAft>
                <a:spcPts val="0"/>
              </a:spcAft>
              <a:buClr>
                <a:srgbClr val="FF0000"/>
              </a:buClr>
              <a:buSzPts val="2400"/>
              <a:buFont typeface="Arial"/>
              <a:buNone/>
            </a:pPr>
            <a:r>
              <a:rPr lang="en-US" sz="2400" b="1" i="0" u="none">
                <a:solidFill>
                  <a:srgbClr val="FF0000"/>
                </a:solidFill>
                <a:latin typeface="Arial"/>
                <a:ea typeface="Arial"/>
                <a:cs typeface="Arial"/>
                <a:sym typeface="Arial"/>
              </a:rPr>
              <a:t>&lt;FORM name="fome1"  Method= " get " Action= " URL " &gt;</a:t>
            </a:r>
            <a:endParaRPr/>
          </a:p>
          <a:p>
            <a:pPr marL="342900" lvl="0" indent="-342900" algn="l" rtl="0">
              <a:lnSpc>
                <a:spcPct val="80000"/>
              </a:lnSpc>
              <a:spcBef>
                <a:spcPts val="480"/>
              </a:spcBef>
              <a:spcAft>
                <a:spcPts val="0"/>
              </a:spcAft>
              <a:buClr>
                <a:srgbClr val="0000FF"/>
              </a:buClr>
              <a:buSzPts val="2400"/>
              <a:buFont typeface="Arial"/>
              <a:buNone/>
            </a:pPr>
            <a:r>
              <a:rPr lang="en-US" sz="2400" b="1" i="0" u="none">
                <a:solidFill>
                  <a:srgbClr val="0000FF"/>
                </a:solidFill>
                <a:latin typeface="Arial"/>
                <a:ea typeface="Arial"/>
                <a:cs typeface="Arial"/>
                <a:sym typeface="Arial"/>
              </a:rPr>
              <a:t>First Name: &lt;INPUT TYPE="TEXT" NAME="FName"</a:t>
            </a:r>
            <a:endParaRPr/>
          </a:p>
          <a:p>
            <a:pPr marL="342900" lvl="0" indent="-342900" algn="l" rtl="0">
              <a:lnSpc>
                <a:spcPct val="80000"/>
              </a:lnSpc>
              <a:spcBef>
                <a:spcPts val="480"/>
              </a:spcBef>
              <a:spcAft>
                <a:spcPts val="0"/>
              </a:spcAft>
              <a:buClr>
                <a:srgbClr val="0000FF"/>
              </a:buClr>
              <a:buSzPts val="2400"/>
              <a:buFont typeface="Arial"/>
              <a:buNone/>
            </a:pPr>
            <a:r>
              <a:rPr lang="en-US" sz="2400" b="1" i="0" u="none">
                <a:solidFill>
                  <a:srgbClr val="0000FF"/>
                </a:solidFill>
                <a:latin typeface="Arial"/>
                <a:ea typeface="Arial"/>
                <a:cs typeface="Arial"/>
                <a:sym typeface="Arial"/>
              </a:rPr>
              <a:t>SIZE="15" MAXLENGTH="5"&gt;&lt;BR&gt;</a:t>
            </a:r>
            <a:endParaRPr/>
          </a:p>
          <a:p>
            <a:pPr marL="342900" lvl="0" indent="-342900" algn="l" rtl="0">
              <a:lnSpc>
                <a:spcPct val="80000"/>
              </a:lnSpc>
              <a:spcBef>
                <a:spcPts val="480"/>
              </a:spcBef>
              <a:spcAft>
                <a:spcPts val="0"/>
              </a:spcAft>
              <a:buClr>
                <a:srgbClr val="333300"/>
              </a:buClr>
              <a:buSzPts val="2400"/>
              <a:buFont typeface="Arial"/>
              <a:buNone/>
            </a:pPr>
            <a:r>
              <a:rPr lang="en-US" sz="2400" b="1" i="0" u="none">
                <a:solidFill>
                  <a:srgbClr val="333300"/>
                </a:solidFill>
                <a:latin typeface="Arial"/>
                <a:ea typeface="Arial"/>
                <a:cs typeface="Arial"/>
                <a:sym typeface="Arial"/>
              </a:rPr>
              <a:t>Last Name: &lt;INPUT TYPE="TEXT" NAME="LName"</a:t>
            </a:r>
            <a:endParaRPr/>
          </a:p>
          <a:p>
            <a:pPr marL="342900" lvl="0" indent="-342900" algn="l" rtl="0">
              <a:lnSpc>
                <a:spcPct val="80000"/>
              </a:lnSpc>
              <a:spcBef>
                <a:spcPts val="480"/>
              </a:spcBef>
              <a:spcAft>
                <a:spcPts val="0"/>
              </a:spcAft>
              <a:buClr>
                <a:srgbClr val="333300"/>
              </a:buClr>
              <a:buSzPts val="2400"/>
              <a:buFont typeface="Arial"/>
              <a:buNone/>
            </a:pPr>
            <a:r>
              <a:rPr lang="en-US" sz="2400" b="1" i="0" u="none">
                <a:solidFill>
                  <a:srgbClr val="333300"/>
                </a:solidFill>
                <a:latin typeface="Arial"/>
                <a:ea typeface="Arial"/>
                <a:cs typeface="Arial"/>
                <a:sym typeface="Arial"/>
              </a:rPr>
              <a:t>SIZE="15" MAXLENGTH="25"&gt;&lt;BR&gt;</a:t>
            </a:r>
            <a:endParaRPr/>
          </a:p>
          <a:p>
            <a:pPr marL="342900" lvl="0" indent="-342900" algn="l" rtl="0">
              <a:lnSpc>
                <a:spcPct val="80000"/>
              </a:lnSpc>
              <a:spcBef>
                <a:spcPts val="480"/>
              </a:spcBef>
              <a:spcAft>
                <a:spcPts val="0"/>
              </a:spcAft>
              <a:buClr>
                <a:srgbClr val="FF0000"/>
              </a:buClr>
              <a:buSzPts val="2400"/>
              <a:buFont typeface="Arial"/>
              <a:buNone/>
            </a:pPr>
            <a:r>
              <a:rPr lang="en-US" sz="2400" b="1" i="0" u="none">
                <a:solidFill>
                  <a:srgbClr val="FF0000"/>
                </a:solidFill>
                <a:latin typeface="Arial"/>
                <a:ea typeface="Arial"/>
                <a:cs typeface="Arial"/>
                <a:sym typeface="Arial"/>
              </a:rPr>
              <a:t>Nationality: &lt;INPUT TYPE="TEXT" NAME="Country"</a:t>
            </a:r>
            <a:endParaRPr/>
          </a:p>
          <a:p>
            <a:pPr marL="342900" lvl="0" indent="-342900" algn="l" rtl="0">
              <a:lnSpc>
                <a:spcPct val="80000"/>
              </a:lnSpc>
              <a:spcBef>
                <a:spcPts val="480"/>
              </a:spcBef>
              <a:spcAft>
                <a:spcPts val="0"/>
              </a:spcAft>
              <a:buClr>
                <a:srgbClr val="FF0000"/>
              </a:buClr>
              <a:buSzPts val="2400"/>
              <a:buFont typeface="Arial"/>
              <a:buNone/>
            </a:pPr>
            <a:r>
              <a:rPr lang="en-US" sz="2400" b="1" i="0" u="none">
                <a:solidFill>
                  <a:srgbClr val="FF0000"/>
                </a:solidFill>
                <a:latin typeface="Arial"/>
                <a:ea typeface="Arial"/>
                <a:cs typeface="Arial"/>
                <a:sym typeface="Arial"/>
              </a:rPr>
              <a:t>SIZE="25" MAXLENGTH="25"&gt;&lt;BR&gt;</a:t>
            </a:r>
            <a:endParaRPr/>
          </a:p>
          <a:p>
            <a:pPr marL="342900" lvl="0" indent="-342900" algn="l" rtl="0">
              <a:lnSpc>
                <a:spcPct val="80000"/>
              </a:lnSpc>
              <a:spcBef>
                <a:spcPts val="480"/>
              </a:spcBef>
              <a:spcAft>
                <a:spcPts val="0"/>
              </a:spcAft>
              <a:buClr>
                <a:srgbClr val="009900"/>
              </a:buClr>
              <a:buSzPts val="2400"/>
              <a:buFont typeface="Arial"/>
              <a:buNone/>
            </a:pPr>
            <a:r>
              <a:rPr lang="en-US" sz="2400" b="1" i="0" u="none">
                <a:solidFill>
                  <a:srgbClr val="009900"/>
                </a:solidFill>
                <a:latin typeface="Arial"/>
                <a:ea typeface="Arial"/>
                <a:cs typeface="Arial"/>
                <a:sym typeface="Arial"/>
              </a:rPr>
              <a:t>The Phone Number: &lt;INPUT TYPE="TEXT" NAME="Phone"</a:t>
            </a:r>
            <a:endParaRPr/>
          </a:p>
          <a:p>
            <a:pPr marL="342900" lvl="0" indent="-342900" algn="l" rtl="0">
              <a:lnSpc>
                <a:spcPct val="80000"/>
              </a:lnSpc>
              <a:spcBef>
                <a:spcPts val="480"/>
              </a:spcBef>
              <a:spcAft>
                <a:spcPts val="0"/>
              </a:spcAft>
              <a:buClr>
                <a:srgbClr val="009900"/>
              </a:buClr>
              <a:buSzPts val="2400"/>
              <a:buFont typeface="Arial"/>
              <a:buNone/>
            </a:pPr>
            <a:r>
              <a:rPr lang="en-US" sz="2400" b="1" i="0" u="none">
                <a:solidFill>
                  <a:srgbClr val="009900"/>
                </a:solidFill>
                <a:latin typeface="Arial"/>
                <a:ea typeface="Arial"/>
                <a:cs typeface="Arial"/>
                <a:sym typeface="Arial"/>
              </a:rPr>
              <a:t>SIZE="15" MAXLENGTH="12"&gt;&lt;BR&gt;</a:t>
            </a:r>
            <a:endParaRPr/>
          </a:p>
          <a:p>
            <a:pPr marL="342900" lvl="0" indent="-342900" algn="l" rtl="0">
              <a:lnSpc>
                <a:spcPct val="80000"/>
              </a:lnSpc>
              <a:spcBef>
                <a:spcPts val="480"/>
              </a:spcBef>
              <a:spcAft>
                <a:spcPts val="0"/>
              </a:spcAft>
              <a:buClr>
                <a:srgbClr val="FF0000"/>
              </a:buClr>
              <a:buSzPts val="2400"/>
              <a:buFont typeface="Arial"/>
              <a:buNone/>
            </a:pPr>
            <a:r>
              <a:rPr lang="en-US" sz="2400" b="1" i="0" u="none">
                <a:solidFill>
                  <a:srgbClr val="FF0000"/>
                </a:solidFill>
                <a:latin typeface="Arial"/>
                <a:ea typeface="Arial"/>
                <a:cs typeface="Arial"/>
                <a:sym typeface="Arial"/>
              </a:rPr>
              <a:t>&lt;/FORM&gt;</a:t>
            </a:r>
            <a:r>
              <a:rPr lang="en-US" sz="2400" b="1" i="0" u="none">
                <a:solidFill>
                  <a:schemeClr val="dk1"/>
                </a:solidFill>
                <a:latin typeface="Arial"/>
                <a:ea typeface="Arial"/>
                <a:cs typeface="Arial"/>
                <a:sym typeface="Arial"/>
              </a:rPr>
              <a:t> &lt;/BODY&gt; &lt;/HTML&gt;</a:t>
            </a:r>
            <a:endParaRPr/>
          </a:p>
          <a:p>
            <a:pPr marL="342900" lvl="0" indent="-190500" algn="l" rtl="0">
              <a:lnSpc>
                <a:spcPct val="80000"/>
              </a:lnSpc>
              <a:spcBef>
                <a:spcPts val="480"/>
              </a:spcBef>
              <a:spcAft>
                <a:spcPts val="0"/>
              </a:spcAft>
              <a:buClr>
                <a:schemeClr val="dk1"/>
              </a:buClr>
              <a:buSzPts val="2400"/>
              <a:buFont typeface="Arial"/>
              <a:buNone/>
            </a:pPr>
            <a:endParaRPr sz="2400" b="1" i="0" u="none">
              <a:solidFill>
                <a:schemeClr val="dk1"/>
              </a:solidFill>
              <a:latin typeface="Arial"/>
              <a:ea typeface="Arial"/>
              <a:cs typeface="Arial"/>
              <a:sym typeface="Arial"/>
            </a:endParaRPr>
          </a:p>
          <a:p>
            <a:pPr marL="342900" lvl="0" indent="-190500" algn="l" rtl="0">
              <a:spcBef>
                <a:spcPts val="480"/>
              </a:spcBef>
              <a:spcAft>
                <a:spcPts val="0"/>
              </a:spcAft>
              <a:buClr>
                <a:schemeClr val="dk1"/>
              </a:buClr>
              <a:buSzPts val="2400"/>
              <a:buFont typeface="Arial"/>
              <a:buNone/>
            </a:pPr>
            <a:endParaRPr sz="2400" b="1" i="0" u="none">
              <a:solidFill>
                <a:schemeClr val="dk1"/>
              </a:solidFill>
              <a:latin typeface="Arial"/>
              <a:ea typeface="Arial"/>
              <a:cs typeface="Arial"/>
              <a:sym typeface="Arial"/>
            </a:endParaRPr>
          </a:p>
        </p:txBody>
      </p:sp>
      <p:sp>
        <p:nvSpPr>
          <p:cNvPr id="1080" name="Google Shape;1080;p143"/>
          <p:cNvSpPr txBox="1">
            <a:spLocks noGrp="1"/>
          </p:cNvSpPr>
          <p:nvPr>
            <p:ph type="title"/>
          </p:nvPr>
        </p:nvSpPr>
        <p:spPr>
          <a:xfrm>
            <a:off x="457200" y="0"/>
            <a:ext cx="8229600" cy="762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1" i="0" u="none">
                <a:solidFill>
                  <a:srgbClr val="FFFF00"/>
                </a:solidFill>
                <a:latin typeface="Arial"/>
                <a:ea typeface="Arial"/>
                <a:cs typeface="Arial"/>
                <a:sym typeface="Arial"/>
              </a:rPr>
              <a:t>Example on Text Box</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7"/>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13</a:t>
            </a:fld>
            <a:endParaRPr/>
          </a:p>
        </p:txBody>
      </p:sp>
      <p:sp>
        <p:nvSpPr>
          <p:cNvPr id="215" name="Google Shape;215;p27"/>
          <p:cNvSpPr txBox="1">
            <a:spLocks noGrp="1"/>
          </p:cNvSpPr>
          <p:nvPr>
            <p:ph type="title"/>
          </p:nvPr>
        </p:nvSpPr>
        <p:spPr>
          <a:xfrm>
            <a:off x="457200" y="304800"/>
            <a:ext cx="8229600" cy="1143000"/>
          </a:xfrm>
          <a:prstGeom prst="rect">
            <a:avLst/>
          </a:prstGeom>
          <a:solidFill>
            <a:schemeClr val="dk2"/>
          </a:solid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HTML P</a:t>
            </a:r>
            <a:r>
              <a:rPr lang="en-US" sz="4400" b="1" i="0" u="none">
                <a:solidFill>
                  <a:srgbClr val="FFFF00"/>
                </a:solidFill>
                <a:latin typeface="Arial"/>
                <a:ea typeface="Arial"/>
                <a:cs typeface="Arial"/>
                <a:sym typeface="Arial"/>
              </a:rPr>
              <a:t>age </a:t>
            </a:r>
            <a:r>
              <a:rPr lang="en-US" sz="4400" b="0" i="0" u="none">
                <a:solidFill>
                  <a:srgbClr val="FFFF00"/>
                </a:solidFill>
                <a:latin typeface="Arial"/>
                <a:ea typeface="Arial"/>
                <a:cs typeface="Arial"/>
                <a:sym typeface="Arial"/>
              </a:rPr>
              <a:t>C</a:t>
            </a:r>
            <a:r>
              <a:rPr lang="en-US" sz="4400" b="1" i="0" u="none">
                <a:solidFill>
                  <a:srgbClr val="FFFF00"/>
                </a:solidFill>
                <a:latin typeface="Arial"/>
                <a:ea typeface="Arial"/>
                <a:cs typeface="Arial"/>
                <a:sym typeface="Arial"/>
              </a:rPr>
              <a:t>reation &amp; </a:t>
            </a:r>
            <a:r>
              <a:rPr lang="en-US" sz="4400" b="0" i="0" u="none">
                <a:solidFill>
                  <a:srgbClr val="FFFF00"/>
                </a:solidFill>
                <a:latin typeface="Arial"/>
                <a:ea typeface="Arial"/>
                <a:cs typeface="Arial"/>
                <a:sym typeface="Arial"/>
              </a:rPr>
              <a:t>E</a:t>
            </a:r>
            <a:r>
              <a:rPr lang="en-US" sz="4400" b="1" i="0" u="none">
                <a:solidFill>
                  <a:srgbClr val="FFFF00"/>
                </a:solidFill>
                <a:latin typeface="Arial"/>
                <a:ea typeface="Arial"/>
                <a:cs typeface="Arial"/>
                <a:sym typeface="Arial"/>
              </a:rPr>
              <a:t>diting</a:t>
            </a:r>
            <a:endParaRPr/>
          </a:p>
        </p:txBody>
      </p:sp>
      <p:sp>
        <p:nvSpPr>
          <p:cNvPr id="216" name="Google Shape;216;p27"/>
          <p:cNvSpPr txBox="1">
            <a:spLocks noGrp="1"/>
          </p:cNvSpPr>
          <p:nvPr>
            <p:ph type="body" idx="1"/>
          </p:nvPr>
        </p:nvSpPr>
        <p:spPr>
          <a:xfrm>
            <a:off x="152400" y="1676400"/>
            <a:ext cx="8763000" cy="4953000"/>
          </a:xfrm>
          <a:prstGeom prst="rect">
            <a:avLst/>
          </a:prstGeom>
          <a:solidFill>
            <a:schemeClr val="accent1"/>
          </a:solidFill>
          <a:ln>
            <a:noFill/>
          </a:ln>
        </p:spPr>
        <p:txBody>
          <a:bodyPr spcFirstLastPara="1" wrap="square" lIns="91425" tIns="45700" rIns="91425" bIns="45700" anchor="t" anchorCtr="0">
            <a:noAutofit/>
          </a:bodyPr>
          <a:lstStyle/>
          <a:p>
            <a:pPr marL="609600" lvl="0" indent="-609600" algn="l"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In this chapter you will learn to create HTML </a:t>
            </a:r>
            <a:endParaRPr/>
          </a:p>
          <a:p>
            <a:pPr marL="609600" lvl="0" indent="-609600" algn="l" rtl="0">
              <a:lnSpc>
                <a:spcPct val="100000"/>
              </a:lnSpc>
              <a:spcBef>
                <a:spcPts val="64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pages with a standard text editor.</a:t>
            </a:r>
            <a:endParaRPr/>
          </a:p>
          <a:p>
            <a:pPr marL="609600" lvl="0" indent="-609600" algn="l" rtl="0">
              <a:lnSpc>
                <a:spcPct val="100000"/>
              </a:lnSpc>
              <a:spcBef>
                <a:spcPts val="64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Objectives</a:t>
            </a:r>
            <a:endParaRPr/>
          </a:p>
          <a:p>
            <a:pPr marL="609600" lvl="0" indent="-609600" algn="l" rtl="0">
              <a:lnSpc>
                <a:spcPct val="100000"/>
              </a:lnSpc>
              <a:spcBef>
                <a:spcPts val="64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	Upon completing this section, you should be able to </a:t>
            </a:r>
            <a:endParaRPr/>
          </a:p>
          <a:p>
            <a:pPr marL="609600" lvl="0" indent="-609600" algn="l" rtl="0">
              <a:lnSpc>
                <a:spcPct val="100000"/>
              </a:lnSpc>
              <a:spcBef>
                <a:spcPts val="64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   1. Choose a Text Editor.</a:t>
            </a:r>
            <a:endParaRPr/>
          </a:p>
          <a:p>
            <a:pPr marL="609600" lvl="0" indent="-609600" algn="l" rtl="0">
              <a:lnSpc>
                <a:spcPct val="100000"/>
              </a:lnSpc>
              <a:spcBef>
                <a:spcPts val="64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   2. Create a Basic Starting Document.</a:t>
            </a:r>
            <a:endParaRPr/>
          </a:p>
          <a:p>
            <a:pPr marL="609600" lvl="0" indent="-609600" algn="l" rtl="0">
              <a:lnSpc>
                <a:spcPct val="100000"/>
              </a:lnSpc>
              <a:spcBef>
                <a:spcPts val="64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   3. Understand and set Document Properties.</a:t>
            </a:r>
            <a:endParaRPr/>
          </a:p>
          <a:p>
            <a:pPr marL="609600" lvl="0" indent="-609600" algn="l" rtl="0">
              <a:lnSpc>
                <a:spcPct val="100000"/>
              </a:lnSpc>
              <a:spcBef>
                <a:spcPts val="64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   4. View Your Results in a Browser.</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084"/>
        <p:cNvGrpSpPr/>
        <p:nvPr/>
      </p:nvGrpSpPr>
      <p:grpSpPr>
        <a:xfrm>
          <a:off x="0" y="0"/>
          <a:ext cx="0" cy="0"/>
          <a:chOff x="0" y="0"/>
          <a:chExt cx="0" cy="0"/>
        </a:xfrm>
      </p:grpSpPr>
      <p:sp>
        <p:nvSpPr>
          <p:cNvPr id="1085" name="Google Shape;1085;p144"/>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130</a:t>
            </a:fld>
            <a:endParaRPr/>
          </a:p>
        </p:txBody>
      </p:sp>
      <p:pic>
        <p:nvPicPr>
          <p:cNvPr id="1086" name="Google Shape;1086;p144"/>
          <p:cNvPicPr preferRelativeResize="0"/>
          <p:nvPr/>
        </p:nvPicPr>
        <p:blipFill rotWithShape="1">
          <a:blip r:embed="rId3">
            <a:alphaModFix/>
          </a:blip>
          <a:srcRect/>
          <a:stretch/>
        </p:blipFill>
        <p:spPr>
          <a:xfrm>
            <a:off x="685800" y="1143000"/>
            <a:ext cx="7924800" cy="5429250"/>
          </a:xfrm>
          <a:prstGeom prst="rect">
            <a:avLst/>
          </a:prstGeom>
          <a:noFill/>
          <a:ln>
            <a:noFill/>
          </a:ln>
        </p:spPr>
      </p:pic>
      <p:sp>
        <p:nvSpPr>
          <p:cNvPr id="1087" name="Google Shape;1087;p144"/>
          <p:cNvSpPr txBox="1">
            <a:spLocks noGrp="1"/>
          </p:cNvSpPr>
          <p:nvPr>
            <p:ph type="title"/>
          </p:nvPr>
        </p:nvSpPr>
        <p:spPr>
          <a:xfrm>
            <a:off x="609600" y="152400"/>
            <a:ext cx="8229600" cy="762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1" i="0" u="none">
                <a:solidFill>
                  <a:srgbClr val="FFFF00"/>
                </a:solidFill>
                <a:latin typeface="Arial"/>
                <a:ea typeface="Arial"/>
                <a:cs typeface="Arial"/>
                <a:sym typeface="Arial"/>
              </a:rPr>
              <a:t>Output</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091"/>
        <p:cNvGrpSpPr/>
        <p:nvPr/>
      </p:nvGrpSpPr>
      <p:grpSpPr>
        <a:xfrm>
          <a:off x="0" y="0"/>
          <a:ext cx="0" cy="0"/>
          <a:chOff x="0" y="0"/>
          <a:chExt cx="0" cy="0"/>
        </a:xfrm>
      </p:grpSpPr>
      <p:sp>
        <p:nvSpPr>
          <p:cNvPr id="1092" name="Google Shape;1092;p145"/>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131</a:t>
            </a:fld>
            <a:endParaRPr/>
          </a:p>
        </p:txBody>
      </p:sp>
      <p:sp>
        <p:nvSpPr>
          <p:cNvPr id="1093" name="Google Shape;1093;p145"/>
          <p:cNvSpPr txBox="1">
            <a:spLocks noGrp="1"/>
          </p:cNvSpPr>
          <p:nvPr>
            <p:ph type="body" idx="1"/>
          </p:nvPr>
        </p:nvSpPr>
        <p:spPr>
          <a:xfrm>
            <a:off x="228600" y="838200"/>
            <a:ext cx="8610600" cy="5867400"/>
          </a:xfrm>
          <a:prstGeom prst="rect">
            <a:avLst/>
          </a:prstGeom>
          <a:solidFill>
            <a:schemeClr val="accent1"/>
          </a:solidFill>
          <a:ln w="9525" cap="flat" cmpd="sng">
            <a:solidFill>
              <a:srgbClr val="333300"/>
            </a:solidFill>
            <a:prstDash val="solid"/>
            <a:miter lim="524288"/>
            <a:headEnd type="none" w="sm" len="sm"/>
            <a:tailEnd type="none" w="sm" len="sm"/>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accent2"/>
              </a:buClr>
              <a:buSzPts val="2800"/>
              <a:buFont typeface="Noto Sans Symbols"/>
              <a:buChar char="▪"/>
            </a:pPr>
            <a:r>
              <a:rPr lang="en-US" sz="2800" b="1" i="0" u="none">
                <a:solidFill>
                  <a:srgbClr val="0000FF"/>
                </a:solidFill>
                <a:latin typeface="Arial"/>
                <a:ea typeface="Arial"/>
                <a:cs typeface="Arial"/>
                <a:sym typeface="Arial"/>
              </a:rPr>
              <a:t>Password</a:t>
            </a:r>
            <a:r>
              <a:rPr lang="en-US" sz="2800" b="1" i="0" u="none">
                <a:solidFill>
                  <a:schemeClr val="dk1"/>
                </a:solidFill>
                <a:latin typeface="Arial"/>
                <a:ea typeface="Arial"/>
                <a:cs typeface="Arial"/>
                <a:sym typeface="Arial"/>
              </a:rPr>
              <a:t>:</a:t>
            </a:r>
            <a:r>
              <a:rPr lang="en-US" sz="2400" b="0" i="0" u="none">
                <a:solidFill>
                  <a:schemeClr val="dk1"/>
                </a:solidFill>
                <a:latin typeface="Arial"/>
                <a:ea typeface="Arial"/>
                <a:cs typeface="Arial"/>
                <a:sym typeface="Arial"/>
              </a:rPr>
              <a:t> Used to allow entry of passwords.</a:t>
            </a:r>
            <a:endParaRPr/>
          </a:p>
          <a:p>
            <a:pPr marL="342900" lvl="0" indent="-342900" algn="l" rtl="0">
              <a:lnSpc>
                <a:spcPct val="100000"/>
              </a:lnSpc>
              <a:spcBef>
                <a:spcPts val="560"/>
              </a:spcBef>
              <a:spcAft>
                <a:spcPts val="0"/>
              </a:spcAft>
              <a:buClr>
                <a:srgbClr val="FF0000"/>
              </a:buClr>
              <a:buSzPts val="2400"/>
              <a:buFont typeface="Arial"/>
              <a:buNone/>
            </a:pPr>
            <a:r>
              <a:rPr lang="en-US" sz="2400" b="1" i="0" u="none">
                <a:solidFill>
                  <a:srgbClr val="FF0000"/>
                </a:solidFill>
                <a:latin typeface="Arial"/>
                <a:ea typeface="Arial"/>
                <a:cs typeface="Arial"/>
                <a:sym typeface="Arial"/>
              </a:rPr>
              <a:t>&lt;INPUT TYPE= </a:t>
            </a:r>
            <a:r>
              <a:rPr lang="en-US" sz="2800" b="1" i="0" u="none">
                <a:solidFill>
                  <a:srgbClr val="FF0000"/>
                </a:solidFill>
                <a:latin typeface="Arial"/>
                <a:ea typeface="Arial"/>
                <a:cs typeface="Arial"/>
                <a:sym typeface="Arial"/>
              </a:rPr>
              <a:t>"</a:t>
            </a:r>
            <a:r>
              <a:rPr lang="en-US" sz="2400" b="1" i="0" u="none">
                <a:solidFill>
                  <a:srgbClr val="FF0000"/>
                </a:solidFill>
                <a:latin typeface="Arial"/>
                <a:ea typeface="Arial"/>
                <a:cs typeface="Arial"/>
                <a:sym typeface="Arial"/>
              </a:rPr>
              <a:t> PASSWORD </a:t>
            </a:r>
            <a:r>
              <a:rPr lang="en-US" sz="2800" b="1" i="0" u="none">
                <a:solidFill>
                  <a:srgbClr val="FF0000"/>
                </a:solidFill>
                <a:latin typeface="Arial"/>
                <a:ea typeface="Arial"/>
                <a:cs typeface="Arial"/>
                <a:sym typeface="Arial"/>
              </a:rPr>
              <a:t>"</a:t>
            </a:r>
            <a:r>
              <a:rPr lang="en-US" sz="2400" b="1" i="0" u="none">
                <a:solidFill>
                  <a:srgbClr val="FF0000"/>
                </a:solidFill>
                <a:latin typeface="Arial"/>
                <a:ea typeface="Arial"/>
                <a:cs typeface="Arial"/>
                <a:sym typeface="Arial"/>
              </a:rPr>
              <a:t> &gt;</a:t>
            </a:r>
            <a:endParaRPr/>
          </a:p>
          <a:p>
            <a:pPr marL="342900" lvl="0" indent="-342900" algn="l" rtl="0">
              <a:lnSpc>
                <a:spcPct val="10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Browser will display </a:t>
            </a:r>
            <a:endParaRPr/>
          </a:p>
          <a:p>
            <a:pPr marL="342900" lvl="0" indent="-342900" algn="l" rtl="0">
              <a:lnSpc>
                <a:spcPct val="10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Text typed in a password box is starred out in the browser </a:t>
            </a:r>
            <a:endParaRPr/>
          </a:p>
          <a:p>
            <a:pPr marL="342900" lvl="0" indent="-342900" algn="l" rtl="0">
              <a:lnSpc>
                <a:spcPct val="10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display.</a:t>
            </a:r>
            <a:endParaRPr/>
          </a:p>
          <a:p>
            <a:pPr marL="342900" lvl="0" indent="-342900" algn="l" rtl="0">
              <a:lnSpc>
                <a:spcPct val="10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Password boxes use the following attributes:</a:t>
            </a:r>
            <a:endParaRPr/>
          </a:p>
          <a:p>
            <a:pPr marL="342900" lvl="0" indent="-342900" algn="l" rtl="0">
              <a:lnSpc>
                <a:spcPct val="100000"/>
              </a:lnSpc>
              <a:spcBef>
                <a:spcPts val="480"/>
              </a:spcBef>
              <a:spcAft>
                <a:spcPts val="0"/>
              </a:spcAft>
              <a:buClr>
                <a:schemeClr val="accent2"/>
              </a:buClr>
              <a:buSzPts val="2400"/>
              <a:buFont typeface="Noto Sans Symbols"/>
              <a:buChar char="▪"/>
            </a:pPr>
            <a:r>
              <a:rPr lang="en-US" sz="2400" b="1" i="0" u="none">
                <a:solidFill>
                  <a:srgbClr val="FF0000"/>
                </a:solidFill>
                <a:latin typeface="Arial"/>
                <a:ea typeface="Arial"/>
                <a:cs typeface="Arial"/>
                <a:sym typeface="Arial"/>
              </a:rPr>
              <a:t>TYPE:</a:t>
            </a:r>
            <a:r>
              <a:rPr lang="en-US" sz="2400" b="0" i="0" u="none">
                <a:solidFill>
                  <a:schemeClr val="dk1"/>
                </a:solidFill>
                <a:latin typeface="Arial"/>
                <a:ea typeface="Arial"/>
                <a:cs typeface="Arial"/>
                <a:sym typeface="Arial"/>
              </a:rPr>
              <a:t> password.</a:t>
            </a:r>
            <a:endParaRPr/>
          </a:p>
          <a:p>
            <a:pPr marL="342900" lvl="0" indent="-342900" algn="l" rtl="0">
              <a:lnSpc>
                <a:spcPct val="100000"/>
              </a:lnSpc>
              <a:spcBef>
                <a:spcPts val="480"/>
              </a:spcBef>
              <a:spcAft>
                <a:spcPts val="0"/>
              </a:spcAft>
              <a:buClr>
                <a:schemeClr val="accent2"/>
              </a:buClr>
              <a:buSzPts val="2400"/>
              <a:buFont typeface="Noto Sans Symbols"/>
              <a:buChar char="▪"/>
            </a:pPr>
            <a:r>
              <a:rPr lang="en-US" sz="2400" b="1" i="0" u="none">
                <a:solidFill>
                  <a:srgbClr val="FF0000"/>
                </a:solidFill>
                <a:latin typeface="Arial"/>
                <a:ea typeface="Arial"/>
                <a:cs typeface="Arial"/>
                <a:sym typeface="Arial"/>
              </a:rPr>
              <a:t>SIZE:</a:t>
            </a:r>
            <a:r>
              <a:rPr lang="en-US" sz="2400" b="0" i="0" u="none">
                <a:solidFill>
                  <a:schemeClr val="dk1"/>
                </a:solidFill>
                <a:latin typeface="Arial"/>
                <a:ea typeface="Arial"/>
                <a:cs typeface="Arial"/>
                <a:sym typeface="Arial"/>
              </a:rPr>
              <a:t> determines the size of the textbox in characters. </a:t>
            </a:r>
            <a:endParaRPr/>
          </a:p>
          <a:p>
            <a:pPr marL="342900" lvl="0" indent="-342900" algn="l" rtl="0">
              <a:lnSpc>
                <a:spcPct val="100000"/>
              </a:lnSpc>
              <a:spcBef>
                <a:spcPts val="480"/>
              </a:spcBef>
              <a:spcAft>
                <a:spcPts val="0"/>
              </a:spcAft>
              <a:buClr>
                <a:schemeClr val="accent2"/>
              </a:buClr>
              <a:buSzPts val="2400"/>
              <a:buFont typeface="Noto Sans Symbols"/>
              <a:buChar char="▪"/>
            </a:pPr>
            <a:r>
              <a:rPr lang="en-US" sz="2400" b="1" i="0" u="none">
                <a:solidFill>
                  <a:srgbClr val="FF0000"/>
                </a:solidFill>
                <a:latin typeface="Arial"/>
                <a:ea typeface="Arial"/>
                <a:cs typeface="Arial"/>
                <a:sym typeface="Arial"/>
              </a:rPr>
              <a:t>MAXLENGTH:</a:t>
            </a:r>
            <a:r>
              <a:rPr lang="en-US" sz="2400" b="0" i="0" u="none">
                <a:solidFill>
                  <a:schemeClr val="dk1"/>
                </a:solidFill>
                <a:latin typeface="Arial"/>
                <a:ea typeface="Arial"/>
                <a:cs typeface="Arial"/>
                <a:sym typeface="Arial"/>
              </a:rPr>
              <a:t> determines the maximum size of the password in characters.</a:t>
            </a:r>
            <a:endParaRPr/>
          </a:p>
          <a:p>
            <a:pPr marL="342900" lvl="0" indent="-342900" algn="l" rtl="0">
              <a:lnSpc>
                <a:spcPct val="100000"/>
              </a:lnSpc>
              <a:spcBef>
                <a:spcPts val="480"/>
              </a:spcBef>
              <a:spcAft>
                <a:spcPts val="0"/>
              </a:spcAft>
              <a:buClr>
                <a:schemeClr val="accent2"/>
              </a:buClr>
              <a:buSzPts val="2400"/>
              <a:buFont typeface="Noto Sans Symbols"/>
              <a:buChar char="▪"/>
            </a:pPr>
            <a:r>
              <a:rPr lang="en-US" sz="2400" b="1" i="0" u="none">
                <a:solidFill>
                  <a:srgbClr val="FF0000"/>
                </a:solidFill>
                <a:latin typeface="Arial"/>
                <a:ea typeface="Arial"/>
                <a:cs typeface="Arial"/>
                <a:sym typeface="Arial"/>
              </a:rPr>
              <a:t>NAME:</a:t>
            </a:r>
            <a:r>
              <a:rPr lang="en-US" sz="2400" b="0" i="0" u="none">
                <a:solidFill>
                  <a:schemeClr val="dk1"/>
                </a:solidFill>
                <a:latin typeface="Arial"/>
                <a:ea typeface="Arial"/>
                <a:cs typeface="Arial"/>
                <a:sym typeface="Arial"/>
              </a:rPr>
              <a:t> is the name of the variable to be sent to the CGI application.</a:t>
            </a:r>
            <a:endParaRPr/>
          </a:p>
          <a:p>
            <a:pPr marL="342900" lvl="0" indent="-342900" algn="l" rtl="0">
              <a:lnSpc>
                <a:spcPct val="100000"/>
              </a:lnSpc>
              <a:spcBef>
                <a:spcPts val="480"/>
              </a:spcBef>
              <a:spcAft>
                <a:spcPts val="0"/>
              </a:spcAft>
              <a:buClr>
                <a:schemeClr val="accent2"/>
              </a:buClr>
              <a:buSzPts val="2400"/>
              <a:buFont typeface="Noto Sans Symbols"/>
              <a:buChar char="▪"/>
            </a:pPr>
            <a:r>
              <a:rPr lang="en-US" sz="2400" b="1" i="0" u="none">
                <a:solidFill>
                  <a:srgbClr val="FF0000"/>
                </a:solidFill>
                <a:latin typeface="Arial"/>
                <a:ea typeface="Arial"/>
                <a:cs typeface="Arial"/>
                <a:sym typeface="Arial"/>
              </a:rPr>
              <a:t>VALUE:</a:t>
            </a:r>
            <a:r>
              <a:rPr lang="en-US" sz="2400" b="0" i="0" u="none">
                <a:solidFill>
                  <a:schemeClr val="dk1"/>
                </a:solidFill>
                <a:latin typeface="Arial"/>
                <a:ea typeface="Arial"/>
                <a:cs typeface="Arial"/>
                <a:sym typeface="Arial"/>
              </a:rPr>
              <a:t> is usually blank.</a:t>
            </a:r>
            <a:endParaRPr/>
          </a:p>
        </p:txBody>
      </p:sp>
      <p:pic>
        <p:nvPicPr>
          <p:cNvPr id="1094" name="Google Shape;1094;p145"/>
          <p:cNvPicPr preferRelativeResize="0"/>
          <p:nvPr/>
        </p:nvPicPr>
        <p:blipFill rotWithShape="1">
          <a:blip r:embed="rId3">
            <a:alphaModFix/>
          </a:blip>
          <a:srcRect/>
          <a:stretch/>
        </p:blipFill>
        <p:spPr>
          <a:xfrm>
            <a:off x="5105400" y="1752600"/>
            <a:ext cx="2590800" cy="612775"/>
          </a:xfrm>
          <a:prstGeom prst="rect">
            <a:avLst/>
          </a:prstGeom>
          <a:noFill/>
          <a:ln>
            <a:noFill/>
          </a:ln>
        </p:spPr>
      </p:pic>
      <p:sp>
        <p:nvSpPr>
          <p:cNvPr id="1095" name="Google Shape;1095;p145"/>
          <p:cNvSpPr txBox="1">
            <a:spLocks noGrp="1"/>
          </p:cNvSpPr>
          <p:nvPr>
            <p:ph type="title"/>
          </p:nvPr>
        </p:nvSpPr>
        <p:spPr>
          <a:xfrm>
            <a:off x="457200" y="0"/>
            <a:ext cx="8229600" cy="6096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800"/>
              <a:buFont typeface="Arial"/>
              <a:buNone/>
            </a:pPr>
            <a:r>
              <a:rPr lang="en-US" sz="4800" b="1" i="0" u="none">
                <a:solidFill>
                  <a:srgbClr val="FFFF00"/>
                </a:solidFill>
                <a:latin typeface="Arial"/>
                <a:ea typeface="Arial"/>
                <a:cs typeface="Arial"/>
                <a:sym typeface="Arial"/>
              </a:rPr>
              <a:t>Password</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sp>
        <p:nvSpPr>
          <p:cNvPr id="1100" name="Google Shape;1100;p146"/>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132</a:t>
            </a:fld>
            <a:endParaRPr/>
          </a:p>
        </p:txBody>
      </p:sp>
      <p:sp>
        <p:nvSpPr>
          <p:cNvPr id="1101" name="Google Shape;1101;p146"/>
          <p:cNvSpPr txBox="1">
            <a:spLocks noGrp="1"/>
          </p:cNvSpPr>
          <p:nvPr>
            <p:ph type="body" idx="1"/>
          </p:nvPr>
        </p:nvSpPr>
        <p:spPr>
          <a:xfrm>
            <a:off x="0" y="1066800"/>
            <a:ext cx="9144000" cy="5562600"/>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rgbClr val="FF0000"/>
              </a:buClr>
              <a:buSzPts val="2800"/>
              <a:buFont typeface="Arial"/>
              <a:buNone/>
            </a:pPr>
            <a:r>
              <a:rPr lang="en-US" sz="2800" b="1" i="0" u="none">
                <a:solidFill>
                  <a:srgbClr val="FF0000"/>
                </a:solidFill>
                <a:latin typeface="Arial"/>
                <a:ea typeface="Arial"/>
                <a:cs typeface="Arial"/>
                <a:sym typeface="Arial"/>
              </a:rPr>
              <a:t>&lt;HTML&gt;&lt;HEAD&gt;</a:t>
            </a:r>
            <a:endParaRPr/>
          </a:p>
          <a:p>
            <a:pPr marL="342900" lvl="0" indent="-342900" algn="l" rtl="0">
              <a:lnSpc>
                <a:spcPct val="90000"/>
              </a:lnSpc>
              <a:spcBef>
                <a:spcPts val="560"/>
              </a:spcBef>
              <a:spcAft>
                <a:spcPts val="0"/>
              </a:spcAft>
              <a:buClr>
                <a:srgbClr val="0000CC"/>
              </a:buClr>
              <a:buSzPts val="2800"/>
              <a:buFont typeface="Arial"/>
              <a:buNone/>
            </a:pPr>
            <a:r>
              <a:rPr lang="en-US" sz="2800" b="1" i="0" u="none">
                <a:solidFill>
                  <a:srgbClr val="0000CC"/>
                </a:solidFill>
                <a:latin typeface="Arial"/>
                <a:ea typeface="Arial"/>
                <a:cs typeface="Arial"/>
                <a:sym typeface="Arial"/>
              </a:rPr>
              <a:t>&lt;TITLE&gt;Form_Password_Type&lt;/TITLE&gt;&lt;/HEAD&gt;</a:t>
            </a:r>
            <a:endParaRPr/>
          </a:p>
          <a:p>
            <a:pPr marL="342900" lvl="0" indent="-342900" algn="l" rtl="0">
              <a:lnSpc>
                <a:spcPct val="90000"/>
              </a:lnSpc>
              <a:spcBef>
                <a:spcPts val="560"/>
              </a:spcBef>
              <a:spcAft>
                <a:spcPts val="0"/>
              </a:spcAft>
              <a:buClr>
                <a:srgbClr val="FF0000"/>
              </a:buClr>
              <a:buSzPts val="2800"/>
              <a:buFont typeface="Arial"/>
              <a:buNone/>
            </a:pPr>
            <a:r>
              <a:rPr lang="en-US" sz="2800" b="1" i="0" u="none">
                <a:solidFill>
                  <a:srgbClr val="FF0000"/>
                </a:solidFill>
                <a:latin typeface="Arial"/>
                <a:ea typeface="Arial"/>
                <a:cs typeface="Arial"/>
                <a:sym typeface="Arial"/>
              </a:rPr>
              <a:t>&lt;BODY&gt;</a:t>
            </a:r>
            <a:endParaRPr/>
          </a:p>
          <a:p>
            <a:pPr marL="342900" lvl="0" indent="-342900" algn="l" rtl="0">
              <a:lnSpc>
                <a:spcPct val="90000"/>
              </a:lnSpc>
              <a:spcBef>
                <a:spcPts val="56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&lt;h1&gt; &lt;font color=red&gt;To Access, Please </a:t>
            </a:r>
            <a:endParaRPr/>
          </a:p>
          <a:p>
            <a:pPr marL="342900" lvl="0" indent="-342900" algn="l" rtl="0">
              <a:lnSpc>
                <a:spcPct val="90000"/>
              </a:lnSpc>
              <a:spcBef>
                <a:spcPts val="56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enter:&lt;/font&gt;&lt;/h1&gt;</a:t>
            </a:r>
            <a:endParaRPr/>
          </a:p>
          <a:p>
            <a:pPr marL="342900" lvl="0" indent="-342900" algn="l" rtl="0">
              <a:lnSpc>
                <a:spcPct val="90000"/>
              </a:lnSpc>
              <a:spcBef>
                <a:spcPts val="560"/>
              </a:spcBef>
              <a:spcAft>
                <a:spcPts val="0"/>
              </a:spcAft>
              <a:buClr>
                <a:srgbClr val="0000CC"/>
              </a:buClr>
              <a:buSzPts val="2800"/>
              <a:buFont typeface="Arial"/>
              <a:buNone/>
            </a:pPr>
            <a:r>
              <a:rPr lang="en-US" sz="2800" b="1" i="0" u="none">
                <a:solidFill>
                  <a:srgbClr val="0000CC"/>
                </a:solidFill>
                <a:latin typeface="Arial"/>
                <a:ea typeface="Arial"/>
                <a:cs typeface="Arial"/>
                <a:sym typeface="Arial"/>
              </a:rPr>
              <a:t>&lt;FORM name="fome2"  Action="url"  method="get"&gt;</a:t>
            </a:r>
            <a:endParaRPr/>
          </a:p>
          <a:p>
            <a:pPr marL="342900" lvl="0" indent="-342900" algn="l" rtl="0">
              <a:lnSpc>
                <a:spcPct val="90000"/>
              </a:lnSpc>
              <a:spcBef>
                <a:spcPts val="560"/>
              </a:spcBef>
              <a:spcAft>
                <a:spcPts val="0"/>
              </a:spcAft>
              <a:buClr>
                <a:srgbClr val="FF0000"/>
              </a:buClr>
              <a:buSzPts val="2800"/>
              <a:buFont typeface="Arial"/>
              <a:buNone/>
            </a:pPr>
            <a:r>
              <a:rPr lang="en-US" sz="2800" b="1" i="0" u="none">
                <a:solidFill>
                  <a:srgbClr val="FF0000"/>
                </a:solidFill>
                <a:latin typeface="Arial"/>
                <a:ea typeface="Arial"/>
                <a:cs typeface="Arial"/>
                <a:sym typeface="Arial"/>
              </a:rPr>
              <a:t>User Name: &lt;INPUT TYPE="TEXT" Name="FName"</a:t>
            </a:r>
            <a:endParaRPr/>
          </a:p>
          <a:p>
            <a:pPr marL="342900" lvl="0" indent="-342900" algn="l" rtl="0">
              <a:lnSpc>
                <a:spcPct val="90000"/>
              </a:lnSpc>
              <a:spcBef>
                <a:spcPts val="560"/>
              </a:spcBef>
              <a:spcAft>
                <a:spcPts val="0"/>
              </a:spcAft>
              <a:buClr>
                <a:srgbClr val="FF0000"/>
              </a:buClr>
              <a:buSzPts val="2800"/>
              <a:buFont typeface="Arial"/>
              <a:buNone/>
            </a:pPr>
            <a:r>
              <a:rPr lang="en-US" sz="2800" b="1" i="0" u="none">
                <a:solidFill>
                  <a:srgbClr val="FF0000"/>
                </a:solidFill>
                <a:latin typeface="Arial"/>
                <a:ea typeface="Arial"/>
                <a:cs typeface="Arial"/>
                <a:sym typeface="Arial"/>
              </a:rPr>
              <a:t>SIZE="15" MAXLENGTH="25"&gt;&lt;BR&gt;</a:t>
            </a:r>
            <a:endParaRPr/>
          </a:p>
          <a:p>
            <a:pPr marL="342900" lvl="0" indent="-342900" algn="l" rtl="0">
              <a:lnSpc>
                <a:spcPct val="90000"/>
              </a:lnSpc>
              <a:spcBef>
                <a:spcPts val="560"/>
              </a:spcBef>
              <a:spcAft>
                <a:spcPts val="0"/>
              </a:spcAft>
              <a:buClr>
                <a:srgbClr val="3333FF"/>
              </a:buClr>
              <a:buSzPts val="2800"/>
              <a:buFont typeface="Arial"/>
              <a:buNone/>
            </a:pPr>
            <a:r>
              <a:rPr lang="en-US" sz="2800" b="1" i="0" u="none">
                <a:solidFill>
                  <a:srgbClr val="3333FF"/>
                </a:solidFill>
                <a:latin typeface="Arial"/>
                <a:ea typeface="Arial"/>
                <a:cs typeface="Arial"/>
                <a:sym typeface="Arial"/>
              </a:rPr>
              <a:t>Password: &lt;INPUT TYPE="PASSWORD" </a:t>
            </a:r>
            <a:endParaRPr/>
          </a:p>
          <a:p>
            <a:pPr marL="342900" lvl="0" indent="-342900" algn="l" rtl="0">
              <a:lnSpc>
                <a:spcPct val="90000"/>
              </a:lnSpc>
              <a:spcBef>
                <a:spcPts val="560"/>
              </a:spcBef>
              <a:spcAft>
                <a:spcPts val="0"/>
              </a:spcAft>
              <a:buClr>
                <a:srgbClr val="3333FF"/>
              </a:buClr>
              <a:buSzPts val="2800"/>
              <a:buFont typeface="Arial"/>
              <a:buNone/>
            </a:pPr>
            <a:r>
              <a:rPr lang="en-US" sz="2800" b="1" i="0" u="none">
                <a:solidFill>
                  <a:srgbClr val="3333FF"/>
                </a:solidFill>
                <a:latin typeface="Arial"/>
                <a:ea typeface="Arial"/>
                <a:cs typeface="Arial"/>
                <a:sym typeface="Arial"/>
              </a:rPr>
              <a:t>NAME="PWord"   value="" SIZE="15”</a:t>
            </a:r>
            <a:endParaRPr sz="2800" b="1" i="0" u="none">
              <a:solidFill>
                <a:srgbClr val="3333FF"/>
              </a:solidFill>
              <a:latin typeface="Arial"/>
              <a:ea typeface="Arial"/>
              <a:cs typeface="Arial"/>
              <a:sym typeface="Arial"/>
            </a:endParaRPr>
          </a:p>
          <a:p>
            <a:pPr marL="342900" lvl="0" indent="-342900" algn="l" rtl="0">
              <a:lnSpc>
                <a:spcPct val="90000"/>
              </a:lnSpc>
              <a:spcBef>
                <a:spcPts val="560"/>
              </a:spcBef>
              <a:spcAft>
                <a:spcPts val="0"/>
              </a:spcAft>
              <a:buClr>
                <a:srgbClr val="3333FF"/>
              </a:buClr>
              <a:buSzPts val="2800"/>
              <a:buFont typeface="Arial"/>
              <a:buNone/>
            </a:pPr>
            <a:r>
              <a:rPr lang="en-US" sz="2800" b="1" i="0" u="none">
                <a:solidFill>
                  <a:srgbClr val="3333FF"/>
                </a:solidFill>
                <a:latin typeface="Arial"/>
                <a:ea typeface="Arial"/>
                <a:cs typeface="Arial"/>
                <a:sym typeface="Arial"/>
              </a:rPr>
              <a:t>MAXLENGTH="25"&gt;&lt;BR&gt;</a:t>
            </a:r>
            <a:endParaRPr/>
          </a:p>
          <a:p>
            <a:pPr marL="342900" lvl="0" indent="-342900" algn="l" rtl="0">
              <a:lnSpc>
                <a:spcPct val="90000"/>
              </a:lnSpc>
              <a:spcBef>
                <a:spcPts val="560"/>
              </a:spcBef>
              <a:spcAft>
                <a:spcPts val="0"/>
              </a:spcAft>
              <a:buClr>
                <a:srgbClr val="FF0000"/>
              </a:buClr>
              <a:buSzPts val="2800"/>
              <a:buFont typeface="Arial"/>
              <a:buNone/>
            </a:pPr>
            <a:r>
              <a:rPr lang="en-US" sz="2800" b="1" i="0" u="none">
                <a:solidFill>
                  <a:srgbClr val="FF0000"/>
                </a:solidFill>
                <a:latin typeface="Arial"/>
                <a:ea typeface="Arial"/>
                <a:cs typeface="Arial"/>
                <a:sym typeface="Arial"/>
              </a:rPr>
              <a:t>&lt;/FORM&gt;&lt;/BODY&gt; &lt;/HTML&gt;</a:t>
            </a:r>
            <a:endParaRPr/>
          </a:p>
          <a:p>
            <a:pPr marL="342900" lvl="0" indent="-165100" algn="l" rtl="0">
              <a:spcBef>
                <a:spcPts val="560"/>
              </a:spcBef>
              <a:spcAft>
                <a:spcPts val="0"/>
              </a:spcAft>
              <a:buClr>
                <a:schemeClr val="dk1"/>
              </a:buClr>
              <a:buSzPts val="2800"/>
              <a:buFont typeface="Arial"/>
              <a:buNone/>
            </a:pPr>
            <a:endParaRPr sz="2800" b="1" i="0" u="none">
              <a:solidFill>
                <a:srgbClr val="FF0000"/>
              </a:solidFill>
              <a:latin typeface="Arial"/>
              <a:ea typeface="Arial"/>
              <a:cs typeface="Arial"/>
              <a:sym typeface="Arial"/>
            </a:endParaRPr>
          </a:p>
        </p:txBody>
      </p:sp>
      <p:sp>
        <p:nvSpPr>
          <p:cNvPr id="1102" name="Google Shape;1102;p146"/>
          <p:cNvSpPr txBox="1">
            <a:spLocks noGrp="1"/>
          </p:cNvSpPr>
          <p:nvPr>
            <p:ph type="title"/>
          </p:nvPr>
        </p:nvSpPr>
        <p:spPr>
          <a:xfrm>
            <a:off x="304800" y="0"/>
            <a:ext cx="8229600" cy="762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1" i="0" u="none">
                <a:solidFill>
                  <a:srgbClr val="FFFF00"/>
                </a:solidFill>
                <a:latin typeface="Arial"/>
                <a:ea typeface="Arial"/>
                <a:cs typeface="Arial"/>
                <a:sym typeface="Arial"/>
              </a:rPr>
              <a:t>Example on Password Box</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106"/>
        <p:cNvGrpSpPr/>
        <p:nvPr/>
      </p:nvGrpSpPr>
      <p:grpSpPr>
        <a:xfrm>
          <a:off x="0" y="0"/>
          <a:ext cx="0" cy="0"/>
          <a:chOff x="0" y="0"/>
          <a:chExt cx="0" cy="0"/>
        </a:xfrm>
      </p:grpSpPr>
      <p:sp>
        <p:nvSpPr>
          <p:cNvPr id="1107" name="Google Shape;1107;p147"/>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133</a:t>
            </a:fld>
            <a:endParaRPr/>
          </a:p>
        </p:txBody>
      </p:sp>
      <p:pic>
        <p:nvPicPr>
          <p:cNvPr id="1108" name="Google Shape;1108;p147"/>
          <p:cNvPicPr preferRelativeResize="0"/>
          <p:nvPr/>
        </p:nvPicPr>
        <p:blipFill rotWithShape="1">
          <a:blip r:embed="rId3">
            <a:alphaModFix/>
          </a:blip>
          <a:srcRect/>
          <a:stretch/>
        </p:blipFill>
        <p:spPr>
          <a:xfrm>
            <a:off x="457200" y="1381125"/>
            <a:ext cx="8153400" cy="5073650"/>
          </a:xfrm>
          <a:prstGeom prst="rect">
            <a:avLst/>
          </a:prstGeom>
          <a:noFill/>
          <a:ln>
            <a:noFill/>
          </a:ln>
        </p:spPr>
      </p:pic>
      <p:sp>
        <p:nvSpPr>
          <p:cNvPr id="1109" name="Google Shape;1109;p147"/>
          <p:cNvSpPr txBox="1">
            <a:spLocks noGrp="1"/>
          </p:cNvSpPr>
          <p:nvPr>
            <p:ph type="title"/>
          </p:nvPr>
        </p:nvSpPr>
        <p:spPr>
          <a:xfrm>
            <a:off x="754062" y="350837"/>
            <a:ext cx="7929562" cy="762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1" i="0" u="none">
                <a:solidFill>
                  <a:srgbClr val="FFFF00"/>
                </a:solidFill>
                <a:latin typeface="Arial"/>
                <a:ea typeface="Arial"/>
                <a:cs typeface="Arial"/>
                <a:sym typeface="Arial"/>
              </a:rPr>
              <a:t>Output</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sp>
        <p:nvSpPr>
          <p:cNvPr id="1114" name="Google Shape;1114;p148"/>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134</a:t>
            </a:fld>
            <a:endParaRPr/>
          </a:p>
        </p:txBody>
      </p:sp>
      <p:sp>
        <p:nvSpPr>
          <p:cNvPr id="1115" name="Google Shape;1115;p148"/>
          <p:cNvSpPr txBox="1">
            <a:spLocks noGrp="1"/>
          </p:cNvSpPr>
          <p:nvPr>
            <p:ph type="body" idx="1"/>
          </p:nvPr>
        </p:nvSpPr>
        <p:spPr>
          <a:xfrm>
            <a:off x="609600" y="1447800"/>
            <a:ext cx="7848600" cy="4953000"/>
          </a:xfrm>
          <a:prstGeom prst="rect">
            <a:avLst/>
          </a:prstGeom>
          <a:solidFill>
            <a:schemeClr val="accent1"/>
          </a:solidFill>
          <a:ln w="9525" cap="flat" cmpd="sng">
            <a:solidFill>
              <a:srgbClr val="333300"/>
            </a:solidFill>
            <a:prstDash val="solid"/>
            <a:miter lim="524288"/>
            <a:headEnd type="none" w="sm" len="sm"/>
            <a:tailEnd type="none" w="sm" len="sm"/>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accent2"/>
              </a:buClr>
              <a:buSzPts val="2800"/>
              <a:buFont typeface="Noto Sans Symbols"/>
              <a:buChar char="▪"/>
            </a:pPr>
            <a:r>
              <a:rPr lang="en-US" sz="2800" b="1" i="0" u="none">
                <a:solidFill>
                  <a:srgbClr val="0000FF"/>
                </a:solidFill>
                <a:latin typeface="Arial"/>
                <a:ea typeface="Arial"/>
                <a:cs typeface="Arial"/>
                <a:sym typeface="Arial"/>
              </a:rPr>
              <a:t>Hidden</a:t>
            </a:r>
            <a:r>
              <a:rPr lang="en-US" sz="2800" b="1" i="0" u="none">
                <a:solidFill>
                  <a:schemeClr val="dk1"/>
                </a:solidFill>
                <a:latin typeface="Arial"/>
                <a:ea typeface="Arial"/>
                <a:cs typeface="Arial"/>
                <a:sym typeface="Arial"/>
              </a:rPr>
              <a:t>:</a:t>
            </a:r>
            <a:r>
              <a:rPr lang="en-US" sz="2600" b="0" i="0" u="none">
                <a:solidFill>
                  <a:schemeClr val="dk1"/>
                </a:solidFill>
                <a:latin typeface="Arial"/>
                <a:ea typeface="Arial"/>
                <a:cs typeface="Arial"/>
                <a:sym typeface="Arial"/>
              </a:rPr>
              <a:t> Used to send data to the CGI application that you don’t want the web surfer to see, change or have to enter but is necessary for the application to process the form correctly.</a:t>
            </a:r>
            <a:endParaRPr/>
          </a:p>
          <a:p>
            <a:pPr marL="342900" lvl="0" indent="-342900" algn="l" rtl="0">
              <a:lnSpc>
                <a:spcPct val="90000"/>
              </a:lnSpc>
              <a:spcBef>
                <a:spcPts val="520"/>
              </a:spcBef>
              <a:spcAft>
                <a:spcPts val="0"/>
              </a:spcAft>
              <a:buClr>
                <a:srgbClr val="FF0000"/>
              </a:buClr>
              <a:buSzPts val="2600"/>
              <a:buFont typeface="Arial"/>
              <a:buNone/>
            </a:pPr>
            <a:r>
              <a:rPr lang="en-US" sz="2600" b="1" i="0" u="none">
                <a:solidFill>
                  <a:srgbClr val="FF0000"/>
                </a:solidFill>
                <a:latin typeface="Arial"/>
                <a:ea typeface="Arial"/>
                <a:cs typeface="Arial"/>
                <a:sym typeface="Arial"/>
              </a:rPr>
              <a:t>&lt;INPUT TYPE=“HIDDEN”&gt;</a:t>
            </a:r>
            <a:endParaRPr/>
          </a:p>
          <a:p>
            <a:pPr marL="342900" lvl="0" indent="-342900" algn="l" rtl="0">
              <a:lnSpc>
                <a:spcPct val="90000"/>
              </a:lnSpc>
              <a:spcBef>
                <a:spcPts val="520"/>
              </a:spcBef>
              <a:spcAft>
                <a:spcPts val="0"/>
              </a:spcAft>
              <a:buClr>
                <a:srgbClr val="0000FF"/>
              </a:buClr>
              <a:buSzPts val="2600"/>
              <a:buFont typeface="Arial"/>
              <a:buNone/>
            </a:pPr>
            <a:r>
              <a:rPr lang="en-US" sz="2600" b="1" i="0" u="none">
                <a:solidFill>
                  <a:srgbClr val="0000FF"/>
                </a:solidFill>
                <a:latin typeface="Arial"/>
                <a:ea typeface="Arial"/>
                <a:cs typeface="Arial"/>
                <a:sym typeface="Arial"/>
              </a:rPr>
              <a:t>Nothing is displayed in the browser.</a:t>
            </a:r>
            <a:endParaRPr/>
          </a:p>
          <a:p>
            <a:pPr marL="342900" lvl="0" indent="-342900" algn="l" rtl="0">
              <a:lnSpc>
                <a:spcPct val="90000"/>
              </a:lnSpc>
              <a:spcBef>
                <a:spcPts val="520"/>
              </a:spcBef>
              <a:spcAft>
                <a:spcPts val="0"/>
              </a:spcAft>
              <a:buClr>
                <a:schemeClr val="dk1"/>
              </a:buClr>
              <a:buSzPts val="2600"/>
              <a:buFont typeface="Arial"/>
              <a:buNone/>
            </a:pPr>
            <a:r>
              <a:rPr lang="en-US" sz="2600" b="0" i="0" u="none">
                <a:solidFill>
                  <a:schemeClr val="dk1"/>
                </a:solidFill>
                <a:latin typeface="Arial"/>
                <a:ea typeface="Arial"/>
                <a:cs typeface="Arial"/>
                <a:sym typeface="Arial"/>
              </a:rPr>
              <a:t>Hidden inputs have the following attributes:</a:t>
            </a:r>
            <a:endParaRPr/>
          </a:p>
          <a:p>
            <a:pPr marL="342900" lvl="0" indent="-342900" algn="l" rtl="0">
              <a:lnSpc>
                <a:spcPct val="90000"/>
              </a:lnSpc>
              <a:spcBef>
                <a:spcPts val="520"/>
              </a:spcBef>
              <a:spcAft>
                <a:spcPts val="0"/>
              </a:spcAft>
              <a:buClr>
                <a:schemeClr val="accent2"/>
              </a:buClr>
              <a:buSzPts val="2600"/>
              <a:buFont typeface="Noto Sans Symbols"/>
              <a:buChar char="▪"/>
            </a:pPr>
            <a:r>
              <a:rPr lang="en-US" sz="2600" b="1" i="0" u="none">
                <a:solidFill>
                  <a:srgbClr val="FF0000"/>
                </a:solidFill>
                <a:latin typeface="Arial"/>
                <a:ea typeface="Arial"/>
                <a:cs typeface="Arial"/>
                <a:sym typeface="Arial"/>
              </a:rPr>
              <a:t>TYPE:</a:t>
            </a:r>
            <a:r>
              <a:rPr lang="en-US" sz="2600" b="0" i="0" u="none">
                <a:solidFill>
                  <a:schemeClr val="dk1"/>
                </a:solidFill>
                <a:latin typeface="Arial"/>
                <a:ea typeface="Arial"/>
                <a:cs typeface="Arial"/>
                <a:sym typeface="Arial"/>
              </a:rPr>
              <a:t> hidden.</a:t>
            </a:r>
            <a:endParaRPr/>
          </a:p>
          <a:p>
            <a:pPr marL="342900" lvl="0" indent="-342900" algn="l" rtl="0">
              <a:lnSpc>
                <a:spcPct val="90000"/>
              </a:lnSpc>
              <a:spcBef>
                <a:spcPts val="520"/>
              </a:spcBef>
              <a:spcAft>
                <a:spcPts val="0"/>
              </a:spcAft>
              <a:buClr>
                <a:schemeClr val="accent2"/>
              </a:buClr>
              <a:buSzPts val="2600"/>
              <a:buFont typeface="Noto Sans Symbols"/>
              <a:buChar char="▪"/>
            </a:pPr>
            <a:r>
              <a:rPr lang="en-US" sz="2600" b="1" i="0" u="none">
                <a:solidFill>
                  <a:srgbClr val="FF0000"/>
                </a:solidFill>
                <a:latin typeface="Arial"/>
                <a:ea typeface="Arial"/>
                <a:cs typeface="Arial"/>
                <a:sym typeface="Arial"/>
              </a:rPr>
              <a:t>NAME:</a:t>
            </a:r>
            <a:r>
              <a:rPr lang="en-US" sz="2600" b="0" i="0" u="none">
                <a:solidFill>
                  <a:schemeClr val="dk1"/>
                </a:solidFill>
                <a:latin typeface="Arial"/>
                <a:ea typeface="Arial"/>
                <a:cs typeface="Arial"/>
                <a:sym typeface="Arial"/>
              </a:rPr>
              <a:t> is the name of the variable to be sent to the CGI application.</a:t>
            </a:r>
            <a:endParaRPr/>
          </a:p>
          <a:p>
            <a:pPr marL="342900" lvl="0" indent="-342900" algn="l" rtl="0">
              <a:lnSpc>
                <a:spcPct val="90000"/>
              </a:lnSpc>
              <a:spcBef>
                <a:spcPts val="520"/>
              </a:spcBef>
              <a:spcAft>
                <a:spcPts val="0"/>
              </a:spcAft>
              <a:buClr>
                <a:schemeClr val="accent2"/>
              </a:buClr>
              <a:buSzPts val="2600"/>
              <a:buFont typeface="Noto Sans Symbols"/>
              <a:buChar char="▪"/>
            </a:pPr>
            <a:r>
              <a:rPr lang="en-US" sz="2600" b="1" i="0" u="none">
                <a:solidFill>
                  <a:srgbClr val="FF0000"/>
                </a:solidFill>
                <a:latin typeface="Arial"/>
                <a:ea typeface="Arial"/>
                <a:cs typeface="Arial"/>
                <a:sym typeface="Arial"/>
              </a:rPr>
              <a:t>VALUE:</a:t>
            </a:r>
            <a:r>
              <a:rPr lang="en-US" sz="2600" b="0" i="0" u="none">
                <a:solidFill>
                  <a:schemeClr val="dk1"/>
                </a:solidFill>
                <a:latin typeface="Arial"/>
                <a:ea typeface="Arial"/>
                <a:cs typeface="Arial"/>
                <a:sym typeface="Arial"/>
              </a:rPr>
              <a:t> is usually set a value expected by the CGI application.</a:t>
            </a:r>
            <a:endParaRPr/>
          </a:p>
        </p:txBody>
      </p:sp>
      <p:sp>
        <p:nvSpPr>
          <p:cNvPr id="1116" name="Google Shape;1116;p148"/>
          <p:cNvSpPr txBox="1">
            <a:spLocks noGrp="1"/>
          </p:cNvSpPr>
          <p:nvPr>
            <p:ph type="title"/>
          </p:nvPr>
        </p:nvSpPr>
        <p:spPr>
          <a:xfrm>
            <a:off x="606425" y="274637"/>
            <a:ext cx="7931150" cy="762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1" i="0" u="none">
                <a:solidFill>
                  <a:srgbClr val="FFFF00"/>
                </a:solidFill>
                <a:latin typeface="Arial"/>
                <a:ea typeface="Arial"/>
                <a:cs typeface="Arial"/>
                <a:sym typeface="Arial"/>
              </a:rPr>
              <a:t>Hidden</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49"/>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135</a:t>
            </a:fld>
            <a:endParaRPr/>
          </a:p>
        </p:txBody>
      </p:sp>
      <p:sp>
        <p:nvSpPr>
          <p:cNvPr id="1122" name="Google Shape;1122;p149"/>
          <p:cNvSpPr txBox="1">
            <a:spLocks noGrp="1"/>
          </p:cNvSpPr>
          <p:nvPr>
            <p:ph type="title"/>
          </p:nvPr>
        </p:nvSpPr>
        <p:spPr>
          <a:xfrm>
            <a:off x="457200" y="274637"/>
            <a:ext cx="8229600" cy="762000"/>
          </a:xfrm>
          <a:prstGeom prst="rect">
            <a:avLst/>
          </a:prstGeom>
          <a:solidFill>
            <a:srgbClr val="333300"/>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1" i="0" u="none">
                <a:solidFill>
                  <a:srgbClr val="FFFF00"/>
                </a:solidFill>
                <a:latin typeface="Arial"/>
                <a:ea typeface="Arial"/>
                <a:cs typeface="Arial"/>
                <a:sym typeface="Arial"/>
              </a:rPr>
              <a:t>Check Box</a:t>
            </a:r>
            <a:endParaRPr/>
          </a:p>
        </p:txBody>
      </p:sp>
      <p:sp>
        <p:nvSpPr>
          <p:cNvPr id="1123" name="Google Shape;1123;p149"/>
          <p:cNvSpPr txBox="1">
            <a:spLocks noGrp="1"/>
          </p:cNvSpPr>
          <p:nvPr>
            <p:ph type="body" idx="1"/>
          </p:nvPr>
        </p:nvSpPr>
        <p:spPr>
          <a:xfrm>
            <a:off x="381000" y="1371600"/>
            <a:ext cx="8153400" cy="4876800"/>
          </a:xfrm>
          <a:prstGeom prst="rect">
            <a:avLst/>
          </a:prstGeom>
          <a:solidFill>
            <a:schemeClr val="accent1"/>
          </a:solidFill>
          <a:ln w="9525" cap="flat" cmpd="sng">
            <a:solidFill>
              <a:srgbClr val="333300"/>
            </a:solidFill>
            <a:prstDash val="solid"/>
            <a:miter lim="524288"/>
            <a:headEnd type="none" w="sm" len="sm"/>
            <a:tailEnd type="none" w="sm" len="sm"/>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accent2"/>
              </a:buClr>
              <a:buSzPts val="2800"/>
              <a:buFont typeface="Noto Sans Symbols"/>
              <a:buChar char="▪"/>
            </a:pPr>
            <a:r>
              <a:rPr lang="en-US" sz="2800" b="1" i="0" u="none">
                <a:solidFill>
                  <a:srgbClr val="0000FF"/>
                </a:solidFill>
                <a:latin typeface="Arial"/>
                <a:ea typeface="Arial"/>
                <a:cs typeface="Arial"/>
                <a:sym typeface="Arial"/>
              </a:rPr>
              <a:t>Check Box</a:t>
            </a:r>
            <a:r>
              <a:rPr lang="en-US" sz="2400" b="1" i="0" u="none">
                <a:solidFill>
                  <a:schemeClr val="dk1"/>
                </a:solidFill>
                <a:latin typeface="Arial"/>
                <a:ea typeface="Arial"/>
                <a:cs typeface="Arial"/>
                <a:sym typeface="Arial"/>
              </a:rPr>
              <a:t>:</a:t>
            </a:r>
            <a:r>
              <a:rPr lang="en-US" sz="2400" b="0" i="0" u="none">
                <a:solidFill>
                  <a:schemeClr val="dk1"/>
                </a:solidFill>
                <a:latin typeface="Arial"/>
                <a:ea typeface="Arial"/>
                <a:cs typeface="Arial"/>
                <a:sym typeface="Arial"/>
              </a:rPr>
              <a:t> Check boxes allow the users to select more than one option.</a:t>
            </a:r>
            <a:endParaRPr/>
          </a:p>
          <a:p>
            <a:pPr marL="342900" lvl="0" indent="-342900" algn="l" rtl="0">
              <a:lnSpc>
                <a:spcPct val="90000"/>
              </a:lnSpc>
              <a:spcBef>
                <a:spcPts val="480"/>
              </a:spcBef>
              <a:spcAft>
                <a:spcPts val="0"/>
              </a:spcAft>
              <a:buClr>
                <a:srgbClr val="FF0000"/>
              </a:buClr>
              <a:buSzPts val="2400"/>
              <a:buFont typeface="Arial"/>
              <a:buNone/>
            </a:pPr>
            <a:r>
              <a:rPr lang="en-US" sz="2400" b="1" i="0" u="none">
                <a:solidFill>
                  <a:srgbClr val="FF0000"/>
                </a:solidFill>
                <a:latin typeface="Arial"/>
                <a:ea typeface="Arial"/>
                <a:cs typeface="Arial"/>
                <a:sym typeface="Arial"/>
              </a:rPr>
              <a:t>&lt;INPUT TYPE=“CHECKBOX”&gt;</a:t>
            </a:r>
            <a:endParaRPr/>
          </a:p>
          <a:p>
            <a:pPr marL="342900" lvl="0" indent="-342900" algn="l" rtl="0">
              <a:lnSpc>
                <a:spcPct val="9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Browser will display </a:t>
            </a:r>
            <a:endParaRPr/>
          </a:p>
          <a:p>
            <a:pPr marL="342900" lvl="0" indent="-342900" algn="l" rtl="0">
              <a:lnSpc>
                <a:spcPct val="90000"/>
              </a:lnSpc>
              <a:spcBef>
                <a:spcPts val="480"/>
              </a:spcBef>
              <a:spcAft>
                <a:spcPts val="0"/>
              </a:spcAft>
              <a:buClr>
                <a:schemeClr val="dk1"/>
              </a:buClr>
              <a:buSzPts val="2400"/>
              <a:buFont typeface="Arial"/>
              <a:buNone/>
            </a:pPr>
            <a:endParaRPr sz="2400" b="0" i="0" u="none">
              <a:solidFill>
                <a:schemeClr val="dk1"/>
              </a:solidFill>
              <a:latin typeface="Arial"/>
              <a:ea typeface="Arial"/>
              <a:cs typeface="Arial"/>
              <a:sym typeface="Arial"/>
            </a:endParaRPr>
          </a:p>
          <a:p>
            <a:pPr marL="342900" lvl="0" indent="-342900" algn="l" rtl="0">
              <a:lnSpc>
                <a:spcPct val="9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Checkboxes have the following attributes:</a:t>
            </a:r>
            <a:endParaRPr/>
          </a:p>
          <a:p>
            <a:pPr marL="342900" lvl="0" indent="-342900" algn="l" rtl="0">
              <a:lnSpc>
                <a:spcPct val="90000"/>
              </a:lnSpc>
              <a:spcBef>
                <a:spcPts val="480"/>
              </a:spcBef>
              <a:spcAft>
                <a:spcPts val="0"/>
              </a:spcAft>
              <a:buClr>
                <a:schemeClr val="accent2"/>
              </a:buClr>
              <a:buSzPts val="2400"/>
              <a:buFont typeface="Noto Sans Symbols"/>
              <a:buChar char="▪"/>
            </a:pPr>
            <a:r>
              <a:rPr lang="en-US" sz="2400" b="1" i="0" u="none">
                <a:solidFill>
                  <a:srgbClr val="FF0000"/>
                </a:solidFill>
                <a:latin typeface="Arial"/>
                <a:ea typeface="Arial"/>
                <a:cs typeface="Arial"/>
                <a:sym typeface="Arial"/>
              </a:rPr>
              <a:t>TYPE:</a:t>
            </a:r>
            <a:r>
              <a:rPr lang="en-US" sz="2400" b="0" i="0" u="none">
                <a:solidFill>
                  <a:schemeClr val="dk1"/>
                </a:solidFill>
                <a:latin typeface="Arial"/>
                <a:ea typeface="Arial"/>
                <a:cs typeface="Arial"/>
                <a:sym typeface="Arial"/>
              </a:rPr>
              <a:t> checkbox.</a:t>
            </a:r>
            <a:endParaRPr/>
          </a:p>
          <a:p>
            <a:pPr marL="342900" lvl="0" indent="-342900" algn="l" rtl="0">
              <a:lnSpc>
                <a:spcPct val="90000"/>
              </a:lnSpc>
              <a:spcBef>
                <a:spcPts val="480"/>
              </a:spcBef>
              <a:spcAft>
                <a:spcPts val="0"/>
              </a:spcAft>
              <a:buClr>
                <a:schemeClr val="accent2"/>
              </a:buClr>
              <a:buSzPts val="2400"/>
              <a:buFont typeface="Noto Sans Symbols"/>
              <a:buChar char="▪"/>
            </a:pPr>
            <a:r>
              <a:rPr lang="en-US" sz="2400" b="1" i="0" u="none">
                <a:solidFill>
                  <a:srgbClr val="FF0000"/>
                </a:solidFill>
                <a:latin typeface="Arial"/>
                <a:ea typeface="Arial"/>
                <a:cs typeface="Arial"/>
                <a:sym typeface="Arial"/>
              </a:rPr>
              <a:t>CHECKED:</a:t>
            </a:r>
            <a:r>
              <a:rPr lang="en-US" sz="2400" b="0" i="0" u="none">
                <a:solidFill>
                  <a:schemeClr val="dk1"/>
                </a:solidFill>
                <a:latin typeface="Arial"/>
                <a:ea typeface="Arial"/>
                <a:cs typeface="Arial"/>
                <a:sym typeface="Arial"/>
              </a:rPr>
              <a:t> is blank or CHECKED as the initial  </a:t>
            </a:r>
            <a:endParaRPr/>
          </a:p>
          <a:p>
            <a:pPr marL="342900" lvl="0" indent="-342900" algn="l" rtl="0">
              <a:lnSpc>
                <a:spcPct val="9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status.</a:t>
            </a:r>
            <a:endParaRPr/>
          </a:p>
          <a:p>
            <a:pPr marL="342900" lvl="0" indent="-342900" algn="l" rtl="0">
              <a:lnSpc>
                <a:spcPct val="90000"/>
              </a:lnSpc>
              <a:spcBef>
                <a:spcPts val="480"/>
              </a:spcBef>
              <a:spcAft>
                <a:spcPts val="0"/>
              </a:spcAft>
              <a:buClr>
                <a:schemeClr val="accent2"/>
              </a:buClr>
              <a:buSzPts val="2400"/>
              <a:buFont typeface="Noto Sans Symbols"/>
              <a:buChar char="▪"/>
            </a:pPr>
            <a:r>
              <a:rPr lang="en-US" sz="2400" b="1" i="0" u="none">
                <a:solidFill>
                  <a:srgbClr val="FF0000"/>
                </a:solidFill>
                <a:latin typeface="Arial"/>
                <a:ea typeface="Arial"/>
                <a:cs typeface="Arial"/>
                <a:sym typeface="Arial"/>
              </a:rPr>
              <a:t>NAME</a:t>
            </a:r>
            <a:r>
              <a:rPr lang="en-US" sz="2400" b="1" i="1" u="none">
                <a:solidFill>
                  <a:schemeClr val="dk1"/>
                </a:solidFill>
                <a:latin typeface="Arial"/>
                <a:ea typeface="Arial"/>
                <a:cs typeface="Arial"/>
                <a:sym typeface="Arial"/>
              </a:rPr>
              <a:t>:</a:t>
            </a:r>
            <a:r>
              <a:rPr lang="en-US" sz="2400" b="0" i="0" u="none">
                <a:solidFill>
                  <a:schemeClr val="dk1"/>
                </a:solidFill>
                <a:latin typeface="Arial"/>
                <a:ea typeface="Arial"/>
                <a:cs typeface="Arial"/>
                <a:sym typeface="Arial"/>
              </a:rPr>
              <a:t> is the name of the variable to be sent to the</a:t>
            </a:r>
            <a:endParaRPr/>
          </a:p>
          <a:p>
            <a:pPr marL="342900" lvl="0" indent="-342900" algn="l" rtl="0">
              <a:lnSpc>
                <a:spcPct val="9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CGI application..</a:t>
            </a:r>
            <a:endParaRPr/>
          </a:p>
        </p:txBody>
      </p:sp>
      <p:pic>
        <p:nvPicPr>
          <p:cNvPr id="1124" name="Google Shape;1124;p149"/>
          <p:cNvPicPr preferRelativeResize="0"/>
          <p:nvPr/>
        </p:nvPicPr>
        <p:blipFill rotWithShape="1">
          <a:blip r:embed="rId3">
            <a:alphaModFix/>
          </a:blip>
          <a:srcRect/>
          <a:stretch/>
        </p:blipFill>
        <p:spPr>
          <a:xfrm>
            <a:off x="4038600" y="2590800"/>
            <a:ext cx="533400" cy="533400"/>
          </a:xfrm>
          <a:prstGeom prst="rect">
            <a:avLst/>
          </a:prstGeom>
          <a:noFill/>
          <a:ln>
            <a:noFill/>
          </a:ln>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50"/>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136</a:t>
            </a:fld>
            <a:endParaRPr/>
          </a:p>
        </p:txBody>
      </p:sp>
      <p:sp>
        <p:nvSpPr>
          <p:cNvPr id="1130" name="Google Shape;1130;p150"/>
          <p:cNvSpPr txBox="1"/>
          <p:nvPr/>
        </p:nvSpPr>
        <p:spPr>
          <a:xfrm>
            <a:off x="0" y="228600"/>
            <a:ext cx="9144000" cy="6370637"/>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400"/>
              <a:buFont typeface="Arial"/>
              <a:buNone/>
            </a:pPr>
            <a:r>
              <a:rPr lang="en-US" sz="2400" b="1" i="0" u="none">
                <a:solidFill>
                  <a:srgbClr val="FF0000"/>
                </a:solidFill>
                <a:latin typeface="Arial"/>
                <a:ea typeface="Arial"/>
                <a:cs typeface="Arial"/>
                <a:sym typeface="Arial"/>
              </a:rPr>
              <a:t>&lt;HTML&gt; &lt;HEAD&gt;&lt;TITLE&gt;CheckBoxType&lt;/TITLE&gt; &lt;/HEAD&gt;</a:t>
            </a:r>
            <a:endParaRPr/>
          </a:p>
          <a:p>
            <a:pPr marL="0" marR="0" lvl="0" indent="0" algn="l" rtl="0">
              <a:lnSpc>
                <a:spcPct val="100000"/>
              </a:lnSpc>
              <a:spcBef>
                <a:spcPts val="0"/>
              </a:spcBef>
              <a:spcAft>
                <a:spcPts val="0"/>
              </a:spcAft>
              <a:buClr>
                <a:srgbClr val="FF0000"/>
              </a:buClr>
              <a:buSzPts val="2400"/>
              <a:buFont typeface="Arial"/>
              <a:buNone/>
            </a:pPr>
            <a:r>
              <a:rPr lang="en-US" sz="2400" b="1" i="0" u="none">
                <a:solidFill>
                  <a:srgbClr val="FF0000"/>
                </a:solidFill>
                <a:latin typeface="Arial"/>
                <a:ea typeface="Arial"/>
                <a:cs typeface="Arial"/>
                <a:sym typeface="Arial"/>
              </a:rPr>
              <a:t>&lt;BODY&gt;</a:t>
            </a:r>
            <a:endParaRPr/>
          </a:p>
          <a:p>
            <a:pPr marL="0" marR="0" lvl="0" indent="0" algn="l" rtl="0">
              <a:lnSpc>
                <a:spcPct val="100000"/>
              </a:lnSpc>
              <a:spcBef>
                <a:spcPts val="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&lt;h1&gt; &lt;font color=green&gt;Please check one of the following&lt;/font&gt;&lt;/h1&gt;</a:t>
            </a:r>
            <a:endParaRPr/>
          </a:p>
          <a:p>
            <a:pPr marL="0" marR="0" lvl="0" indent="0" algn="l" rtl="0">
              <a:lnSpc>
                <a:spcPct val="100000"/>
              </a:lnSpc>
              <a:spcBef>
                <a:spcPts val="0"/>
              </a:spcBef>
              <a:spcAft>
                <a:spcPts val="0"/>
              </a:spcAft>
              <a:buClr>
                <a:srgbClr val="0000CC"/>
              </a:buClr>
              <a:buSzPts val="2400"/>
              <a:buFont typeface="Arial"/>
              <a:buNone/>
            </a:pPr>
            <a:r>
              <a:rPr lang="en-US" sz="2400" b="1" i="0" u="none">
                <a:solidFill>
                  <a:srgbClr val="0000CC"/>
                </a:solidFill>
                <a:latin typeface="Arial"/>
                <a:ea typeface="Arial"/>
                <a:cs typeface="Arial"/>
                <a:sym typeface="Arial"/>
              </a:rPr>
              <a:t>&lt;FORM name="fome3"  Action="url"  method="get"&gt;</a:t>
            </a:r>
            <a:endParaRPr/>
          </a:p>
          <a:p>
            <a:pPr marL="0" marR="0" lvl="0" indent="0" algn="l" rtl="0">
              <a:lnSpc>
                <a:spcPct val="100000"/>
              </a:lnSpc>
              <a:spcBef>
                <a:spcPts val="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&lt;font color=red&gt; Select Country: &lt;/font&gt;&lt;BR&gt;</a:t>
            </a:r>
            <a:endParaRPr/>
          </a:p>
          <a:p>
            <a:pPr marL="0" marR="0" lvl="0" indent="0" algn="l" rtl="0">
              <a:lnSpc>
                <a:spcPct val="100000"/>
              </a:lnSpc>
              <a:spcBef>
                <a:spcPts val="0"/>
              </a:spcBef>
              <a:spcAft>
                <a:spcPts val="0"/>
              </a:spcAft>
              <a:buClr>
                <a:srgbClr val="FF0000"/>
              </a:buClr>
              <a:buSzPts val="2400"/>
              <a:buFont typeface="Arial"/>
              <a:buNone/>
            </a:pPr>
            <a:r>
              <a:rPr lang="en-US" sz="2400" b="1" i="0" u="none">
                <a:solidFill>
                  <a:srgbClr val="FF0000"/>
                </a:solidFill>
                <a:latin typeface="Arial"/>
                <a:ea typeface="Arial"/>
                <a:cs typeface="Arial"/>
                <a:sym typeface="Arial"/>
              </a:rPr>
              <a:t>jordan:&lt;INPUT TYPE="CheckBox" Name="country"  CHECKED&gt;&lt;BR&gt;</a:t>
            </a:r>
            <a:endParaRPr/>
          </a:p>
          <a:p>
            <a:pPr marL="0" marR="0" lvl="0" indent="0" algn="l" rtl="0">
              <a:lnSpc>
                <a:spcPct val="100000"/>
              </a:lnSpc>
              <a:spcBef>
                <a:spcPts val="0"/>
              </a:spcBef>
              <a:spcAft>
                <a:spcPts val="0"/>
              </a:spcAft>
              <a:buClr>
                <a:srgbClr val="0000CC"/>
              </a:buClr>
              <a:buSzPts val="2400"/>
              <a:buFont typeface="Arial"/>
              <a:buNone/>
            </a:pPr>
            <a:r>
              <a:rPr lang="en-US" sz="2400" b="1" i="0" u="none">
                <a:solidFill>
                  <a:srgbClr val="0000CC"/>
                </a:solidFill>
                <a:latin typeface="Arial"/>
                <a:ea typeface="Arial"/>
                <a:cs typeface="Arial"/>
                <a:sym typeface="Arial"/>
              </a:rPr>
              <a:t>Yemen&lt;INPUT TYPE="CheckBox"  Name="countr1y"&gt;&lt;BR&gt;</a:t>
            </a:r>
            <a:endParaRPr/>
          </a:p>
          <a:p>
            <a:pPr marL="0" marR="0" lvl="0" indent="0" algn="l" rtl="0">
              <a:lnSpc>
                <a:spcPct val="100000"/>
              </a:lnSpc>
              <a:spcBef>
                <a:spcPts val="0"/>
              </a:spcBef>
              <a:spcAft>
                <a:spcPts val="0"/>
              </a:spcAft>
              <a:buClr>
                <a:srgbClr val="0000CC"/>
              </a:buClr>
              <a:buSzPts val="2400"/>
              <a:buFont typeface="Arial"/>
              <a:buNone/>
            </a:pPr>
            <a:r>
              <a:rPr lang="en-US" sz="2400" b="1" i="0" u="none">
                <a:solidFill>
                  <a:srgbClr val="0000CC"/>
                </a:solidFill>
                <a:latin typeface="Arial"/>
                <a:ea typeface="Arial"/>
                <a:cs typeface="Arial"/>
                <a:sym typeface="Arial"/>
              </a:rPr>
              <a:t>Qatar:&lt;INPUT TYPE="CheckBox" Name="country2"&gt;&lt;BR&gt; &lt;BR&gt;</a:t>
            </a:r>
            <a:endParaRPr/>
          </a:p>
          <a:p>
            <a:pPr marL="0" marR="0" lvl="0" indent="0" algn="l" rtl="0">
              <a:lnSpc>
                <a:spcPct val="100000"/>
              </a:lnSpc>
              <a:spcBef>
                <a:spcPts val="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&lt;font color=blue&gt;Select Language:&lt;/font&gt;&lt;BR&gt;</a:t>
            </a:r>
            <a:endParaRPr/>
          </a:p>
          <a:p>
            <a:pPr marL="0" marR="0" lvl="0" indent="0" algn="l" rtl="0">
              <a:lnSpc>
                <a:spcPct val="100000"/>
              </a:lnSpc>
              <a:spcBef>
                <a:spcPts val="0"/>
              </a:spcBef>
              <a:spcAft>
                <a:spcPts val="0"/>
              </a:spcAft>
              <a:buClr>
                <a:srgbClr val="009900"/>
              </a:buClr>
              <a:buSzPts val="2400"/>
              <a:buFont typeface="Arial"/>
              <a:buNone/>
            </a:pPr>
            <a:r>
              <a:rPr lang="en-US" sz="2400" b="1" i="0" u="none">
                <a:solidFill>
                  <a:srgbClr val="009900"/>
                </a:solidFill>
                <a:latin typeface="Arial"/>
                <a:ea typeface="Arial"/>
                <a:cs typeface="Arial"/>
                <a:sym typeface="Arial"/>
              </a:rPr>
              <a:t>Arabic:&lt;INPUT TYPE="CheckBox" Name="language"  CHECKED&gt;&lt;BR&gt; English:&lt;INPUT TYPE="CheckBox" Name="language1"&gt;&lt;BR&gt;</a:t>
            </a:r>
            <a:endParaRPr/>
          </a:p>
          <a:p>
            <a:pPr marL="0" marR="0" lvl="0" indent="0" algn="l" rtl="0">
              <a:lnSpc>
                <a:spcPct val="100000"/>
              </a:lnSpc>
              <a:spcBef>
                <a:spcPts val="0"/>
              </a:spcBef>
              <a:spcAft>
                <a:spcPts val="0"/>
              </a:spcAft>
              <a:buClr>
                <a:srgbClr val="009900"/>
              </a:buClr>
              <a:buSzPts val="2400"/>
              <a:buFont typeface="Arial"/>
              <a:buNone/>
            </a:pPr>
            <a:r>
              <a:rPr lang="en-US" sz="2400" b="1" i="0" u="none">
                <a:solidFill>
                  <a:srgbClr val="009900"/>
                </a:solidFill>
                <a:latin typeface="Arial"/>
                <a:ea typeface="Arial"/>
                <a:cs typeface="Arial"/>
                <a:sym typeface="Arial"/>
              </a:rPr>
              <a:t>French:&lt;INPUT TYPE="CheckBox" Name="language2"&gt;</a:t>
            </a:r>
            <a:r>
              <a:rPr lang="en-US" sz="2400" b="1" i="0" u="none">
                <a:solidFill>
                  <a:schemeClr val="dk1"/>
                </a:solidFill>
                <a:latin typeface="Arial"/>
                <a:ea typeface="Arial"/>
                <a:cs typeface="Arial"/>
                <a:sym typeface="Arial"/>
              </a:rPr>
              <a:t> </a:t>
            </a:r>
            <a:r>
              <a:rPr lang="en-US" sz="2400" b="1" i="0" u="none">
                <a:solidFill>
                  <a:srgbClr val="FF0000"/>
                </a:solidFill>
                <a:latin typeface="Arial"/>
                <a:ea typeface="Arial"/>
                <a:cs typeface="Arial"/>
                <a:sym typeface="Arial"/>
              </a:rPr>
              <a:t>&lt;BR&gt;&lt;/FORM&gt; &lt;/BODY&gt;&lt;/HTML&gt;</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151"/>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137</a:t>
            </a:fld>
            <a:endParaRPr/>
          </a:p>
        </p:txBody>
      </p:sp>
      <p:sp>
        <p:nvSpPr>
          <p:cNvPr id="1136" name="Google Shape;1136;p151"/>
          <p:cNvSpPr txBox="1">
            <a:spLocks noGrp="1"/>
          </p:cNvSpPr>
          <p:nvPr>
            <p:ph type="title"/>
          </p:nvPr>
        </p:nvSpPr>
        <p:spPr>
          <a:xfrm>
            <a:off x="609600" y="0"/>
            <a:ext cx="8229600" cy="762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1" i="0" u="none">
                <a:solidFill>
                  <a:srgbClr val="FFFF00"/>
                </a:solidFill>
                <a:latin typeface="Arial"/>
                <a:ea typeface="Arial"/>
                <a:cs typeface="Arial"/>
                <a:sym typeface="Arial"/>
              </a:rPr>
              <a:t>Output</a:t>
            </a:r>
            <a:endParaRPr/>
          </a:p>
        </p:txBody>
      </p:sp>
      <p:pic>
        <p:nvPicPr>
          <p:cNvPr id="1137" name="Google Shape;1137;p151"/>
          <p:cNvPicPr preferRelativeResize="0"/>
          <p:nvPr/>
        </p:nvPicPr>
        <p:blipFill rotWithShape="1">
          <a:blip r:embed="rId3">
            <a:alphaModFix/>
          </a:blip>
          <a:srcRect/>
          <a:stretch/>
        </p:blipFill>
        <p:spPr>
          <a:xfrm>
            <a:off x="838200" y="1042987"/>
            <a:ext cx="6705600" cy="5815012"/>
          </a:xfrm>
          <a:prstGeom prst="rect">
            <a:avLst/>
          </a:prstGeom>
          <a:noFill/>
          <a:ln>
            <a:noFill/>
          </a:ln>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41"/>
        <p:cNvGrpSpPr/>
        <p:nvPr/>
      </p:nvGrpSpPr>
      <p:grpSpPr>
        <a:xfrm>
          <a:off x="0" y="0"/>
          <a:ext cx="0" cy="0"/>
          <a:chOff x="0" y="0"/>
          <a:chExt cx="0" cy="0"/>
        </a:xfrm>
      </p:grpSpPr>
      <p:sp>
        <p:nvSpPr>
          <p:cNvPr id="1142" name="Google Shape;1142;p152"/>
          <p:cNvSpPr txBox="1">
            <a:spLocks noGrp="1"/>
          </p:cNvSpPr>
          <p:nvPr>
            <p:ph type="title"/>
          </p:nvPr>
        </p:nvSpPr>
        <p:spPr>
          <a:xfrm>
            <a:off x="533400" y="0"/>
            <a:ext cx="8229600" cy="762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5400"/>
              <a:buFont typeface="Arial"/>
              <a:buNone/>
            </a:pPr>
            <a:r>
              <a:rPr lang="en-US" sz="5400" b="1" i="0" u="none">
                <a:solidFill>
                  <a:srgbClr val="FFFF00"/>
                </a:solidFill>
                <a:latin typeface="Arial"/>
                <a:ea typeface="Arial"/>
                <a:cs typeface="Arial"/>
                <a:sym typeface="Arial"/>
              </a:rPr>
              <a:t>Radio Button</a:t>
            </a:r>
            <a:endParaRPr/>
          </a:p>
        </p:txBody>
      </p:sp>
      <p:sp>
        <p:nvSpPr>
          <p:cNvPr id="1143" name="Google Shape;1143;p152"/>
          <p:cNvSpPr txBox="1">
            <a:spLocks noGrp="1"/>
          </p:cNvSpPr>
          <p:nvPr>
            <p:ph type="body" idx="1"/>
          </p:nvPr>
        </p:nvSpPr>
        <p:spPr>
          <a:xfrm>
            <a:off x="685800" y="1143000"/>
            <a:ext cx="7772400" cy="5105400"/>
          </a:xfrm>
          <a:prstGeom prst="rect">
            <a:avLst/>
          </a:prstGeom>
          <a:solidFill>
            <a:schemeClr val="accent1"/>
          </a:solidFill>
          <a:ln w="9525" cap="flat" cmpd="sng">
            <a:solidFill>
              <a:srgbClr val="333300"/>
            </a:solidFill>
            <a:prstDash val="solid"/>
            <a:miter lim="524288"/>
            <a:headEnd type="none" w="sm" len="sm"/>
            <a:tailEnd type="none" w="sm" len="sm"/>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accent2"/>
              </a:buClr>
              <a:buSzPts val="2800"/>
              <a:buFont typeface="Noto Sans Symbols"/>
              <a:buChar char="▪"/>
            </a:pPr>
            <a:r>
              <a:rPr lang="en-US" sz="2800" b="1" i="0" u="none">
                <a:solidFill>
                  <a:srgbClr val="0000FF"/>
                </a:solidFill>
                <a:latin typeface="Arial"/>
                <a:ea typeface="Arial"/>
                <a:cs typeface="Arial"/>
                <a:sym typeface="Arial"/>
              </a:rPr>
              <a:t>Radio Button</a:t>
            </a:r>
            <a:r>
              <a:rPr lang="en-US" sz="2800" b="1" i="0" u="none">
                <a:solidFill>
                  <a:schemeClr val="dk1"/>
                </a:solidFill>
                <a:latin typeface="Arial"/>
                <a:ea typeface="Arial"/>
                <a:cs typeface="Arial"/>
                <a:sym typeface="Arial"/>
              </a:rPr>
              <a:t>:</a:t>
            </a:r>
            <a:r>
              <a:rPr lang="en-US" sz="1600" b="0" i="0" u="none">
                <a:solidFill>
                  <a:schemeClr val="dk1"/>
                </a:solidFill>
                <a:latin typeface="Arial"/>
                <a:ea typeface="Arial"/>
                <a:cs typeface="Arial"/>
                <a:sym typeface="Arial"/>
              </a:rPr>
              <a:t> </a:t>
            </a:r>
            <a:r>
              <a:rPr lang="en-US" sz="2200" b="0" i="0" u="none">
                <a:solidFill>
                  <a:schemeClr val="dk1"/>
                </a:solidFill>
                <a:latin typeface="Arial"/>
                <a:ea typeface="Arial"/>
                <a:cs typeface="Arial"/>
                <a:sym typeface="Arial"/>
              </a:rPr>
              <a:t>Radio buttons allow the users to select</a:t>
            </a:r>
            <a:endParaRPr/>
          </a:p>
          <a:p>
            <a:pPr marL="342900" marR="0" lvl="0" indent="-342900" algn="l" rtl="0">
              <a:lnSpc>
                <a:spcPct val="80000"/>
              </a:lnSpc>
              <a:spcBef>
                <a:spcPts val="440"/>
              </a:spcBef>
              <a:spcAft>
                <a:spcPts val="0"/>
              </a:spcAft>
              <a:buClr>
                <a:schemeClr val="dk1"/>
              </a:buClr>
              <a:buSzPts val="2200"/>
              <a:buFont typeface="Arial"/>
              <a:buNone/>
            </a:pPr>
            <a:r>
              <a:rPr lang="en-US" sz="2200" b="0" i="0" u="none">
                <a:solidFill>
                  <a:schemeClr val="dk1"/>
                </a:solidFill>
                <a:latin typeface="Arial"/>
                <a:ea typeface="Arial"/>
                <a:cs typeface="Arial"/>
                <a:sym typeface="Arial"/>
              </a:rPr>
              <a:t>only one option.</a:t>
            </a:r>
            <a:endParaRPr/>
          </a:p>
          <a:p>
            <a:pPr marL="342900" marR="0" lvl="0" indent="-342900" algn="l" rtl="0">
              <a:lnSpc>
                <a:spcPct val="80000"/>
              </a:lnSpc>
              <a:spcBef>
                <a:spcPts val="440"/>
              </a:spcBef>
              <a:spcAft>
                <a:spcPts val="0"/>
              </a:spcAft>
              <a:buClr>
                <a:srgbClr val="FF0000"/>
              </a:buClr>
              <a:buSzPts val="2200"/>
              <a:buFont typeface="Arial"/>
              <a:buNone/>
            </a:pPr>
            <a:r>
              <a:rPr lang="en-US" sz="2200" b="1" i="0" u="none">
                <a:solidFill>
                  <a:srgbClr val="FF0000"/>
                </a:solidFill>
                <a:latin typeface="Arial"/>
                <a:ea typeface="Arial"/>
                <a:cs typeface="Arial"/>
                <a:sym typeface="Arial"/>
              </a:rPr>
              <a:t>&lt;INPUT TYPE=“RADIO”&gt;</a:t>
            </a:r>
            <a:endParaRPr/>
          </a:p>
          <a:p>
            <a:pPr marL="342900" marR="0" lvl="0" indent="-342900" algn="l" rtl="0">
              <a:lnSpc>
                <a:spcPct val="80000"/>
              </a:lnSpc>
              <a:spcBef>
                <a:spcPts val="440"/>
              </a:spcBef>
              <a:spcAft>
                <a:spcPts val="0"/>
              </a:spcAft>
              <a:buClr>
                <a:schemeClr val="dk1"/>
              </a:buClr>
              <a:buSzPts val="2200"/>
              <a:buFont typeface="Arial"/>
              <a:buNone/>
            </a:pPr>
            <a:r>
              <a:rPr lang="en-US" sz="2200" b="0" i="0" u="none">
                <a:solidFill>
                  <a:schemeClr val="dk1"/>
                </a:solidFill>
                <a:latin typeface="Arial"/>
                <a:ea typeface="Arial"/>
                <a:cs typeface="Arial"/>
                <a:sym typeface="Arial"/>
              </a:rPr>
              <a:t>Browser will display </a:t>
            </a:r>
            <a:endParaRPr/>
          </a:p>
          <a:p>
            <a:pPr marL="342900" marR="0" lvl="0" indent="-342900" algn="l" rtl="0">
              <a:lnSpc>
                <a:spcPct val="80000"/>
              </a:lnSpc>
              <a:spcBef>
                <a:spcPts val="440"/>
              </a:spcBef>
              <a:spcAft>
                <a:spcPts val="0"/>
              </a:spcAft>
              <a:buClr>
                <a:schemeClr val="dk1"/>
              </a:buClr>
              <a:buSzPts val="2200"/>
              <a:buFont typeface="Arial"/>
              <a:buNone/>
            </a:pPr>
            <a:endParaRPr sz="2200" b="0" i="0" u="none">
              <a:solidFill>
                <a:schemeClr val="dk1"/>
              </a:solidFill>
              <a:latin typeface="Arial"/>
              <a:ea typeface="Arial"/>
              <a:cs typeface="Arial"/>
              <a:sym typeface="Arial"/>
            </a:endParaRPr>
          </a:p>
          <a:p>
            <a:pPr marL="342900" marR="0" lvl="0" indent="-342900" algn="l" rtl="0">
              <a:lnSpc>
                <a:spcPct val="80000"/>
              </a:lnSpc>
              <a:spcBef>
                <a:spcPts val="440"/>
              </a:spcBef>
              <a:spcAft>
                <a:spcPts val="0"/>
              </a:spcAft>
              <a:buClr>
                <a:schemeClr val="dk1"/>
              </a:buClr>
              <a:buSzPts val="2200"/>
              <a:buFont typeface="Arial"/>
              <a:buNone/>
            </a:pPr>
            <a:r>
              <a:rPr lang="en-US" sz="2200" b="0" i="0" u="none">
                <a:solidFill>
                  <a:schemeClr val="dk1"/>
                </a:solidFill>
                <a:latin typeface="Arial"/>
                <a:ea typeface="Arial"/>
                <a:cs typeface="Arial"/>
                <a:sym typeface="Arial"/>
              </a:rPr>
              <a:t>Radio buttons have the following attributes:</a:t>
            </a:r>
            <a:endParaRPr/>
          </a:p>
          <a:p>
            <a:pPr marL="342900" marR="0" lvl="0" indent="-342900" algn="l" rtl="0">
              <a:lnSpc>
                <a:spcPct val="80000"/>
              </a:lnSpc>
              <a:spcBef>
                <a:spcPts val="440"/>
              </a:spcBef>
              <a:spcAft>
                <a:spcPts val="0"/>
              </a:spcAft>
              <a:buClr>
                <a:schemeClr val="accent2"/>
              </a:buClr>
              <a:buSzPts val="2200"/>
              <a:buFont typeface="Noto Sans Symbols"/>
              <a:buChar char="▪"/>
            </a:pPr>
            <a:r>
              <a:rPr lang="en-US" sz="2200" b="1" i="0" u="none">
                <a:solidFill>
                  <a:srgbClr val="FF0000"/>
                </a:solidFill>
                <a:latin typeface="Arial"/>
                <a:ea typeface="Arial"/>
                <a:cs typeface="Arial"/>
                <a:sym typeface="Arial"/>
              </a:rPr>
              <a:t>TYPE:</a:t>
            </a:r>
            <a:r>
              <a:rPr lang="en-US" sz="2200" b="0" i="0" u="none">
                <a:solidFill>
                  <a:schemeClr val="dk1"/>
                </a:solidFill>
                <a:latin typeface="Arial"/>
                <a:ea typeface="Arial"/>
                <a:cs typeface="Arial"/>
                <a:sym typeface="Arial"/>
              </a:rPr>
              <a:t> radio.</a:t>
            </a:r>
            <a:endParaRPr/>
          </a:p>
          <a:p>
            <a:pPr marL="342900" marR="0" lvl="0" indent="-342900" algn="l" rtl="0">
              <a:lnSpc>
                <a:spcPct val="80000"/>
              </a:lnSpc>
              <a:spcBef>
                <a:spcPts val="440"/>
              </a:spcBef>
              <a:spcAft>
                <a:spcPts val="0"/>
              </a:spcAft>
              <a:buClr>
                <a:schemeClr val="accent2"/>
              </a:buClr>
              <a:buSzPts val="2200"/>
              <a:buFont typeface="Noto Sans Symbols"/>
              <a:buChar char="▪"/>
            </a:pPr>
            <a:r>
              <a:rPr lang="en-US" sz="2200" b="1" i="0" u="none">
                <a:solidFill>
                  <a:srgbClr val="FF0000"/>
                </a:solidFill>
                <a:latin typeface="Arial"/>
                <a:ea typeface="Arial"/>
                <a:cs typeface="Arial"/>
                <a:sym typeface="Arial"/>
              </a:rPr>
              <a:t>CHECKED:</a:t>
            </a:r>
            <a:r>
              <a:rPr lang="en-US" sz="2200" b="0" i="0" u="none">
                <a:solidFill>
                  <a:schemeClr val="dk1"/>
                </a:solidFill>
                <a:latin typeface="Arial"/>
                <a:ea typeface="Arial"/>
                <a:cs typeface="Arial"/>
                <a:sym typeface="Arial"/>
              </a:rPr>
              <a:t> is blank or CHECKED as the initial </a:t>
            </a:r>
            <a:endParaRPr/>
          </a:p>
          <a:p>
            <a:pPr marL="342900" marR="0" lvl="0" indent="-342900" algn="l" rtl="0">
              <a:lnSpc>
                <a:spcPct val="80000"/>
              </a:lnSpc>
              <a:spcBef>
                <a:spcPts val="440"/>
              </a:spcBef>
              <a:spcAft>
                <a:spcPts val="0"/>
              </a:spcAft>
              <a:buClr>
                <a:schemeClr val="dk1"/>
              </a:buClr>
              <a:buSzPts val="2200"/>
              <a:buFont typeface="Arial"/>
              <a:buNone/>
            </a:pPr>
            <a:r>
              <a:rPr lang="en-US" sz="2200" b="0" i="0" u="none">
                <a:solidFill>
                  <a:schemeClr val="dk1"/>
                </a:solidFill>
                <a:latin typeface="Arial"/>
                <a:ea typeface="Arial"/>
                <a:cs typeface="Arial"/>
                <a:sym typeface="Arial"/>
              </a:rPr>
              <a:t>                        status. Only one radio button can be </a:t>
            </a:r>
            <a:endParaRPr/>
          </a:p>
          <a:p>
            <a:pPr marL="342900" marR="0" lvl="0" indent="-342900" algn="l" rtl="0">
              <a:lnSpc>
                <a:spcPct val="80000"/>
              </a:lnSpc>
              <a:spcBef>
                <a:spcPts val="440"/>
              </a:spcBef>
              <a:spcAft>
                <a:spcPts val="0"/>
              </a:spcAft>
              <a:buClr>
                <a:schemeClr val="dk1"/>
              </a:buClr>
              <a:buSzPts val="2200"/>
              <a:buFont typeface="Arial"/>
              <a:buNone/>
            </a:pPr>
            <a:r>
              <a:rPr lang="en-US" sz="2200" b="0" i="0" u="none">
                <a:solidFill>
                  <a:schemeClr val="dk1"/>
                </a:solidFill>
                <a:latin typeface="Arial"/>
                <a:ea typeface="Arial"/>
                <a:cs typeface="Arial"/>
                <a:sym typeface="Arial"/>
              </a:rPr>
              <a:t>                         checked</a:t>
            </a:r>
            <a:endParaRPr/>
          </a:p>
          <a:p>
            <a:pPr marL="342900" marR="0" lvl="0" indent="-342900" algn="l" rtl="0">
              <a:lnSpc>
                <a:spcPct val="80000"/>
              </a:lnSpc>
              <a:spcBef>
                <a:spcPts val="480"/>
              </a:spcBef>
              <a:spcAft>
                <a:spcPts val="0"/>
              </a:spcAft>
              <a:buClr>
                <a:schemeClr val="accent2"/>
              </a:buClr>
              <a:buSzPts val="2400"/>
              <a:buFont typeface="Noto Sans Symbols"/>
              <a:buChar char="▪"/>
            </a:pPr>
            <a:r>
              <a:rPr lang="en-US" sz="2400" b="1" i="0" u="none">
                <a:solidFill>
                  <a:srgbClr val="FF0000"/>
                </a:solidFill>
                <a:latin typeface="Arial"/>
                <a:ea typeface="Arial"/>
                <a:cs typeface="Arial"/>
                <a:sym typeface="Arial"/>
              </a:rPr>
              <a:t>NAME:</a:t>
            </a:r>
            <a:r>
              <a:rPr lang="en-US" sz="2200" b="0" i="0" u="none">
                <a:solidFill>
                  <a:schemeClr val="dk1"/>
                </a:solidFill>
                <a:latin typeface="Arial"/>
                <a:ea typeface="Arial"/>
                <a:cs typeface="Arial"/>
                <a:sym typeface="Arial"/>
              </a:rPr>
              <a:t> is the name of the variable to be sent to the </a:t>
            </a:r>
            <a:endParaRPr/>
          </a:p>
          <a:p>
            <a:pPr marL="342900" marR="0" lvl="0" indent="-342900" algn="l" rtl="0">
              <a:lnSpc>
                <a:spcPct val="80000"/>
              </a:lnSpc>
              <a:spcBef>
                <a:spcPts val="440"/>
              </a:spcBef>
              <a:spcAft>
                <a:spcPts val="0"/>
              </a:spcAft>
              <a:buClr>
                <a:schemeClr val="dk1"/>
              </a:buClr>
              <a:buSzPts val="2200"/>
              <a:buFont typeface="Arial"/>
              <a:buNone/>
            </a:pPr>
            <a:r>
              <a:rPr lang="en-US" sz="2200" b="0" i="0" u="none">
                <a:solidFill>
                  <a:schemeClr val="dk1"/>
                </a:solidFill>
                <a:latin typeface="Arial"/>
                <a:ea typeface="Arial"/>
                <a:cs typeface="Arial"/>
                <a:sym typeface="Arial"/>
              </a:rPr>
              <a:t>                 CGI application.</a:t>
            </a:r>
            <a:endParaRPr/>
          </a:p>
          <a:p>
            <a:pPr marL="342900" marR="0" lvl="0" indent="-342900" algn="l" rtl="0">
              <a:lnSpc>
                <a:spcPct val="80000"/>
              </a:lnSpc>
              <a:spcBef>
                <a:spcPts val="440"/>
              </a:spcBef>
              <a:spcAft>
                <a:spcPts val="0"/>
              </a:spcAft>
              <a:buClr>
                <a:schemeClr val="dk1"/>
              </a:buClr>
              <a:buSzPts val="2200"/>
              <a:buFont typeface="Arial"/>
              <a:buNone/>
            </a:pPr>
            <a:endParaRPr sz="2200" b="0" i="0" u="none">
              <a:solidFill>
                <a:schemeClr val="dk1"/>
              </a:solidFill>
              <a:latin typeface="Arial"/>
              <a:ea typeface="Arial"/>
              <a:cs typeface="Arial"/>
              <a:sym typeface="Arial"/>
            </a:endParaRPr>
          </a:p>
          <a:p>
            <a:pPr marL="342900" marR="0" lvl="0" indent="-203200" algn="l" rtl="0">
              <a:spcBef>
                <a:spcPts val="440"/>
              </a:spcBef>
              <a:spcAft>
                <a:spcPts val="0"/>
              </a:spcAft>
              <a:buClr>
                <a:schemeClr val="dk1"/>
              </a:buClr>
              <a:buSzPts val="2200"/>
              <a:buFont typeface="Arial"/>
              <a:buNone/>
            </a:pPr>
            <a:endParaRPr sz="2200" b="0" i="0" u="none">
              <a:solidFill>
                <a:schemeClr val="dk1"/>
              </a:solidFill>
              <a:latin typeface="Arial"/>
              <a:ea typeface="Arial"/>
              <a:cs typeface="Arial"/>
              <a:sym typeface="Arial"/>
            </a:endParaRPr>
          </a:p>
        </p:txBody>
      </p:sp>
      <p:sp>
        <p:nvSpPr>
          <p:cNvPr id="1144" name="Google Shape;1144;p152"/>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138</a:t>
            </a:fld>
            <a:endParaRPr/>
          </a:p>
        </p:txBody>
      </p:sp>
      <p:pic>
        <p:nvPicPr>
          <p:cNvPr id="1145" name="Google Shape;1145;p152"/>
          <p:cNvPicPr preferRelativeResize="0"/>
          <p:nvPr/>
        </p:nvPicPr>
        <p:blipFill rotWithShape="1">
          <a:blip r:embed="rId3">
            <a:alphaModFix/>
          </a:blip>
          <a:srcRect/>
          <a:stretch/>
        </p:blipFill>
        <p:spPr>
          <a:xfrm>
            <a:off x="4191000" y="2209800"/>
            <a:ext cx="609600" cy="576262"/>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153"/>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139</a:t>
            </a:fld>
            <a:endParaRPr/>
          </a:p>
        </p:txBody>
      </p:sp>
      <p:sp>
        <p:nvSpPr>
          <p:cNvPr id="1151" name="Google Shape;1151;p153"/>
          <p:cNvSpPr txBox="1"/>
          <p:nvPr/>
        </p:nvSpPr>
        <p:spPr>
          <a:xfrm>
            <a:off x="152400" y="0"/>
            <a:ext cx="8839200" cy="6299200"/>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400"/>
              <a:buFont typeface="Arial"/>
              <a:buNone/>
            </a:pPr>
            <a:r>
              <a:rPr lang="en-US" sz="2400" b="1" i="0" u="none">
                <a:solidFill>
                  <a:srgbClr val="FF0000"/>
                </a:solidFill>
                <a:latin typeface="Arial"/>
                <a:ea typeface="Arial"/>
                <a:cs typeface="Arial"/>
                <a:sym typeface="Arial"/>
              </a:rPr>
              <a:t>&lt;HTML&gt; &lt;HEAD&gt;&lt;TITLE&gt;CheckBoxType&lt;/TITLE&gt; &lt;/HEAD&gt;</a:t>
            </a:r>
            <a:endParaRPr/>
          </a:p>
          <a:p>
            <a:pPr marL="0" marR="0" lvl="0" indent="0" algn="l" rtl="0">
              <a:lnSpc>
                <a:spcPct val="100000"/>
              </a:lnSpc>
              <a:spcBef>
                <a:spcPts val="0"/>
              </a:spcBef>
              <a:spcAft>
                <a:spcPts val="0"/>
              </a:spcAft>
              <a:buClr>
                <a:srgbClr val="FF0000"/>
              </a:buClr>
              <a:buSzPts val="2400"/>
              <a:buFont typeface="Arial"/>
              <a:buNone/>
            </a:pPr>
            <a:r>
              <a:rPr lang="en-US" sz="2400" b="1" i="0" u="none">
                <a:solidFill>
                  <a:srgbClr val="FF0000"/>
                </a:solidFill>
                <a:latin typeface="Arial"/>
                <a:ea typeface="Arial"/>
                <a:cs typeface="Arial"/>
                <a:sym typeface="Arial"/>
              </a:rPr>
              <a:t>&lt;BODY&gt;</a:t>
            </a:r>
            <a:endParaRPr/>
          </a:p>
          <a:p>
            <a:pPr marL="0" marR="0" lvl="0" indent="0" algn="l" rtl="0">
              <a:lnSpc>
                <a:spcPct val="100000"/>
              </a:lnSpc>
              <a:spcBef>
                <a:spcPts val="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&lt;h1&gt; &lt;font color=green&gt;Please check one of the following&lt;/font&gt;&lt;/h1&gt;</a:t>
            </a:r>
            <a:endParaRPr/>
          </a:p>
          <a:p>
            <a:pPr marL="0" marR="0" lvl="0" indent="0" algn="l" rtl="0">
              <a:lnSpc>
                <a:spcPct val="100000"/>
              </a:lnSpc>
              <a:spcBef>
                <a:spcPts val="0"/>
              </a:spcBef>
              <a:spcAft>
                <a:spcPts val="0"/>
              </a:spcAft>
              <a:buClr>
                <a:srgbClr val="0000CC"/>
              </a:buClr>
              <a:buSzPts val="2400"/>
              <a:buFont typeface="Arial"/>
              <a:buNone/>
            </a:pPr>
            <a:r>
              <a:rPr lang="en-US" sz="2400" b="1" i="0" u="none">
                <a:solidFill>
                  <a:srgbClr val="0000CC"/>
                </a:solidFill>
                <a:latin typeface="Arial"/>
                <a:ea typeface="Arial"/>
                <a:cs typeface="Arial"/>
                <a:sym typeface="Arial"/>
              </a:rPr>
              <a:t>&lt;FORM name="fome3"  Action="url"  method="get"&gt;</a:t>
            </a:r>
            <a:endParaRPr/>
          </a:p>
          <a:p>
            <a:pPr marL="0" marR="0" lvl="0" indent="0" algn="l" rtl="0">
              <a:lnSpc>
                <a:spcPct val="100000"/>
              </a:lnSpc>
              <a:spcBef>
                <a:spcPts val="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&lt;font color=red&gt; Select Country: &lt;/font&gt;&lt;BR&gt;</a:t>
            </a:r>
            <a:endParaRPr/>
          </a:p>
          <a:p>
            <a:pPr marL="0" marR="0" lvl="0" indent="0" algn="l" rtl="0">
              <a:lnSpc>
                <a:spcPct val="100000"/>
              </a:lnSpc>
              <a:spcBef>
                <a:spcPts val="0"/>
              </a:spcBef>
              <a:spcAft>
                <a:spcPts val="0"/>
              </a:spcAft>
              <a:buClr>
                <a:srgbClr val="FF0000"/>
              </a:buClr>
              <a:buSzPts val="2400"/>
              <a:buFont typeface="Arial"/>
              <a:buNone/>
            </a:pPr>
            <a:r>
              <a:rPr lang="en-US" sz="2400" b="1" i="0" u="none">
                <a:solidFill>
                  <a:srgbClr val="FF0000"/>
                </a:solidFill>
                <a:latin typeface="Arial"/>
                <a:ea typeface="Arial"/>
                <a:cs typeface="Arial"/>
                <a:sym typeface="Arial"/>
              </a:rPr>
              <a:t>jordan:&lt;INPUT TYPE= "RADIO"  Name="country"  CHECKED&gt;&lt;BR&gt;</a:t>
            </a:r>
            <a:endParaRPr/>
          </a:p>
          <a:p>
            <a:pPr marL="0" marR="0" lvl="0" indent="0" algn="l" rtl="0">
              <a:lnSpc>
                <a:spcPct val="100000"/>
              </a:lnSpc>
              <a:spcBef>
                <a:spcPts val="0"/>
              </a:spcBef>
              <a:spcAft>
                <a:spcPts val="0"/>
              </a:spcAft>
              <a:buClr>
                <a:srgbClr val="0000CC"/>
              </a:buClr>
              <a:buSzPts val="2400"/>
              <a:buFont typeface="Arial"/>
              <a:buNone/>
            </a:pPr>
            <a:r>
              <a:rPr lang="en-US" sz="2400" b="1" i="0" u="none">
                <a:solidFill>
                  <a:srgbClr val="0000CC"/>
                </a:solidFill>
                <a:latin typeface="Arial"/>
                <a:ea typeface="Arial"/>
                <a:cs typeface="Arial"/>
                <a:sym typeface="Arial"/>
              </a:rPr>
              <a:t>Yemen&lt;INPUT TYPE="</a:t>
            </a:r>
            <a:r>
              <a:rPr lang="en-US" sz="2400" b="1" i="0" u="none">
                <a:solidFill>
                  <a:srgbClr val="FF0000"/>
                </a:solidFill>
                <a:latin typeface="Arial"/>
                <a:ea typeface="Arial"/>
                <a:cs typeface="Arial"/>
                <a:sym typeface="Arial"/>
              </a:rPr>
              <a:t>RADIO</a:t>
            </a:r>
            <a:r>
              <a:rPr lang="en-US" sz="2400" b="1" i="0" u="none">
                <a:solidFill>
                  <a:schemeClr val="dk1"/>
                </a:solidFill>
                <a:latin typeface="Arial"/>
                <a:ea typeface="Arial"/>
                <a:cs typeface="Arial"/>
                <a:sym typeface="Arial"/>
              </a:rPr>
              <a:t> </a:t>
            </a:r>
            <a:r>
              <a:rPr lang="en-US" sz="2400" b="1" i="0" u="none">
                <a:solidFill>
                  <a:srgbClr val="0000CC"/>
                </a:solidFill>
                <a:latin typeface="Arial"/>
                <a:ea typeface="Arial"/>
                <a:cs typeface="Arial"/>
                <a:sym typeface="Arial"/>
              </a:rPr>
              <a:t>"  Name="country"&gt;&lt;BR&gt;</a:t>
            </a:r>
            <a:endParaRPr/>
          </a:p>
          <a:p>
            <a:pPr marL="0" marR="0" lvl="0" indent="0" algn="l" rtl="0">
              <a:lnSpc>
                <a:spcPct val="100000"/>
              </a:lnSpc>
              <a:spcBef>
                <a:spcPts val="0"/>
              </a:spcBef>
              <a:spcAft>
                <a:spcPts val="0"/>
              </a:spcAft>
              <a:buClr>
                <a:srgbClr val="0000CC"/>
              </a:buClr>
              <a:buSzPts val="2400"/>
              <a:buFont typeface="Arial"/>
              <a:buNone/>
            </a:pPr>
            <a:r>
              <a:rPr lang="en-US" sz="2400" b="1" i="0" u="none">
                <a:solidFill>
                  <a:srgbClr val="0000CC"/>
                </a:solidFill>
                <a:latin typeface="Arial"/>
                <a:ea typeface="Arial"/>
                <a:cs typeface="Arial"/>
                <a:sym typeface="Arial"/>
              </a:rPr>
              <a:t>Qatar:&lt;INPUT TYPE="</a:t>
            </a:r>
            <a:r>
              <a:rPr lang="en-US" sz="2400" b="1" i="0" u="none">
                <a:solidFill>
                  <a:srgbClr val="FF0000"/>
                </a:solidFill>
                <a:latin typeface="Arial"/>
                <a:ea typeface="Arial"/>
                <a:cs typeface="Arial"/>
                <a:sym typeface="Arial"/>
              </a:rPr>
              <a:t>RADIO</a:t>
            </a:r>
            <a:r>
              <a:rPr lang="en-US" sz="2400" b="1" i="0" u="none">
                <a:solidFill>
                  <a:srgbClr val="0000CC"/>
                </a:solidFill>
                <a:latin typeface="Arial"/>
                <a:ea typeface="Arial"/>
                <a:cs typeface="Arial"/>
                <a:sym typeface="Arial"/>
              </a:rPr>
              <a:t>"  Name="country"&gt;&lt;BR&gt; &lt;BR&gt;</a:t>
            </a:r>
            <a:endParaRPr/>
          </a:p>
          <a:p>
            <a:pPr marL="0" marR="0" lvl="0" indent="0" algn="l" rtl="0">
              <a:lnSpc>
                <a:spcPct val="100000"/>
              </a:lnSpc>
              <a:spcBef>
                <a:spcPts val="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&lt;font color=blue&gt;Select Language:&lt;/font&gt;&lt;BR&gt;</a:t>
            </a:r>
            <a:endParaRPr/>
          </a:p>
          <a:p>
            <a:pPr marL="0" marR="0" lvl="0" indent="0" algn="l" rtl="0">
              <a:lnSpc>
                <a:spcPct val="100000"/>
              </a:lnSpc>
              <a:spcBef>
                <a:spcPts val="0"/>
              </a:spcBef>
              <a:spcAft>
                <a:spcPts val="0"/>
              </a:spcAft>
              <a:buClr>
                <a:srgbClr val="009900"/>
              </a:buClr>
              <a:buSzPts val="2400"/>
              <a:buFont typeface="Arial"/>
              <a:buNone/>
            </a:pPr>
            <a:r>
              <a:rPr lang="en-US" sz="2400" b="1" i="0" u="none">
                <a:solidFill>
                  <a:srgbClr val="009900"/>
                </a:solidFill>
                <a:latin typeface="Arial"/>
                <a:ea typeface="Arial"/>
                <a:cs typeface="Arial"/>
                <a:sym typeface="Arial"/>
              </a:rPr>
              <a:t>Arabic:&lt;INPUT TYPE="</a:t>
            </a:r>
            <a:r>
              <a:rPr lang="en-US" sz="2400" b="1" i="0" u="none">
                <a:solidFill>
                  <a:srgbClr val="FF0000"/>
                </a:solidFill>
                <a:latin typeface="Arial"/>
                <a:ea typeface="Arial"/>
                <a:cs typeface="Arial"/>
                <a:sym typeface="Arial"/>
              </a:rPr>
              <a:t>RADIO</a:t>
            </a:r>
            <a:r>
              <a:rPr lang="en-US" sz="2400" b="1" i="0" u="none">
                <a:solidFill>
                  <a:srgbClr val="009900"/>
                </a:solidFill>
                <a:latin typeface="Arial"/>
                <a:ea typeface="Arial"/>
                <a:cs typeface="Arial"/>
                <a:sym typeface="Arial"/>
              </a:rPr>
              <a:t>"  Name="language"  CHECKED&gt;&lt;BR&gt; English:&lt;INPUT TYPE=" </a:t>
            </a:r>
            <a:r>
              <a:rPr lang="en-US" sz="2400" b="1" i="0" u="none">
                <a:solidFill>
                  <a:srgbClr val="FF0000"/>
                </a:solidFill>
                <a:latin typeface="Arial"/>
                <a:ea typeface="Arial"/>
                <a:cs typeface="Arial"/>
                <a:sym typeface="Arial"/>
              </a:rPr>
              <a:t>RADIO</a:t>
            </a:r>
            <a:r>
              <a:rPr lang="en-US" sz="2400" b="1" i="0" u="none">
                <a:solidFill>
                  <a:schemeClr val="dk1"/>
                </a:solidFill>
                <a:latin typeface="Arial"/>
                <a:ea typeface="Arial"/>
                <a:cs typeface="Arial"/>
                <a:sym typeface="Arial"/>
              </a:rPr>
              <a:t> </a:t>
            </a:r>
            <a:r>
              <a:rPr lang="en-US" sz="2400" b="1" i="0" u="none">
                <a:solidFill>
                  <a:srgbClr val="009900"/>
                </a:solidFill>
                <a:latin typeface="Arial"/>
                <a:ea typeface="Arial"/>
                <a:cs typeface="Arial"/>
                <a:sym typeface="Arial"/>
              </a:rPr>
              <a:t>" Name="language"&gt;&lt;BR&gt;</a:t>
            </a:r>
            <a:endParaRPr/>
          </a:p>
          <a:p>
            <a:pPr marL="0" marR="0" lvl="0" indent="0" algn="l" rtl="0">
              <a:lnSpc>
                <a:spcPct val="100000"/>
              </a:lnSpc>
              <a:spcBef>
                <a:spcPts val="0"/>
              </a:spcBef>
              <a:spcAft>
                <a:spcPts val="0"/>
              </a:spcAft>
              <a:buClr>
                <a:srgbClr val="009900"/>
              </a:buClr>
              <a:buSzPts val="2400"/>
              <a:buFont typeface="Arial"/>
              <a:buNone/>
            </a:pPr>
            <a:r>
              <a:rPr lang="en-US" sz="2400" b="1" i="0" u="none">
                <a:solidFill>
                  <a:srgbClr val="009900"/>
                </a:solidFill>
                <a:latin typeface="Arial"/>
                <a:ea typeface="Arial"/>
                <a:cs typeface="Arial"/>
                <a:sym typeface="Arial"/>
              </a:rPr>
              <a:t>French:&lt;INPUT TYPE=" </a:t>
            </a:r>
            <a:r>
              <a:rPr lang="en-US" sz="2400" b="1" i="0" u="none">
                <a:solidFill>
                  <a:srgbClr val="FF0000"/>
                </a:solidFill>
                <a:latin typeface="Arial"/>
                <a:ea typeface="Arial"/>
                <a:cs typeface="Arial"/>
                <a:sym typeface="Arial"/>
              </a:rPr>
              <a:t>RADIO</a:t>
            </a:r>
            <a:r>
              <a:rPr lang="en-US" sz="2400" b="1" i="0" u="none">
                <a:solidFill>
                  <a:schemeClr val="dk1"/>
                </a:solidFill>
                <a:latin typeface="Arial"/>
                <a:ea typeface="Arial"/>
                <a:cs typeface="Arial"/>
                <a:sym typeface="Arial"/>
              </a:rPr>
              <a:t> </a:t>
            </a:r>
            <a:r>
              <a:rPr lang="en-US" sz="2400" b="1" i="0" u="none">
                <a:solidFill>
                  <a:srgbClr val="009900"/>
                </a:solidFill>
                <a:latin typeface="Arial"/>
                <a:ea typeface="Arial"/>
                <a:cs typeface="Arial"/>
                <a:sym typeface="Arial"/>
              </a:rPr>
              <a:t>"  Name="language"&gt;</a:t>
            </a:r>
            <a:r>
              <a:rPr lang="en-US" sz="2400" b="1" i="0" u="none">
                <a:solidFill>
                  <a:schemeClr val="dk1"/>
                </a:solidFill>
                <a:latin typeface="Arial"/>
                <a:ea typeface="Arial"/>
                <a:cs typeface="Arial"/>
                <a:sym typeface="Arial"/>
              </a:rPr>
              <a:t> </a:t>
            </a:r>
            <a:r>
              <a:rPr lang="en-US" sz="2400" b="1" i="0" u="none">
                <a:solidFill>
                  <a:srgbClr val="FF0000"/>
                </a:solidFill>
                <a:latin typeface="Arial"/>
                <a:ea typeface="Arial"/>
                <a:cs typeface="Arial"/>
                <a:sym typeface="Arial"/>
              </a:rPr>
              <a:t>&lt;BR&gt;&lt;/FORM&gt; &lt;/BODY&gt;&lt;/HTML&gt;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8"/>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14</a:t>
            </a:fld>
            <a:endParaRPr/>
          </a:p>
        </p:txBody>
      </p:sp>
      <p:sp>
        <p:nvSpPr>
          <p:cNvPr id="227" name="Google Shape;227;p28"/>
          <p:cNvSpPr txBox="1">
            <a:spLocks noGrp="1"/>
          </p:cNvSpPr>
          <p:nvPr>
            <p:ph type="title"/>
          </p:nvPr>
        </p:nvSpPr>
        <p:spPr>
          <a:xfrm>
            <a:off x="381000" y="152400"/>
            <a:ext cx="8382000" cy="1447800"/>
          </a:xfrm>
          <a:prstGeom prst="rect">
            <a:avLst/>
          </a:prstGeom>
          <a:solidFill>
            <a:schemeClr val="dk2"/>
          </a:solidFill>
          <a:ln>
            <a:noFill/>
          </a:ln>
        </p:spPr>
        <p:txBody>
          <a:bodyPr spcFirstLastPara="1" wrap="square" lIns="90475" tIns="44450" rIns="90475" bIns="44450" anchor="b"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Creating a Basic Starting Document</a:t>
            </a:r>
            <a:endParaRPr/>
          </a:p>
        </p:txBody>
      </p:sp>
      <p:sp>
        <p:nvSpPr>
          <p:cNvPr id="228" name="Google Shape;228;p28"/>
          <p:cNvSpPr txBox="1">
            <a:spLocks noGrp="1"/>
          </p:cNvSpPr>
          <p:nvPr>
            <p:ph type="body" idx="1"/>
          </p:nvPr>
        </p:nvSpPr>
        <p:spPr>
          <a:xfrm>
            <a:off x="381000" y="1981200"/>
            <a:ext cx="8229600" cy="4572000"/>
          </a:xfrm>
          <a:prstGeom prst="rect">
            <a:avLst/>
          </a:prstGeom>
          <a:solidFill>
            <a:schemeClr val="accent1"/>
          </a:solidFill>
          <a:ln>
            <a:noFill/>
          </a:ln>
        </p:spPr>
        <p:txBody>
          <a:bodyPr spcFirstLastPara="1" wrap="square" lIns="90475" tIns="44450" rIns="90475" bIns="44450" anchor="t" anchorCtr="0">
            <a:noAutofit/>
          </a:bodyPr>
          <a:lstStyle/>
          <a:p>
            <a:pPr marL="571500" lvl="1" indent="-285750" algn="l" rtl="0">
              <a:lnSpc>
                <a:spcPct val="100000"/>
              </a:lnSpc>
              <a:spcBef>
                <a:spcPts val="0"/>
              </a:spcBef>
              <a:spcAft>
                <a:spcPts val="0"/>
              </a:spcAft>
              <a:buClr>
                <a:schemeClr val="dk1"/>
              </a:buClr>
              <a:buSzPts val="3200"/>
              <a:buFont typeface="Arial"/>
              <a:buNone/>
            </a:pPr>
            <a:r>
              <a:rPr lang="en-US" b="0" i="0" u="none" dirty="0">
                <a:solidFill>
                  <a:schemeClr val="dk1"/>
                </a:solidFill>
                <a:latin typeface="Arial"/>
                <a:ea typeface="Arial"/>
                <a:cs typeface="Arial"/>
                <a:sym typeface="Arial"/>
              </a:rPr>
              <a:t>&lt;HTML&gt;</a:t>
            </a:r>
            <a:endParaRPr sz="2400" dirty="0"/>
          </a:p>
          <a:p>
            <a:pPr marL="571500" lvl="1" indent="-285750" algn="l" rtl="0">
              <a:lnSpc>
                <a:spcPct val="100000"/>
              </a:lnSpc>
              <a:spcBef>
                <a:spcPts val="640"/>
              </a:spcBef>
              <a:spcAft>
                <a:spcPts val="0"/>
              </a:spcAft>
              <a:buClr>
                <a:srgbClr val="FF0000"/>
              </a:buClr>
              <a:buSzPts val="3200"/>
              <a:buFont typeface="Arial"/>
              <a:buNone/>
            </a:pPr>
            <a:r>
              <a:rPr lang="en-US" b="0" i="0" u="none" dirty="0">
                <a:solidFill>
                  <a:srgbClr val="FF0000"/>
                </a:solidFill>
                <a:latin typeface="Arial"/>
                <a:ea typeface="Arial"/>
                <a:cs typeface="Arial"/>
                <a:sym typeface="Arial"/>
              </a:rPr>
              <a:t>&lt;HEAD&gt;</a:t>
            </a:r>
            <a:endParaRPr sz="2400" dirty="0"/>
          </a:p>
          <a:p>
            <a:pPr marL="571500" lvl="1" indent="-285750" algn="ctr" rtl="0">
              <a:lnSpc>
                <a:spcPct val="100000"/>
              </a:lnSpc>
              <a:spcBef>
                <a:spcPts val="640"/>
              </a:spcBef>
              <a:spcAft>
                <a:spcPts val="0"/>
              </a:spcAft>
              <a:buClr>
                <a:srgbClr val="008000"/>
              </a:buClr>
              <a:buSzPts val="3200"/>
              <a:buFont typeface="Arial"/>
              <a:buNone/>
            </a:pPr>
            <a:r>
              <a:rPr lang="en-US" b="0" i="0" u="none" dirty="0">
                <a:solidFill>
                  <a:srgbClr val="008000"/>
                </a:solidFill>
                <a:latin typeface="Arial"/>
                <a:ea typeface="Arial"/>
                <a:cs typeface="Arial"/>
                <a:sym typeface="Arial"/>
              </a:rPr>
              <a:t>&lt;TITLE&gt;</a:t>
            </a:r>
            <a:r>
              <a:rPr lang="en-US" dirty="0">
                <a:solidFill>
                  <a:srgbClr val="008000"/>
                </a:solidFill>
              </a:rPr>
              <a:t>Lovely Professional</a:t>
            </a:r>
            <a:r>
              <a:rPr lang="en-US" b="0" i="0" u="none" dirty="0">
                <a:solidFill>
                  <a:srgbClr val="008000"/>
                </a:solidFill>
                <a:latin typeface="Arial"/>
                <a:ea typeface="Arial"/>
                <a:cs typeface="Arial"/>
                <a:sym typeface="Arial"/>
              </a:rPr>
              <a:t> University&lt;/TITLE&gt;</a:t>
            </a:r>
            <a:endParaRPr sz="2400" dirty="0"/>
          </a:p>
          <a:p>
            <a:pPr marL="571500" lvl="1" indent="-285750" algn="l" rtl="0">
              <a:lnSpc>
                <a:spcPct val="100000"/>
              </a:lnSpc>
              <a:spcBef>
                <a:spcPts val="640"/>
              </a:spcBef>
              <a:spcAft>
                <a:spcPts val="0"/>
              </a:spcAft>
              <a:buClr>
                <a:srgbClr val="FF0000"/>
              </a:buClr>
              <a:buSzPts val="3200"/>
              <a:buFont typeface="Arial"/>
              <a:buNone/>
            </a:pPr>
            <a:r>
              <a:rPr lang="en-US" b="0" i="0" u="none" dirty="0">
                <a:solidFill>
                  <a:srgbClr val="FF0000"/>
                </a:solidFill>
                <a:latin typeface="Arial"/>
                <a:ea typeface="Arial"/>
                <a:cs typeface="Arial"/>
                <a:sym typeface="Arial"/>
              </a:rPr>
              <a:t>&lt;/HEAD&gt;</a:t>
            </a:r>
            <a:endParaRPr sz="2400" dirty="0"/>
          </a:p>
          <a:p>
            <a:pPr marL="571500" lvl="1" indent="-285750" algn="l" rtl="0">
              <a:lnSpc>
                <a:spcPct val="100000"/>
              </a:lnSpc>
              <a:spcBef>
                <a:spcPts val="640"/>
              </a:spcBef>
              <a:spcAft>
                <a:spcPts val="0"/>
              </a:spcAft>
              <a:buClr>
                <a:srgbClr val="990000"/>
              </a:buClr>
              <a:buSzPts val="3200"/>
              <a:buFont typeface="Arial"/>
              <a:buNone/>
            </a:pPr>
            <a:r>
              <a:rPr lang="en-US" b="0" i="0" u="none" dirty="0">
                <a:solidFill>
                  <a:srgbClr val="990000"/>
                </a:solidFill>
                <a:latin typeface="Arial"/>
                <a:ea typeface="Arial"/>
                <a:cs typeface="Arial"/>
                <a:sym typeface="Arial"/>
              </a:rPr>
              <a:t>&lt;BODY&gt;</a:t>
            </a:r>
            <a:endParaRPr sz="2400" dirty="0"/>
          </a:p>
          <a:p>
            <a:pPr marL="571500" lvl="1" indent="-285750" algn="l" rtl="0">
              <a:lnSpc>
                <a:spcPct val="100000"/>
              </a:lnSpc>
              <a:spcBef>
                <a:spcPts val="640"/>
              </a:spcBef>
              <a:spcAft>
                <a:spcPts val="0"/>
              </a:spcAft>
              <a:buClr>
                <a:schemeClr val="dk1"/>
              </a:buClr>
              <a:buSzPts val="3200"/>
              <a:buFont typeface="Arial"/>
              <a:buNone/>
            </a:pPr>
            <a:r>
              <a:rPr lang="en-US" b="0" i="0" u="none" dirty="0">
                <a:solidFill>
                  <a:schemeClr val="dk1"/>
                </a:solidFill>
                <a:latin typeface="Arial"/>
                <a:ea typeface="Arial"/>
                <a:cs typeface="Arial"/>
                <a:sym typeface="Arial"/>
              </a:rPr>
              <a:t>	This is what is displayed.</a:t>
            </a:r>
            <a:endParaRPr sz="2400" dirty="0"/>
          </a:p>
          <a:p>
            <a:pPr marL="571500" lvl="1" indent="-285750" algn="l" rtl="0">
              <a:lnSpc>
                <a:spcPct val="100000"/>
              </a:lnSpc>
              <a:spcBef>
                <a:spcPts val="640"/>
              </a:spcBef>
              <a:spcAft>
                <a:spcPts val="0"/>
              </a:spcAft>
              <a:buClr>
                <a:srgbClr val="990000"/>
              </a:buClr>
              <a:buSzPts val="3200"/>
              <a:buFont typeface="Arial"/>
              <a:buNone/>
            </a:pPr>
            <a:r>
              <a:rPr lang="en-US" b="0" i="0" u="none" dirty="0">
                <a:solidFill>
                  <a:srgbClr val="990000"/>
                </a:solidFill>
                <a:latin typeface="Arial"/>
                <a:ea typeface="Arial"/>
                <a:cs typeface="Arial"/>
                <a:sym typeface="Arial"/>
              </a:rPr>
              <a:t>&lt;/BODY&gt;</a:t>
            </a:r>
            <a:endParaRPr sz="2400" dirty="0"/>
          </a:p>
          <a:p>
            <a:pPr marL="571500" lvl="1" indent="-285750" algn="l" rtl="0">
              <a:lnSpc>
                <a:spcPct val="100000"/>
              </a:lnSpc>
              <a:spcBef>
                <a:spcPts val="640"/>
              </a:spcBef>
              <a:spcAft>
                <a:spcPts val="0"/>
              </a:spcAft>
              <a:buClr>
                <a:schemeClr val="dk1"/>
              </a:buClr>
              <a:buSzPts val="3200"/>
              <a:buFont typeface="Arial"/>
              <a:buNone/>
            </a:pPr>
            <a:r>
              <a:rPr lang="en-US" b="0" i="0" u="none" dirty="0">
                <a:solidFill>
                  <a:schemeClr val="dk1"/>
                </a:solidFill>
                <a:latin typeface="Arial"/>
                <a:ea typeface="Arial"/>
                <a:cs typeface="Arial"/>
                <a:sym typeface="Arial"/>
              </a:rPr>
              <a:t>&lt;/HTML&gt;</a:t>
            </a:r>
            <a:endParaRPr sz="2400" dirty="0"/>
          </a:p>
          <a:p>
            <a:pPr marL="571500" lvl="1" indent="-285750" algn="l" rtl="0">
              <a:lnSpc>
                <a:spcPct val="100000"/>
              </a:lnSpc>
              <a:spcBef>
                <a:spcPts val="640"/>
              </a:spcBef>
              <a:spcAft>
                <a:spcPts val="0"/>
              </a:spcAft>
              <a:buClr>
                <a:schemeClr val="dk1"/>
              </a:buClr>
              <a:buSzPts val="3200"/>
              <a:buFont typeface="Arial"/>
              <a:buNone/>
            </a:pPr>
            <a:r>
              <a:rPr lang="en-US" b="0" i="0" u="none" dirty="0">
                <a:solidFill>
                  <a:schemeClr val="dk1"/>
                </a:solidFill>
                <a:latin typeface="Arial"/>
                <a:ea typeface="Arial"/>
                <a:cs typeface="Arial"/>
                <a:sym typeface="Arial"/>
              </a:rPr>
              <a:t>								</a:t>
            </a:r>
            <a:endParaRPr sz="2400"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155"/>
        <p:cNvGrpSpPr/>
        <p:nvPr/>
      </p:nvGrpSpPr>
      <p:grpSpPr>
        <a:xfrm>
          <a:off x="0" y="0"/>
          <a:ext cx="0" cy="0"/>
          <a:chOff x="0" y="0"/>
          <a:chExt cx="0" cy="0"/>
        </a:xfrm>
      </p:grpSpPr>
      <p:sp>
        <p:nvSpPr>
          <p:cNvPr id="1156" name="Google Shape;1156;p154"/>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140</a:t>
            </a:fld>
            <a:endParaRPr/>
          </a:p>
        </p:txBody>
      </p:sp>
      <p:pic>
        <p:nvPicPr>
          <p:cNvPr id="1157" name="Google Shape;1157;p154"/>
          <p:cNvPicPr preferRelativeResize="0"/>
          <p:nvPr/>
        </p:nvPicPr>
        <p:blipFill rotWithShape="1">
          <a:blip r:embed="rId3">
            <a:alphaModFix/>
          </a:blip>
          <a:srcRect/>
          <a:stretch/>
        </p:blipFill>
        <p:spPr>
          <a:xfrm>
            <a:off x="685800" y="234950"/>
            <a:ext cx="7391400" cy="6605587"/>
          </a:xfrm>
          <a:prstGeom prst="rect">
            <a:avLst/>
          </a:prstGeom>
          <a:noFill/>
          <a:ln>
            <a:noFill/>
          </a:ln>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155"/>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141</a:t>
            </a:fld>
            <a:endParaRPr/>
          </a:p>
        </p:txBody>
      </p:sp>
      <p:sp>
        <p:nvSpPr>
          <p:cNvPr id="1163" name="Google Shape;1163;p155"/>
          <p:cNvSpPr txBox="1"/>
          <p:nvPr/>
        </p:nvSpPr>
        <p:spPr>
          <a:xfrm>
            <a:off x="0" y="228600"/>
            <a:ext cx="8991600" cy="59959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CC"/>
              </a:buClr>
              <a:buSzPts val="2400"/>
              <a:buFont typeface="Arial"/>
              <a:buNone/>
            </a:pPr>
            <a:r>
              <a:rPr lang="en-US" sz="2400" b="1" i="0" u="none">
                <a:solidFill>
                  <a:srgbClr val="0000CC"/>
                </a:solidFill>
                <a:latin typeface="Arial"/>
                <a:ea typeface="Arial"/>
                <a:cs typeface="Arial"/>
                <a:sym typeface="Arial"/>
              </a:rPr>
              <a:t>&lt;HTML&gt;&lt;HEAD&gt;</a:t>
            </a:r>
            <a:endParaRPr/>
          </a:p>
          <a:p>
            <a:pPr marL="0" marR="0" lvl="0" indent="0" algn="l" rtl="0">
              <a:lnSpc>
                <a:spcPct val="100000"/>
              </a:lnSpc>
              <a:spcBef>
                <a:spcPts val="0"/>
              </a:spcBef>
              <a:spcAft>
                <a:spcPts val="0"/>
              </a:spcAft>
              <a:buClr>
                <a:srgbClr val="0000CC"/>
              </a:buClr>
              <a:buSzPts val="2400"/>
              <a:buFont typeface="Arial"/>
              <a:buNone/>
            </a:pPr>
            <a:r>
              <a:rPr lang="en-US" sz="2400" b="1" i="0" u="none">
                <a:solidFill>
                  <a:srgbClr val="0000CC"/>
                </a:solidFill>
                <a:latin typeface="Arial"/>
                <a:ea typeface="Arial"/>
                <a:cs typeface="Arial"/>
                <a:sym typeface="Arial"/>
              </a:rPr>
              <a:t>&lt;TITLE&gt;RADIOBox&lt;/TITLE&gt; &lt;/HEAD&gt;</a:t>
            </a:r>
            <a:endParaRPr/>
          </a:p>
          <a:p>
            <a:pPr marL="0" marR="0" lvl="0" indent="0" algn="l" rtl="0">
              <a:lnSpc>
                <a:spcPct val="100000"/>
              </a:lnSpc>
              <a:spcBef>
                <a:spcPts val="0"/>
              </a:spcBef>
              <a:spcAft>
                <a:spcPts val="0"/>
              </a:spcAft>
              <a:buClr>
                <a:srgbClr val="0000CC"/>
              </a:buClr>
              <a:buSzPts val="2400"/>
              <a:buFont typeface="Arial"/>
              <a:buNone/>
            </a:pPr>
            <a:r>
              <a:rPr lang="en-US" sz="2400" b="1" i="0" u="none">
                <a:solidFill>
                  <a:srgbClr val="0000CC"/>
                </a:solidFill>
                <a:latin typeface="Arial"/>
                <a:ea typeface="Arial"/>
                <a:cs typeface="Arial"/>
                <a:sym typeface="Arial"/>
              </a:rPr>
              <a:t>&lt;BODY&gt;</a:t>
            </a:r>
            <a:endParaRPr/>
          </a:p>
          <a:p>
            <a:pPr marL="0" marR="0" lvl="0" indent="0" algn="l" rtl="0">
              <a:lnSpc>
                <a:spcPct val="100000"/>
              </a:lnSpc>
              <a:spcBef>
                <a:spcPts val="0"/>
              </a:spcBef>
              <a:spcAft>
                <a:spcPts val="0"/>
              </a:spcAft>
              <a:buClr>
                <a:srgbClr val="FF0000"/>
              </a:buClr>
              <a:buSzPts val="2400"/>
              <a:buFont typeface="Arial"/>
              <a:buNone/>
            </a:pPr>
            <a:r>
              <a:rPr lang="en-US" sz="2400" b="1" i="0" u="none">
                <a:solidFill>
                  <a:srgbClr val="FF0000"/>
                </a:solidFill>
                <a:latin typeface="Arial"/>
                <a:ea typeface="Arial"/>
                <a:cs typeface="Arial"/>
                <a:sym typeface="Arial"/>
              </a:rPr>
              <a:t>Form #1:</a:t>
            </a:r>
            <a:endParaRPr/>
          </a:p>
          <a:p>
            <a:pPr marL="0" marR="0" lvl="0" indent="0" algn="l" rtl="0">
              <a:lnSpc>
                <a:spcPct val="100000"/>
              </a:lnSpc>
              <a:spcBef>
                <a:spcPts val="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&lt;FORM&gt;</a:t>
            </a:r>
            <a:endParaRPr/>
          </a:p>
          <a:p>
            <a:pPr marL="0" marR="0" lvl="0" indent="0" algn="l" rtl="0">
              <a:lnSpc>
                <a:spcPct val="100000"/>
              </a:lnSpc>
              <a:spcBef>
                <a:spcPts val="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  &lt;INPUT TYPE="radio" NAME="choice" VALUE="one"&gt; Yes.</a:t>
            </a:r>
            <a:endParaRPr/>
          </a:p>
          <a:p>
            <a:pPr marL="0" marR="0" lvl="0" indent="0" algn="l" rtl="0">
              <a:lnSpc>
                <a:spcPct val="100000"/>
              </a:lnSpc>
              <a:spcBef>
                <a:spcPts val="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   &lt;INPUT TYPE="radio" NAME="choice" VALUE="two"&gt; No.</a:t>
            </a:r>
            <a:endParaRPr/>
          </a:p>
          <a:p>
            <a:pPr marL="0" marR="0" lvl="0" indent="0" algn="l" rtl="0">
              <a:lnSpc>
                <a:spcPct val="100000"/>
              </a:lnSpc>
              <a:spcBef>
                <a:spcPts val="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&lt;/FORM&gt;</a:t>
            </a:r>
            <a:endParaRPr/>
          </a:p>
          <a:p>
            <a:pPr marL="0" marR="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&lt;HR color=red size="10" &gt;</a:t>
            </a:r>
            <a:endParaRPr/>
          </a:p>
          <a:p>
            <a:pPr marL="0" marR="0" lvl="0" indent="0" algn="l" rtl="0">
              <a:lnSpc>
                <a:spcPct val="100000"/>
              </a:lnSpc>
              <a:spcBef>
                <a:spcPts val="0"/>
              </a:spcBef>
              <a:spcAft>
                <a:spcPts val="0"/>
              </a:spcAft>
              <a:buClr>
                <a:srgbClr val="FF0000"/>
              </a:buClr>
              <a:buSzPts val="2400"/>
              <a:buFont typeface="Arial"/>
              <a:buNone/>
            </a:pPr>
            <a:r>
              <a:rPr lang="en-US" sz="2400" b="1" i="0" u="none">
                <a:solidFill>
                  <a:srgbClr val="FF0000"/>
                </a:solidFill>
                <a:latin typeface="Arial"/>
                <a:ea typeface="Arial"/>
                <a:cs typeface="Arial"/>
                <a:sym typeface="Arial"/>
              </a:rPr>
              <a:t>Form #2:</a:t>
            </a:r>
            <a:endParaRPr/>
          </a:p>
          <a:p>
            <a:pPr marL="0" marR="0" lvl="0" indent="0" algn="l" rtl="0">
              <a:lnSpc>
                <a:spcPct val="100000"/>
              </a:lnSpc>
              <a:spcBef>
                <a:spcPts val="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&lt;FORM&gt;</a:t>
            </a:r>
            <a:endParaRPr/>
          </a:p>
          <a:p>
            <a:pPr marL="0" marR="0" lvl="0" indent="0" algn="l" rtl="0">
              <a:lnSpc>
                <a:spcPct val="100000"/>
              </a:lnSpc>
              <a:spcBef>
                <a:spcPts val="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      &lt;INPUT TYPE="radio" NAME="choice" VALUE="three" CHECKED&gt; Yes.</a:t>
            </a:r>
            <a:endParaRPr/>
          </a:p>
          <a:p>
            <a:pPr marL="0" marR="0" lvl="0" indent="0" algn="l" rtl="0">
              <a:lnSpc>
                <a:spcPct val="100000"/>
              </a:lnSpc>
              <a:spcBef>
                <a:spcPts val="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   &lt;INPUT TYPE="radio" NAME="choice" VALUE="four"&gt; No.</a:t>
            </a:r>
            <a:endParaRPr/>
          </a:p>
          <a:p>
            <a:pPr marL="0" marR="0" lvl="0" indent="0" algn="l" rtl="0">
              <a:lnSpc>
                <a:spcPct val="100000"/>
              </a:lnSpc>
              <a:spcBef>
                <a:spcPts val="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&lt;/FORM&gt;</a:t>
            </a:r>
            <a:endParaRPr/>
          </a:p>
          <a:p>
            <a:pPr marL="0" marR="0" lvl="0" indent="0" algn="l" rtl="0">
              <a:lnSpc>
                <a:spcPct val="100000"/>
              </a:lnSpc>
              <a:spcBef>
                <a:spcPts val="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&lt;/BODY&gt;&lt;/HTML&gt;</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167"/>
        <p:cNvGrpSpPr/>
        <p:nvPr/>
      </p:nvGrpSpPr>
      <p:grpSpPr>
        <a:xfrm>
          <a:off x="0" y="0"/>
          <a:ext cx="0" cy="0"/>
          <a:chOff x="0" y="0"/>
          <a:chExt cx="0" cy="0"/>
        </a:xfrm>
      </p:grpSpPr>
      <p:sp>
        <p:nvSpPr>
          <p:cNvPr id="1168" name="Google Shape;1168;p156"/>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142</a:t>
            </a:fld>
            <a:endParaRPr/>
          </a:p>
        </p:txBody>
      </p:sp>
      <p:sp>
        <p:nvSpPr>
          <p:cNvPr id="1169" name="Google Shape;1169;p156"/>
          <p:cNvSpPr txBox="1">
            <a:spLocks noGrp="1"/>
          </p:cNvSpPr>
          <p:nvPr>
            <p:ph type="title"/>
          </p:nvPr>
        </p:nvSpPr>
        <p:spPr>
          <a:xfrm>
            <a:off x="609600" y="0"/>
            <a:ext cx="8229600" cy="762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1" i="0" u="none">
                <a:solidFill>
                  <a:srgbClr val="FFFF00"/>
                </a:solidFill>
                <a:latin typeface="Arial"/>
                <a:ea typeface="Arial"/>
                <a:cs typeface="Arial"/>
                <a:sym typeface="Arial"/>
              </a:rPr>
              <a:t>Output</a:t>
            </a:r>
            <a:endParaRPr/>
          </a:p>
        </p:txBody>
      </p:sp>
      <p:pic>
        <p:nvPicPr>
          <p:cNvPr id="1170" name="Google Shape;1170;p156"/>
          <p:cNvPicPr preferRelativeResize="0"/>
          <p:nvPr/>
        </p:nvPicPr>
        <p:blipFill rotWithShape="1">
          <a:blip r:embed="rId3">
            <a:alphaModFix/>
          </a:blip>
          <a:srcRect/>
          <a:stretch/>
        </p:blipFill>
        <p:spPr>
          <a:xfrm>
            <a:off x="533400" y="1152525"/>
            <a:ext cx="7924800" cy="5705475"/>
          </a:xfrm>
          <a:prstGeom prst="rect">
            <a:avLst/>
          </a:prstGeom>
          <a:noFill/>
          <a:ln>
            <a:noFill/>
          </a:ln>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174"/>
        <p:cNvGrpSpPr/>
        <p:nvPr/>
      </p:nvGrpSpPr>
      <p:grpSpPr>
        <a:xfrm>
          <a:off x="0" y="0"/>
          <a:ext cx="0" cy="0"/>
          <a:chOff x="0" y="0"/>
          <a:chExt cx="0" cy="0"/>
        </a:xfrm>
      </p:grpSpPr>
      <p:sp>
        <p:nvSpPr>
          <p:cNvPr id="1175" name="Google Shape;1175;p157"/>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143</a:t>
            </a:fld>
            <a:endParaRPr/>
          </a:p>
        </p:txBody>
      </p:sp>
      <p:sp>
        <p:nvSpPr>
          <p:cNvPr id="1176" name="Google Shape;1176;p157"/>
          <p:cNvSpPr txBox="1">
            <a:spLocks noGrp="1"/>
          </p:cNvSpPr>
          <p:nvPr>
            <p:ph type="body" idx="1"/>
          </p:nvPr>
        </p:nvSpPr>
        <p:spPr>
          <a:xfrm>
            <a:off x="685800" y="1371600"/>
            <a:ext cx="7772400" cy="4648200"/>
          </a:xfrm>
          <a:prstGeom prst="rect">
            <a:avLst/>
          </a:prstGeom>
          <a:solidFill>
            <a:schemeClr val="accent1"/>
          </a:solidFill>
          <a:ln w="9525" cap="flat" cmpd="sng">
            <a:solidFill>
              <a:srgbClr val="333300"/>
            </a:solidFill>
            <a:prstDash val="solid"/>
            <a:miter lim="524288"/>
            <a:headEnd type="none" w="sm" len="sm"/>
            <a:tailEnd type="none" w="sm" len="sm"/>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accent2"/>
              </a:buClr>
              <a:buSzPts val="2800"/>
              <a:buFont typeface="Noto Sans Symbols"/>
              <a:buChar char="▪"/>
            </a:pPr>
            <a:r>
              <a:rPr lang="en-US" sz="2800" b="1" i="0" u="none">
                <a:solidFill>
                  <a:srgbClr val="0000FF"/>
                </a:solidFill>
                <a:latin typeface="Arial"/>
                <a:ea typeface="Arial"/>
                <a:cs typeface="Arial"/>
                <a:sym typeface="Arial"/>
              </a:rPr>
              <a:t>Push Button:</a:t>
            </a:r>
            <a:r>
              <a:rPr lang="en-US" sz="2400" b="0" i="0" u="none">
                <a:solidFill>
                  <a:schemeClr val="dk1"/>
                </a:solidFill>
                <a:latin typeface="Arial"/>
                <a:ea typeface="Arial"/>
                <a:cs typeface="Arial"/>
                <a:sym typeface="Arial"/>
              </a:rPr>
              <a:t> This element would be used with</a:t>
            </a:r>
            <a:endParaRPr/>
          </a:p>
          <a:p>
            <a:pPr marL="342900" lvl="0" indent="-342900" algn="l" rtl="0">
              <a:lnSpc>
                <a:spcPct val="9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JavaScript to cause an action to take place.</a:t>
            </a:r>
            <a:endParaRPr/>
          </a:p>
          <a:p>
            <a:pPr marL="342900" lvl="0" indent="-342900" algn="l" rtl="0">
              <a:lnSpc>
                <a:spcPct val="90000"/>
              </a:lnSpc>
              <a:spcBef>
                <a:spcPts val="480"/>
              </a:spcBef>
              <a:spcAft>
                <a:spcPts val="0"/>
              </a:spcAft>
              <a:buClr>
                <a:srgbClr val="FF0000"/>
              </a:buClr>
              <a:buSzPts val="2400"/>
              <a:buFont typeface="Arial"/>
              <a:buNone/>
            </a:pPr>
            <a:r>
              <a:rPr lang="en-US" sz="2400" b="1" i="0" u="none">
                <a:solidFill>
                  <a:srgbClr val="FF0000"/>
                </a:solidFill>
                <a:latin typeface="Arial"/>
                <a:ea typeface="Arial"/>
                <a:cs typeface="Arial"/>
                <a:sym typeface="Arial"/>
              </a:rPr>
              <a:t>&lt;INPUT TYPE=“BUTTON”&gt;</a:t>
            </a:r>
            <a:endParaRPr/>
          </a:p>
          <a:p>
            <a:pPr marL="342900" lvl="0" indent="-342900" algn="l" rtl="0">
              <a:lnSpc>
                <a:spcPct val="9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Browser will display </a:t>
            </a:r>
            <a:endParaRPr/>
          </a:p>
          <a:p>
            <a:pPr marL="342900" lvl="0" indent="-342900" algn="l" rtl="0">
              <a:lnSpc>
                <a:spcPct val="90000"/>
              </a:lnSpc>
              <a:spcBef>
                <a:spcPts val="480"/>
              </a:spcBef>
              <a:spcAft>
                <a:spcPts val="0"/>
              </a:spcAft>
              <a:buClr>
                <a:schemeClr val="dk1"/>
              </a:buClr>
              <a:buSzPts val="2400"/>
              <a:buFont typeface="Arial"/>
              <a:buNone/>
            </a:pPr>
            <a:endParaRPr sz="2400" b="0" i="0" u="none">
              <a:solidFill>
                <a:schemeClr val="dk1"/>
              </a:solidFill>
              <a:latin typeface="Arial"/>
              <a:ea typeface="Arial"/>
              <a:cs typeface="Arial"/>
              <a:sym typeface="Arial"/>
            </a:endParaRPr>
          </a:p>
          <a:p>
            <a:pPr marL="342900" lvl="0" indent="-342900" algn="l" rtl="0">
              <a:lnSpc>
                <a:spcPct val="9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Push Button has the following attributes:</a:t>
            </a:r>
            <a:endParaRPr/>
          </a:p>
          <a:p>
            <a:pPr marL="342900" lvl="0" indent="-342900" algn="l" rtl="0">
              <a:lnSpc>
                <a:spcPct val="90000"/>
              </a:lnSpc>
              <a:spcBef>
                <a:spcPts val="480"/>
              </a:spcBef>
              <a:spcAft>
                <a:spcPts val="0"/>
              </a:spcAft>
              <a:buClr>
                <a:schemeClr val="accent2"/>
              </a:buClr>
              <a:buSzPts val="2400"/>
              <a:buFont typeface="Noto Sans Symbols"/>
              <a:buChar char="▪"/>
            </a:pPr>
            <a:r>
              <a:rPr lang="en-US" sz="2400" b="1" i="0" u="none">
                <a:solidFill>
                  <a:srgbClr val="FF0000"/>
                </a:solidFill>
                <a:latin typeface="Arial"/>
                <a:ea typeface="Arial"/>
                <a:cs typeface="Arial"/>
                <a:sym typeface="Arial"/>
              </a:rPr>
              <a:t>TYPE:</a:t>
            </a:r>
            <a:r>
              <a:rPr lang="en-US" sz="2400" b="0" i="0" u="none">
                <a:solidFill>
                  <a:schemeClr val="dk1"/>
                </a:solidFill>
                <a:latin typeface="Arial"/>
                <a:ea typeface="Arial"/>
                <a:cs typeface="Arial"/>
                <a:sym typeface="Arial"/>
              </a:rPr>
              <a:t> button.</a:t>
            </a:r>
            <a:endParaRPr/>
          </a:p>
          <a:p>
            <a:pPr marL="342900" lvl="0" indent="-342900" algn="l" rtl="0">
              <a:lnSpc>
                <a:spcPct val="90000"/>
              </a:lnSpc>
              <a:spcBef>
                <a:spcPts val="480"/>
              </a:spcBef>
              <a:spcAft>
                <a:spcPts val="0"/>
              </a:spcAft>
              <a:buClr>
                <a:schemeClr val="accent2"/>
              </a:buClr>
              <a:buSzPts val="2400"/>
              <a:buFont typeface="Noto Sans Symbols"/>
              <a:buChar char="▪"/>
            </a:pPr>
            <a:r>
              <a:rPr lang="en-US" sz="2400" b="1" i="0" u="none">
                <a:solidFill>
                  <a:srgbClr val="FF0000"/>
                </a:solidFill>
                <a:latin typeface="Arial"/>
                <a:ea typeface="Arial"/>
                <a:cs typeface="Arial"/>
                <a:sym typeface="Arial"/>
              </a:rPr>
              <a:t>NAME:</a:t>
            </a:r>
            <a:r>
              <a:rPr lang="en-US" sz="2400" b="0" i="0" u="none">
                <a:solidFill>
                  <a:schemeClr val="dk1"/>
                </a:solidFill>
                <a:latin typeface="Arial"/>
                <a:ea typeface="Arial"/>
                <a:cs typeface="Arial"/>
                <a:sym typeface="Arial"/>
              </a:rPr>
              <a:t> is the name of the button to be used</a:t>
            </a:r>
            <a:endParaRPr/>
          </a:p>
          <a:p>
            <a:pPr marL="342900" lvl="0" indent="-342900" algn="l" rtl="0">
              <a:lnSpc>
                <a:spcPct val="9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in scripting. </a:t>
            </a:r>
            <a:endParaRPr/>
          </a:p>
          <a:p>
            <a:pPr marL="342900" lvl="0" indent="-342900" algn="l" rtl="0">
              <a:lnSpc>
                <a:spcPct val="90000"/>
              </a:lnSpc>
              <a:spcBef>
                <a:spcPts val="480"/>
              </a:spcBef>
              <a:spcAft>
                <a:spcPts val="0"/>
              </a:spcAft>
              <a:buClr>
                <a:schemeClr val="accent2"/>
              </a:buClr>
              <a:buSzPts val="2400"/>
              <a:buFont typeface="Noto Sans Symbols"/>
              <a:buChar char="▪"/>
            </a:pPr>
            <a:r>
              <a:rPr lang="en-US" sz="2400" b="1" i="0" u="none">
                <a:solidFill>
                  <a:srgbClr val="FF0000"/>
                </a:solidFill>
                <a:latin typeface="Arial"/>
                <a:ea typeface="Arial"/>
                <a:cs typeface="Arial"/>
                <a:sym typeface="Arial"/>
              </a:rPr>
              <a:t>VALUE:</a:t>
            </a:r>
            <a:r>
              <a:rPr lang="en-US" sz="2400" b="0" i="0" u="none">
                <a:solidFill>
                  <a:schemeClr val="dk1"/>
                </a:solidFill>
                <a:latin typeface="Arial"/>
                <a:ea typeface="Arial"/>
                <a:cs typeface="Arial"/>
                <a:sym typeface="Arial"/>
              </a:rPr>
              <a:t> determines the text label on the button.</a:t>
            </a:r>
            <a:endParaRPr/>
          </a:p>
        </p:txBody>
      </p:sp>
      <p:pic>
        <p:nvPicPr>
          <p:cNvPr id="1177" name="Google Shape;1177;p157"/>
          <p:cNvPicPr preferRelativeResize="0"/>
          <p:nvPr/>
        </p:nvPicPr>
        <p:blipFill rotWithShape="1">
          <a:blip r:embed="rId3">
            <a:alphaModFix/>
          </a:blip>
          <a:srcRect/>
          <a:stretch/>
        </p:blipFill>
        <p:spPr>
          <a:xfrm>
            <a:off x="3733800" y="2819400"/>
            <a:ext cx="1581150" cy="481012"/>
          </a:xfrm>
          <a:prstGeom prst="rect">
            <a:avLst/>
          </a:prstGeom>
          <a:noFill/>
          <a:ln>
            <a:noFill/>
          </a:ln>
        </p:spPr>
      </p:pic>
      <p:sp>
        <p:nvSpPr>
          <p:cNvPr id="1178" name="Google Shape;1178;p157"/>
          <p:cNvSpPr txBox="1">
            <a:spLocks noGrp="1"/>
          </p:cNvSpPr>
          <p:nvPr>
            <p:ph type="title"/>
          </p:nvPr>
        </p:nvSpPr>
        <p:spPr>
          <a:xfrm>
            <a:off x="606425" y="274637"/>
            <a:ext cx="7931150" cy="762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1" i="0" u="none">
                <a:solidFill>
                  <a:srgbClr val="FFFF00"/>
                </a:solidFill>
                <a:latin typeface="Arial"/>
                <a:ea typeface="Arial"/>
                <a:cs typeface="Arial"/>
                <a:sym typeface="Arial"/>
              </a:rPr>
              <a:t>Push Button</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1182"/>
        <p:cNvGrpSpPr/>
        <p:nvPr/>
      </p:nvGrpSpPr>
      <p:grpSpPr>
        <a:xfrm>
          <a:off x="0" y="0"/>
          <a:ext cx="0" cy="0"/>
          <a:chOff x="0" y="0"/>
          <a:chExt cx="0" cy="0"/>
        </a:xfrm>
      </p:grpSpPr>
      <p:sp>
        <p:nvSpPr>
          <p:cNvPr id="1183" name="Google Shape;1183;p158"/>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144</a:t>
            </a:fld>
            <a:endParaRPr/>
          </a:p>
        </p:txBody>
      </p:sp>
      <p:sp>
        <p:nvSpPr>
          <p:cNvPr id="1184" name="Google Shape;1184;p158"/>
          <p:cNvSpPr txBox="1">
            <a:spLocks noGrp="1"/>
          </p:cNvSpPr>
          <p:nvPr>
            <p:ph type="body" idx="1"/>
          </p:nvPr>
        </p:nvSpPr>
        <p:spPr>
          <a:xfrm>
            <a:off x="457200" y="228600"/>
            <a:ext cx="8686800" cy="6400800"/>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rgbClr val="FF0000"/>
              </a:buClr>
              <a:buSzPts val="2600"/>
              <a:buFont typeface="Arial"/>
              <a:buNone/>
            </a:pPr>
            <a:r>
              <a:rPr lang="en-US" sz="2600" b="1" i="0" u="none">
                <a:solidFill>
                  <a:srgbClr val="FF0000"/>
                </a:solidFill>
                <a:latin typeface="Arial"/>
                <a:ea typeface="Arial"/>
                <a:cs typeface="Arial"/>
                <a:sym typeface="Arial"/>
              </a:rPr>
              <a:t>&lt;DIV align=center&gt;&lt;BR&gt;&lt;BR&gt;</a:t>
            </a:r>
            <a:endParaRPr/>
          </a:p>
          <a:p>
            <a:pPr marL="342900" lvl="0" indent="-342900" algn="l" rtl="0">
              <a:lnSpc>
                <a:spcPct val="90000"/>
              </a:lnSpc>
              <a:spcBef>
                <a:spcPts val="520"/>
              </a:spcBef>
              <a:spcAft>
                <a:spcPts val="0"/>
              </a:spcAft>
              <a:buClr>
                <a:srgbClr val="009900"/>
              </a:buClr>
              <a:buSzPts val="2600"/>
              <a:buFont typeface="Arial"/>
              <a:buNone/>
            </a:pPr>
            <a:r>
              <a:rPr lang="en-US" sz="2600" b="1" i="0" u="none">
                <a:solidFill>
                  <a:srgbClr val="009900"/>
                </a:solidFill>
                <a:latin typeface="Arial"/>
                <a:ea typeface="Arial"/>
                <a:cs typeface="Arial"/>
                <a:sym typeface="Arial"/>
              </a:rPr>
              <a:t>&lt;FORM&gt;</a:t>
            </a:r>
            <a:endParaRPr/>
          </a:p>
          <a:p>
            <a:pPr marL="342900" lvl="0" indent="-342900" algn="l" rtl="0">
              <a:lnSpc>
                <a:spcPct val="90000"/>
              </a:lnSpc>
              <a:spcBef>
                <a:spcPts val="520"/>
              </a:spcBef>
              <a:spcAft>
                <a:spcPts val="0"/>
              </a:spcAft>
              <a:buClr>
                <a:srgbClr val="0000CC"/>
              </a:buClr>
              <a:buSzPts val="2600"/>
              <a:buFont typeface="Arial"/>
              <a:buNone/>
            </a:pPr>
            <a:r>
              <a:rPr lang="en-US" sz="2600" b="1" i="0" u="none">
                <a:solidFill>
                  <a:srgbClr val="0000CC"/>
                </a:solidFill>
                <a:latin typeface="Arial"/>
                <a:ea typeface="Arial"/>
                <a:cs typeface="Arial"/>
                <a:sym typeface="Arial"/>
              </a:rPr>
              <a:t>&lt;FONT Color=red&gt;</a:t>
            </a:r>
            <a:endParaRPr/>
          </a:p>
          <a:p>
            <a:pPr marL="342900" lvl="0" indent="-342900" algn="l" rtl="0">
              <a:lnSpc>
                <a:spcPct val="90000"/>
              </a:lnSpc>
              <a:spcBef>
                <a:spcPts val="520"/>
              </a:spcBef>
              <a:spcAft>
                <a:spcPts val="0"/>
              </a:spcAft>
              <a:buClr>
                <a:srgbClr val="0000CC"/>
              </a:buClr>
              <a:buSzPts val="2600"/>
              <a:buFont typeface="Arial"/>
              <a:buNone/>
            </a:pPr>
            <a:r>
              <a:rPr lang="en-US" sz="2600" b="1" i="0" u="none">
                <a:solidFill>
                  <a:srgbClr val="0000CC"/>
                </a:solidFill>
                <a:latin typeface="Arial"/>
                <a:ea typeface="Arial"/>
                <a:cs typeface="Arial"/>
                <a:sym typeface="Arial"/>
              </a:rPr>
              <a:t>&lt;h1&gt;Press Here to see a baby crying:&lt;BR&gt;</a:t>
            </a:r>
            <a:endParaRPr/>
          </a:p>
          <a:p>
            <a:pPr marL="342900" lvl="0" indent="-342900" algn="l" rtl="0">
              <a:lnSpc>
                <a:spcPct val="90000"/>
              </a:lnSpc>
              <a:spcBef>
                <a:spcPts val="520"/>
              </a:spcBef>
              <a:spcAft>
                <a:spcPts val="0"/>
              </a:spcAft>
              <a:buClr>
                <a:srgbClr val="0000CC"/>
              </a:buClr>
              <a:buSzPts val="2600"/>
              <a:buFont typeface="Arial"/>
              <a:buNone/>
            </a:pPr>
            <a:r>
              <a:rPr lang="en-US" sz="2600" b="1" i="0" u="none">
                <a:solidFill>
                  <a:srgbClr val="0000CC"/>
                </a:solidFill>
                <a:latin typeface="Arial"/>
                <a:ea typeface="Arial"/>
                <a:cs typeface="Arial"/>
                <a:sym typeface="Arial"/>
              </a:rPr>
              <a:t>&lt;INPUT TYPE="button" VALUE="PressMe"&gt;&lt;BR&gt;&lt;BR&gt;</a:t>
            </a:r>
            <a:endParaRPr/>
          </a:p>
          <a:p>
            <a:pPr marL="342900" lvl="0" indent="-342900" algn="l" rtl="0">
              <a:lnSpc>
                <a:spcPct val="90000"/>
              </a:lnSpc>
              <a:spcBef>
                <a:spcPts val="520"/>
              </a:spcBef>
              <a:spcAft>
                <a:spcPts val="0"/>
              </a:spcAft>
              <a:buClr>
                <a:srgbClr val="FF0000"/>
              </a:buClr>
              <a:buSzPts val="2600"/>
              <a:buFont typeface="Arial"/>
              <a:buNone/>
            </a:pPr>
            <a:r>
              <a:rPr lang="en-US" sz="2600" b="1" i="0" u="none">
                <a:solidFill>
                  <a:srgbClr val="FF0000"/>
                </a:solidFill>
                <a:latin typeface="Arial"/>
                <a:ea typeface="Arial"/>
                <a:cs typeface="Arial"/>
                <a:sym typeface="Arial"/>
              </a:rPr>
              <a:t>&lt;FONT Color=blue&gt;</a:t>
            </a:r>
            <a:endParaRPr/>
          </a:p>
          <a:p>
            <a:pPr marL="342900" lvl="0" indent="-342900" algn="l" rtl="0">
              <a:lnSpc>
                <a:spcPct val="90000"/>
              </a:lnSpc>
              <a:spcBef>
                <a:spcPts val="520"/>
              </a:spcBef>
              <a:spcAft>
                <a:spcPts val="0"/>
              </a:spcAft>
              <a:buClr>
                <a:srgbClr val="FF0000"/>
              </a:buClr>
              <a:buSzPts val="2600"/>
              <a:buFont typeface="Arial"/>
              <a:buNone/>
            </a:pPr>
            <a:r>
              <a:rPr lang="en-US" sz="2600" b="1" i="0" u="none">
                <a:solidFill>
                  <a:srgbClr val="FF0000"/>
                </a:solidFill>
                <a:latin typeface="Arial"/>
                <a:ea typeface="Arial"/>
                <a:cs typeface="Arial"/>
                <a:sym typeface="Arial"/>
              </a:rPr>
              <a:t>Click Here to see a baby shouting:&lt;BR&gt;</a:t>
            </a:r>
            <a:endParaRPr/>
          </a:p>
          <a:p>
            <a:pPr marL="342900" lvl="0" indent="-342900" algn="l" rtl="0">
              <a:lnSpc>
                <a:spcPct val="90000"/>
              </a:lnSpc>
              <a:spcBef>
                <a:spcPts val="520"/>
              </a:spcBef>
              <a:spcAft>
                <a:spcPts val="0"/>
              </a:spcAft>
              <a:buClr>
                <a:srgbClr val="FF0000"/>
              </a:buClr>
              <a:buSzPts val="2600"/>
              <a:buFont typeface="Arial"/>
              <a:buNone/>
            </a:pPr>
            <a:r>
              <a:rPr lang="en-US" sz="2600" b="1" i="0" u="none">
                <a:solidFill>
                  <a:srgbClr val="FF0000"/>
                </a:solidFill>
                <a:latin typeface="Arial"/>
                <a:ea typeface="Arial"/>
                <a:cs typeface="Arial"/>
                <a:sym typeface="Arial"/>
              </a:rPr>
              <a:t>&lt;INPUT TYPE="button" VALUE="ClickMe" &gt; &lt;BR&gt;&lt;BR&gt;</a:t>
            </a:r>
            <a:endParaRPr/>
          </a:p>
          <a:p>
            <a:pPr marL="342900" lvl="0" indent="-342900" algn="l" rtl="0">
              <a:lnSpc>
                <a:spcPct val="90000"/>
              </a:lnSpc>
              <a:spcBef>
                <a:spcPts val="520"/>
              </a:spcBef>
              <a:spcAft>
                <a:spcPts val="0"/>
              </a:spcAft>
              <a:buClr>
                <a:schemeClr val="dk1"/>
              </a:buClr>
              <a:buSzPts val="2600"/>
              <a:buFont typeface="Arial"/>
              <a:buNone/>
            </a:pPr>
            <a:r>
              <a:rPr lang="en-US" sz="2600" b="1" i="0" u="none">
                <a:solidFill>
                  <a:schemeClr val="dk1"/>
                </a:solidFill>
                <a:latin typeface="Arial"/>
                <a:ea typeface="Arial"/>
                <a:cs typeface="Arial"/>
                <a:sym typeface="Arial"/>
              </a:rPr>
              <a:t>&lt;FONT Color=green&gt;</a:t>
            </a:r>
            <a:endParaRPr/>
          </a:p>
          <a:p>
            <a:pPr marL="342900" lvl="0" indent="-342900" algn="l" rtl="0">
              <a:lnSpc>
                <a:spcPct val="90000"/>
              </a:lnSpc>
              <a:spcBef>
                <a:spcPts val="520"/>
              </a:spcBef>
              <a:spcAft>
                <a:spcPts val="0"/>
              </a:spcAft>
              <a:buClr>
                <a:schemeClr val="dk1"/>
              </a:buClr>
              <a:buSzPts val="2600"/>
              <a:buFont typeface="Arial"/>
              <a:buNone/>
            </a:pPr>
            <a:r>
              <a:rPr lang="en-US" sz="2600" b="1" i="0" u="none">
                <a:solidFill>
                  <a:schemeClr val="dk1"/>
                </a:solidFill>
                <a:latin typeface="Arial"/>
                <a:ea typeface="Arial"/>
                <a:cs typeface="Arial"/>
                <a:sym typeface="Arial"/>
              </a:rPr>
              <a:t>Hit Here to see a baby eating:&lt;BR&gt;</a:t>
            </a:r>
            <a:endParaRPr/>
          </a:p>
          <a:p>
            <a:pPr marL="342900" lvl="0" indent="-342900" algn="l" rtl="0">
              <a:lnSpc>
                <a:spcPct val="90000"/>
              </a:lnSpc>
              <a:spcBef>
                <a:spcPts val="520"/>
              </a:spcBef>
              <a:spcAft>
                <a:spcPts val="0"/>
              </a:spcAft>
              <a:buClr>
                <a:schemeClr val="dk1"/>
              </a:buClr>
              <a:buSzPts val="2600"/>
              <a:buFont typeface="Arial"/>
              <a:buNone/>
            </a:pPr>
            <a:r>
              <a:rPr lang="en-US" sz="2600" b="1" i="0" u="none">
                <a:solidFill>
                  <a:schemeClr val="dk1"/>
                </a:solidFill>
                <a:latin typeface="Arial"/>
                <a:ea typeface="Arial"/>
                <a:cs typeface="Arial"/>
                <a:sym typeface="Arial"/>
              </a:rPr>
              <a:t>&lt;INPUT TYPE="button" VALUE="HitME" &gt; &lt;BR&gt;&lt;BR&gt;</a:t>
            </a:r>
            <a:endParaRPr/>
          </a:p>
          <a:p>
            <a:pPr marL="342900" lvl="0" indent="-342900" algn="l" rtl="0">
              <a:lnSpc>
                <a:spcPct val="90000"/>
              </a:lnSpc>
              <a:spcBef>
                <a:spcPts val="520"/>
              </a:spcBef>
              <a:spcAft>
                <a:spcPts val="0"/>
              </a:spcAft>
              <a:buClr>
                <a:schemeClr val="dk1"/>
              </a:buClr>
              <a:buSzPts val="2600"/>
              <a:buFont typeface="Arial"/>
              <a:buNone/>
            </a:pPr>
            <a:r>
              <a:rPr lang="en-US" sz="2600" b="1" i="0" u="none">
                <a:solidFill>
                  <a:schemeClr val="dk1"/>
                </a:solidFill>
                <a:latin typeface="Arial"/>
                <a:ea typeface="Arial"/>
                <a:cs typeface="Arial"/>
                <a:sym typeface="Arial"/>
              </a:rPr>
              <a:t>&lt;FONT Color=yellow&gt;</a:t>
            </a:r>
            <a:endParaRPr/>
          </a:p>
          <a:p>
            <a:pPr marL="342900" lvl="0" indent="-342900" algn="l" rtl="0">
              <a:lnSpc>
                <a:spcPct val="90000"/>
              </a:lnSpc>
              <a:spcBef>
                <a:spcPts val="520"/>
              </a:spcBef>
              <a:spcAft>
                <a:spcPts val="0"/>
              </a:spcAft>
              <a:buClr>
                <a:srgbClr val="FF0000"/>
              </a:buClr>
              <a:buSzPts val="2600"/>
              <a:buFont typeface="Arial"/>
              <a:buNone/>
            </a:pPr>
            <a:r>
              <a:rPr lang="en-US" sz="2600" b="1" i="0" u="none">
                <a:solidFill>
                  <a:srgbClr val="FF0000"/>
                </a:solidFill>
                <a:latin typeface="Arial"/>
                <a:ea typeface="Arial"/>
                <a:cs typeface="Arial"/>
                <a:sym typeface="Arial"/>
              </a:rPr>
              <a:t>&lt;/FORM&gt;&lt;/DIV&gt;</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1188"/>
        <p:cNvGrpSpPr/>
        <p:nvPr/>
      </p:nvGrpSpPr>
      <p:grpSpPr>
        <a:xfrm>
          <a:off x="0" y="0"/>
          <a:ext cx="0" cy="0"/>
          <a:chOff x="0" y="0"/>
          <a:chExt cx="0" cy="0"/>
        </a:xfrm>
      </p:grpSpPr>
      <p:sp>
        <p:nvSpPr>
          <p:cNvPr id="1189" name="Google Shape;1189;p159"/>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145</a:t>
            </a:fld>
            <a:endParaRPr/>
          </a:p>
        </p:txBody>
      </p:sp>
      <p:pic>
        <p:nvPicPr>
          <p:cNvPr id="1190" name="Google Shape;1190;p159"/>
          <p:cNvPicPr preferRelativeResize="0"/>
          <p:nvPr/>
        </p:nvPicPr>
        <p:blipFill rotWithShape="1">
          <a:blip r:embed="rId3">
            <a:alphaModFix/>
          </a:blip>
          <a:srcRect/>
          <a:stretch/>
        </p:blipFill>
        <p:spPr>
          <a:xfrm>
            <a:off x="457200" y="207962"/>
            <a:ext cx="8001000" cy="6262687"/>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1194"/>
        <p:cNvGrpSpPr/>
        <p:nvPr/>
      </p:nvGrpSpPr>
      <p:grpSpPr>
        <a:xfrm>
          <a:off x="0" y="0"/>
          <a:ext cx="0" cy="0"/>
          <a:chOff x="0" y="0"/>
          <a:chExt cx="0" cy="0"/>
        </a:xfrm>
      </p:grpSpPr>
      <p:sp>
        <p:nvSpPr>
          <p:cNvPr id="1195" name="Google Shape;1195;p160"/>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146</a:t>
            </a:fld>
            <a:endParaRPr/>
          </a:p>
        </p:txBody>
      </p:sp>
      <p:sp>
        <p:nvSpPr>
          <p:cNvPr id="1196" name="Google Shape;1196;p160"/>
          <p:cNvSpPr txBox="1">
            <a:spLocks noGrp="1"/>
          </p:cNvSpPr>
          <p:nvPr>
            <p:ph type="body" idx="1"/>
          </p:nvPr>
        </p:nvSpPr>
        <p:spPr>
          <a:xfrm>
            <a:off x="685800" y="1371600"/>
            <a:ext cx="7772400" cy="4953000"/>
          </a:xfrm>
          <a:prstGeom prst="rect">
            <a:avLst/>
          </a:prstGeom>
          <a:solidFill>
            <a:schemeClr val="accent1"/>
          </a:solidFill>
          <a:ln w="9525" cap="flat" cmpd="sng">
            <a:solidFill>
              <a:srgbClr val="333300"/>
            </a:solidFill>
            <a:prstDash val="solid"/>
            <a:miter lim="524288"/>
            <a:headEnd type="none" w="sm" len="sm"/>
            <a:tailEnd type="none" w="sm" len="sm"/>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accent2"/>
              </a:buClr>
              <a:buSzPts val="2800"/>
              <a:buFont typeface="Noto Sans Symbols"/>
              <a:buChar char="▪"/>
            </a:pPr>
            <a:r>
              <a:rPr lang="en-US" sz="2800" b="1" i="0" u="none">
                <a:solidFill>
                  <a:srgbClr val="0000FF"/>
                </a:solidFill>
                <a:latin typeface="Arial"/>
                <a:ea typeface="Arial"/>
                <a:cs typeface="Arial"/>
                <a:sym typeface="Arial"/>
              </a:rPr>
              <a:t>Submit:</a:t>
            </a:r>
            <a:r>
              <a:rPr lang="en-US" sz="2400" b="0" i="0" u="none">
                <a:solidFill>
                  <a:schemeClr val="dk1"/>
                </a:solidFill>
                <a:latin typeface="Arial"/>
                <a:ea typeface="Arial"/>
                <a:cs typeface="Arial"/>
                <a:sym typeface="Arial"/>
              </a:rPr>
              <a:t> Every set of Form tags requires a Submit button. This is the element causes the browser to send the names and values of the other elements to the CGI Application specified by the ACTION attribute of the FORM element.</a:t>
            </a:r>
            <a:endParaRPr/>
          </a:p>
          <a:p>
            <a:pPr marL="342900" lvl="0" indent="-342900" algn="l" rtl="0">
              <a:lnSpc>
                <a:spcPct val="90000"/>
              </a:lnSpc>
              <a:spcBef>
                <a:spcPts val="480"/>
              </a:spcBef>
              <a:spcAft>
                <a:spcPts val="0"/>
              </a:spcAft>
              <a:buClr>
                <a:srgbClr val="FF0000"/>
              </a:buClr>
              <a:buSzPts val="2400"/>
              <a:buFont typeface="Arial"/>
              <a:buNone/>
            </a:pPr>
            <a:r>
              <a:rPr lang="en-US" sz="2400" b="1" i="0" u="none">
                <a:solidFill>
                  <a:srgbClr val="FF0000"/>
                </a:solidFill>
                <a:latin typeface="Arial"/>
                <a:ea typeface="Arial"/>
                <a:cs typeface="Arial"/>
                <a:sym typeface="Arial"/>
              </a:rPr>
              <a:t>&lt;INPUT TYPE=“SUBMIT”&gt;</a:t>
            </a:r>
            <a:endParaRPr/>
          </a:p>
          <a:p>
            <a:pPr marL="342900" lvl="0" indent="-342900" algn="l" rtl="0">
              <a:lnSpc>
                <a:spcPct val="9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The browser will display</a:t>
            </a:r>
            <a:endParaRPr/>
          </a:p>
          <a:p>
            <a:pPr marL="342900" lvl="0" indent="-342900" algn="l" rtl="0">
              <a:lnSpc>
                <a:spcPct val="9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Submit has the following attributes:</a:t>
            </a:r>
            <a:endParaRPr/>
          </a:p>
          <a:p>
            <a:pPr marL="342900" lvl="0" indent="-342900" algn="l" rtl="0">
              <a:lnSpc>
                <a:spcPct val="90000"/>
              </a:lnSpc>
              <a:spcBef>
                <a:spcPts val="480"/>
              </a:spcBef>
              <a:spcAft>
                <a:spcPts val="0"/>
              </a:spcAft>
              <a:buClr>
                <a:schemeClr val="accent2"/>
              </a:buClr>
              <a:buSzPts val="2400"/>
              <a:buFont typeface="Noto Sans Symbols"/>
              <a:buChar char="▪"/>
            </a:pPr>
            <a:r>
              <a:rPr lang="en-US" sz="2400" b="1" i="0" u="none">
                <a:solidFill>
                  <a:srgbClr val="FF0000"/>
                </a:solidFill>
                <a:latin typeface="Arial"/>
                <a:ea typeface="Arial"/>
                <a:cs typeface="Arial"/>
                <a:sym typeface="Arial"/>
              </a:rPr>
              <a:t>TYPE:</a:t>
            </a:r>
            <a:r>
              <a:rPr lang="en-US" sz="2400" b="0" i="0" u="none">
                <a:solidFill>
                  <a:schemeClr val="dk1"/>
                </a:solidFill>
                <a:latin typeface="Arial"/>
                <a:ea typeface="Arial"/>
                <a:cs typeface="Arial"/>
                <a:sym typeface="Arial"/>
              </a:rPr>
              <a:t> submit.</a:t>
            </a:r>
            <a:endParaRPr/>
          </a:p>
          <a:p>
            <a:pPr marL="342900" lvl="0" indent="-342900" algn="l" rtl="0">
              <a:lnSpc>
                <a:spcPct val="90000"/>
              </a:lnSpc>
              <a:spcBef>
                <a:spcPts val="480"/>
              </a:spcBef>
              <a:spcAft>
                <a:spcPts val="0"/>
              </a:spcAft>
              <a:buClr>
                <a:schemeClr val="accent2"/>
              </a:buClr>
              <a:buSzPts val="2400"/>
              <a:buFont typeface="Noto Sans Symbols"/>
              <a:buChar char="▪"/>
            </a:pPr>
            <a:r>
              <a:rPr lang="en-US" sz="2400" b="1" i="0" u="none">
                <a:solidFill>
                  <a:srgbClr val="FF0000"/>
                </a:solidFill>
                <a:latin typeface="Arial"/>
                <a:ea typeface="Arial"/>
                <a:cs typeface="Arial"/>
                <a:sym typeface="Arial"/>
              </a:rPr>
              <a:t>NAME</a:t>
            </a:r>
            <a:r>
              <a:rPr lang="en-US" sz="2400" b="1" i="0" u="none">
                <a:solidFill>
                  <a:schemeClr val="dk1"/>
                </a:solidFill>
                <a:latin typeface="Arial"/>
                <a:ea typeface="Arial"/>
                <a:cs typeface="Arial"/>
                <a:sym typeface="Arial"/>
              </a:rPr>
              <a:t>:</a:t>
            </a:r>
            <a:r>
              <a:rPr lang="en-US" sz="2400" b="0" i="0" u="none">
                <a:solidFill>
                  <a:schemeClr val="dk1"/>
                </a:solidFill>
                <a:latin typeface="Arial"/>
                <a:ea typeface="Arial"/>
                <a:cs typeface="Arial"/>
                <a:sym typeface="Arial"/>
              </a:rPr>
              <a:t> value used by the CGI script for processing.</a:t>
            </a:r>
            <a:endParaRPr/>
          </a:p>
          <a:p>
            <a:pPr marL="342900" lvl="0" indent="-342900" algn="l" rtl="0">
              <a:lnSpc>
                <a:spcPct val="90000"/>
              </a:lnSpc>
              <a:spcBef>
                <a:spcPts val="480"/>
              </a:spcBef>
              <a:spcAft>
                <a:spcPts val="0"/>
              </a:spcAft>
              <a:buClr>
                <a:schemeClr val="accent2"/>
              </a:buClr>
              <a:buSzPts val="2400"/>
              <a:buFont typeface="Noto Sans Symbols"/>
              <a:buChar char="▪"/>
            </a:pPr>
            <a:r>
              <a:rPr lang="en-US" sz="2400" b="1" i="0" u="none">
                <a:solidFill>
                  <a:srgbClr val="FF0000"/>
                </a:solidFill>
                <a:latin typeface="Arial"/>
                <a:ea typeface="Arial"/>
                <a:cs typeface="Arial"/>
                <a:sym typeface="Arial"/>
              </a:rPr>
              <a:t>VALUE:</a:t>
            </a:r>
            <a:r>
              <a:rPr lang="en-US" sz="2400" b="0" i="0" u="none">
                <a:solidFill>
                  <a:schemeClr val="dk1"/>
                </a:solidFill>
                <a:latin typeface="Arial"/>
                <a:ea typeface="Arial"/>
                <a:cs typeface="Arial"/>
                <a:sym typeface="Arial"/>
              </a:rPr>
              <a:t> determines the text label on the button, usually Submit Query.</a:t>
            </a:r>
            <a:endParaRPr/>
          </a:p>
        </p:txBody>
      </p:sp>
      <p:pic>
        <p:nvPicPr>
          <p:cNvPr id="1197" name="Google Shape;1197;p160"/>
          <p:cNvPicPr preferRelativeResize="0"/>
          <p:nvPr/>
        </p:nvPicPr>
        <p:blipFill rotWithShape="1">
          <a:blip r:embed="rId3">
            <a:alphaModFix/>
          </a:blip>
          <a:srcRect/>
          <a:stretch/>
        </p:blipFill>
        <p:spPr>
          <a:xfrm>
            <a:off x="5181600" y="3352800"/>
            <a:ext cx="2438400" cy="595312"/>
          </a:xfrm>
          <a:prstGeom prst="rect">
            <a:avLst/>
          </a:prstGeom>
          <a:noFill/>
          <a:ln>
            <a:noFill/>
          </a:ln>
        </p:spPr>
      </p:pic>
      <p:sp>
        <p:nvSpPr>
          <p:cNvPr id="1198" name="Google Shape;1198;p160"/>
          <p:cNvSpPr txBox="1">
            <a:spLocks noGrp="1"/>
          </p:cNvSpPr>
          <p:nvPr>
            <p:ph type="title"/>
          </p:nvPr>
        </p:nvSpPr>
        <p:spPr>
          <a:xfrm>
            <a:off x="533400" y="274637"/>
            <a:ext cx="7929562" cy="762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1" i="0" u="none">
                <a:solidFill>
                  <a:srgbClr val="FFFF00"/>
                </a:solidFill>
                <a:latin typeface="Arial"/>
                <a:ea typeface="Arial"/>
                <a:cs typeface="Arial"/>
                <a:sym typeface="Arial"/>
              </a:rPr>
              <a:t>Submit Button</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1202"/>
        <p:cNvGrpSpPr/>
        <p:nvPr/>
      </p:nvGrpSpPr>
      <p:grpSpPr>
        <a:xfrm>
          <a:off x="0" y="0"/>
          <a:ext cx="0" cy="0"/>
          <a:chOff x="0" y="0"/>
          <a:chExt cx="0" cy="0"/>
        </a:xfrm>
      </p:grpSpPr>
      <p:sp>
        <p:nvSpPr>
          <p:cNvPr id="1203" name="Google Shape;1203;p161"/>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147</a:t>
            </a:fld>
            <a:endParaRPr/>
          </a:p>
        </p:txBody>
      </p:sp>
      <p:sp>
        <p:nvSpPr>
          <p:cNvPr id="1204" name="Google Shape;1204;p161"/>
          <p:cNvSpPr txBox="1"/>
          <p:nvPr/>
        </p:nvSpPr>
        <p:spPr>
          <a:xfrm>
            <a:off x="152400" y="762000"/>
            <a:ext cx="8610600" cy="4362450"/>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800"/>
              <a:buFont typeface="Arial"/>
              <a:buNone/>
            </a:pPr>
            <a:r>
              <a:rPr lang="en-US" sz="2800" b="1" i="0" u="none">
                <a:solidFill>
                  <a:srgbClr val="FF0000"/>
                </a:solidFill>
                <a:latin typeface="Arial"/>
                <a:ea typeface="Arial"/>
                <a:cs typeface="Arial"/>
                <a:sym typeface="Arial"/>
              </a:rPr>
              <a:t>&lt;FORM     Action="URL"         method="get"&gt;</a:t>
            </a:r>
            <a:endParaRPr/>
          </a:p>
          <a:p>
            <a:pPr marL="0" marR="0" lvl="0" indent="0" algn="l" rtl="0">
              <a:lnSpc>
                <a:spcPct val="100000"/>
              </a:lnSpc>
              <a:spcBef>
                <a:spcPts val="0"/>
              </a:spcBef>
              <a:spcAft>
                <a:spcPts val="0"/>
              </a:spcAft>
              <a:buClr>
                <a:srgbClr val="0000CC"/>
              </a:buClr>
              <a:buSzPts val="2800"/>
              <a:buFont typeface="Arial"/>
              <a:buNone/>
            </a:pPr>
            <a:r>
              <a:rPr lang="en-US" sz="2800" b="1" i="0" u="none">
                <a:solidFill>
                  <a:srgbClr val="0000CC"/>
                </a:solidFill>
                <a:latin typeface="Arial"/>
                <a:ea typeface="Arial"/>
                <a:cs typeface="Arial"/>
                <a:sym typeface="Arial"/>
              </a:rPr>
              <a:t>First Name: &lt;INPUT TYPE="TEXT" Size=25 name="firstName"&gt;&lt;BR&gt;</a:t>
            </a:r>
            <a:endParaRPr/>
          </a:p>
          <a:p>
            <a:pPr marL="0" marR="0" lvl="0" indent="0" algn="l" rtl="0">
              <a:lnSpc>
                <a:spcPct val="100000"/>
              </a:lnSpc>
              <a:spcBef>
                <a:spcPts val="0"/>
              </a:spcBef>
              <a:spcAft>
                <a:spcPts val="0"/>
              </a:spcAft>
              <a:buClr>
                <a:schemeClr val="hlink"/>
              </a:buClr>
              <a:buSzPts val="2800"/>
              <a:buFont typeface="Arial"/>
              <a:buNone/>
            </a:pPr>
            <a:r>
              <a:rPr lang="en-US" sz="2800" b="1" i="0" u="none">
                <a:solidFill>
                  <a:schemeClr val="hlink"/>
                </a:solidFill>
                <a:latin typeface="Arial"/>
                <a:ea typeface="Arial"/>
                <a:cs typeface="Arial"/>
                <a:sym typeface="Arial"/>
              </a:rPr>
              <a:t>Family Name: &lt;INPUT TYPE="TEXT" Size=25 name="LastName"&gt;&lt;BR&gt;</a:t>
            </a:r>
            <a:endParaRPr/>
          </a:p>
          <a:p>
            <a:pPr marL="0" marR="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&lt;BR&gt;</a:t>
            </a:r>
            <a:endParaRPr/>
          </a:p>
          <a:p>
            <a:pPr marL="0" marR="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&lt;FONT Color=red&gt;</a:t>
            </a:r>
            <a:endParaRPr/>
          </a:p>
          <a:p>
            <a:pPr marL="0" marR="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Press Here to submit the data:&lt;BR&gt;</a:t>
            </a:r>
            <a:endParaRPr/>
          </a:p>
          <a:p>
            <a:pPr marL="0" marR="0" lvl="0" indent="0" algn="l" rtl="0">
              <a:lnSpc>
                <a:spcPct val="100000"/>
              </a:lnSpc>
              <a:spcBef>
                <a:spcPts val="0"/>
              </a:spcBef>
              <a:spcAft>
                <a:spcPts val="0"/>
              </a:spcAft>
              <a:buClr>
                <a:srgbClr val="990000"/>
              </a:buClr>
              <a:buSzPts val="2800"/>
              <a:buFont typeface="Arial"/>
              <a:buNone/>
            </a:pPr>
            <a:r>
              <a:rPr lang="en-US" sz="2800" b="1" i="0" u="none">
                <a:solidFill>
                  <a:srgbClr val="990000"/>
                </a:solidFill>
                <a:latin typeface="Arial"/>
                <a:ea typeface="Arial"/>
                <a:cs typeface="Arial"/>
                <a:sym typeface="Arial"/>
              </a:rPr>
              <a:t>&lt;INPUT TYPE="submit" VALUE="SubmitData " &gt;</a:t>
            </a:r>
            <a:endParaRPr/>
          </a:p>
          <a:p>
            <a:pPr marL="0" marR="0" lvl="0" indent="0" algn="l" rtl="0">
              <a:lnSpc>
                <a:spcPct val="100000"/>
              </a:lnSpc>
              <a:spcBef>
                <a:spcPts val="0"/>
              </a:spcBef>
              <a:spcAft>
                <a:spcPts val="0"/>
              </a:spcAft>
              <a:buClr>
                <a:srgbClr val="FF0000"/>
              </a:buClr>
              <a:buSzPts val="2800"/>
              <a:buFont typeface="Arial"/>
              <a:buNone/>
            </a:pPr>
            <a:r>
              <a:rPr lang="en-US" sz="2800" b="1" i="0" u="none">
                <a:solidFill>
                  <a:srgbClr val="FF0000"/>
                </a:solidFill>
                <a:latin typeface="Arial"/>
                <a:ea typeface="Arial"/>
                <a:cs typeface="Arial"/>
                <a:sym typeface="Arial"/>
              </a:rPr>
              <a:t>&lt;/FORM&gt;</a:t>
            </a:r>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1208"/>
        <p:cNvGrpSpPr/>
        <p:nvPr/>
      </p:nvGrpSpPr>
      <p:grpSpPr>
        <a:xfrm>
          <a:off x="0" y="0"/>
          <a:ext cx="0" cy="0"/>
          <a:chOff x="0" y="0"/>
          <a:chExt cx="0" cy="0"/>
        </a:xfrm>
      </p:grpSpPr>
      <p:sp>
        <p:nvSpPr>
          <p:cNvPr id="1209" name="Google Shape;1209;p162"/>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148</a:t>
            </a:fld>
            <a:endParaRPr/>
          </a:p>
        </p:txBody>
      </p:sp>
      <p:pic>
        <p:nvPicPr>
          <p:cNvPr id="1210" name="Google Shape;1210;p162"/>
          <p:cNvPicPr preferRelativeResize="0"/>
          <p:nvPr/>
        </p:nvPicPr>
        <p:blipFill rotWithShape="1">
          <a:blip r:embed="rId3">
            <a:alphaModFix/>
          </a:blip>
          <a:srcRect/>
          <a:stretch/>
        </p:blipFill>
        <p:spPr>
          <a:xfrm>
            <a:off x="381000" y="158750"/>
            <a:ext cx="8153400" cy="6405562"/>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1214"/>
        <p:cNvGrpSpPr/>
        <p:nvPr/>
      </p:nvGrpSpPr>
      <p:grpSpPr>
        <a:xfrm>
          <a:off x="0" y="0"/>
          <a:ext cx="0" cy="0"/>
          <a:chOff x="0" y="0"/>
          <a:chExt cx="0" cy="0"/>
        </a:xfrm>
      </p:grpSpPr>
      <p:sp>
        <p:nvSpPr>
          <p:cNvPr id="1215" name="Google Shape;1215;p163"/>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149</a:t>
            </a:fld>
            <a:endParaRPr/>
          </a:p>
        </p:txBody>
      </p:sp>
      <p:sp>
        <p:nvSpPr>
          <p:cNvPr id="1216" name="Google Shape;1216;p163"/>
          <p:cNvSpPr txBox="1">
            <a:spLocks noGrp="1"/>
          </p:cNvSpPr>
          <p:nvPr>
            <p:ph type="title"/>
          </p:nvPr>
        </p:nvSpPr>
        <p:spPr>
          <a:xfrm>
            <a:off x="381000" y="0"/>
            <a:ext cx="8229600" cy="6858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1" i="0" u="none">
                <a:solidFill>
                  <a:srgbClr val="FFFF00"/>
                </a:solidFill>
                <a:latin typeface="Arial"/>
                <a:ea typeface="Arial"/>
                <a:cs typeface="Arial"/>
                <a:sym typeface="Arial"/>
              </a:rPr>
              <a:t>Reset Button</a:t>
            </a:r>
            <a:endParaRPr/>
          </a:p>
        </p:txBody>
      </p:sp>
      <p:sp>
        <p:nvSpPr>
          <p:cNvPr id="1217" name="Google Shape;1217;p163"/>
          <p:cNvSpPr txBox="1">
            <a:spLocks noGrp="1"/>
          </p:cNvSpPr>
          <p:nvPr>
            <p:ph type="body" idx="1"/>
          </p:nvPr>
        </p:nvSpPr>
        <p:spPr>
          <a:xfrm>
            <a:off x="685800" y="1066800"/>
            <a:ext cx="7772400" cy="5410200"/>
          </a:xfrm>
          <a:prstGeom prst="rect">
            <a:avLst/>
          </a:prstGeom>
          <a:solidFill>
            <a:schemeClr val="accent1"/>
          </a:solidFill>
          <a:ln w="9525" cap="flat" cmpd="sng">
            <a:solidFill>
              <a:srgbClr val="333300"/>
            </a:solidFill>
            <a:prstDash val="solid"/>
            <a:miter lim="524288"/>
            <a:headEnd type="none" w="sm" len="sm"/>
            <a:tailEnd type="none" w="sm" len="sm"/>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rgbClr val="FF0000"/>
              </a:buClr>
              <a:buSzPts val="2800"/>
              <a:buFont typeface="Arial"/>
              <a:buChar char="•"/>
            </a:pPr>
            <a:r>
              <a:rPr lang="en-US" sz="2800" b="1" i="0" u="none">
                <a:solidFill>
                  <a:srgbClr val="FF0000"/>
                </a:solidFill>
                <a:latin typeface="Arial"/>
                <a:ea typeface="Arial"/>
                <a:cs typeface="Arial"/>
                <a:sym typeface="Arial"/>
              </a:rPr>
              <a:t>Reset</a:t>
            </a:r>
            <a:r>
              <a:rPr lang="en-US" sz="2800" b="1" i="0" u="none">
                <a:solidFill>
                  <a:schemeClr val="dk1"/>
                </a:solidFill>
                <a:latin typeface="Arial"/>
                <a:ea typeface="Arial"/>
                <a:cs typeface="Arial"/>
                <a:sym typeface="Arial"/>
              </a:rPr>
              <a:t>:</a:t>
            </a:r>
            <a:r>
              <a:rPr lang="en-US" sz="2800" b="0" i="0" u="none">
                <a:solidFill>
                  <a:schemeClr val="dk1"/>
                </a:solidFill>
                <a:latin typeface="Arial"/>
                <a:ea typeface="Arial"/>
                <a:cs typeface="Arial"/>
                <a:sym typeface="Arial"/>
              </a:rPr>
              <a:t> It is a good idea to include one of these for each form where users are entering data. It allows the surfer to clear all the input in the form.</a:t>
            </a:r>
            <a:endParaRPr/>
          </a:p>
          <a:p>
            <a:pPr marL="342900" lvl="0" indent="-165100" algn="l" rtl="0">
              <a:lnSpc>
                <a:spcPct val="80000"/>
              </a:lnSpc>
              <a:spcBef>
                <a:spcPts val="560"/>
              </a:spcBef>
              <a:spcAft>
                <a:spcPts val="0"/>
              </a:spcAft>
              <a:buClr>
                <a:schemeClr val="dk1"/>
              </a:buClr>
              <a:buSzPts val="2800"/>
              <a:buFont typeface="Arial"/>
              <a:buNone/>
            </a:pPr>
            <a:endParaRPr sz="2800" b="0" i="0" u="none">
              <a:solidFill>
                <a:schemeClr val="dk1"/>
              </a:solidFill>
              <a:latin typeface="Arial"/>
              <a:ea typeface="Arial"/>
              <a:cs typeface="Arial"/>
              <a:sym typeface="Arial"/>
            </a:endParaRPr>
          </a:p>
          <a:p>
            <a:pPr marL="342900" lvl="0" indent="-342900" algn="l" rtl="0">
              <a:lnSpc>
                <a:spcPct val="80000"/>
              </a:lnSpc>
              <a:spcBef>
                <a:spcPts val="560"/>
              </a:spcBef>
              <a:spcAft>
                <a:spcPts val="0"/>
              </a:spcAft>
              <a:buClr>
                <a:srgbClr val="FF0000"/>
              </a:buClr>
              <a:buSzPts val="2800"/>
              <a:buFont typeface="Arial"/>
              <a:buChar char="•"/>
            </a:pPr>
            <a:r>
              <a:rPr lang="en-US" sz="2800" b="1" i="0" u="none">
                <a:solidFill>
                  <a:srgbClr val="FF0000"/>
                </a:solidFill>
                <a:latin typeface="Arial"/>
                <a:ea typeface="Arial"/>
                <a:cs typeface="Arial"/>
                <a:sym typeface="Arial"/>
              </a:rPr>
              <a:t>&lt;INPUT TYPE=“RESET”&gt;</a:t>
            </a:r>
            <a:endParaRPr/>
          </a:p>
          <a:p>
            <a:pPr marL="342900" lvl="0" indent="-165100" algn="l" rtl="0">
              <a:lnSpc>
                <a:spcPct val="80000"/>
              </a:lnSpc>
              <a:spcBef>
                <a:spcPts val="560"/>
              </a:spcBef>
              <a:spcAft>
                <a:spcPts val="0"/>
              </a:spcAft>
              <a:buClr>
                <a:schemeClr val="dk1"/>
              </a:buClr>
              <a:buSzPts val="2800"/>
              <a:buFont typeface="Arial"/>
              <a:buNone/>
            </a:pPr>
            <a:endParaRPr sz="2800" b="1" i="0" u="none">
              <a:solidFill>
                <a:schemeClr val="dk1"/>
              </a:solidFill>
              <a:latin typeface="Arial"/>
              <a:ea typeface="Arial"/>
              <a:cs typeface="Arial"/>
              <a:sym typeface="Arial"/>
            </a:endParaRPr>
          </a:p>
          <a:p>
            <a:pPr marL="342900" lvl="0" indent="-342900" algn="l" rtl="0">
              <a:lnSpc>
                <a:spcPct val="80000"/>
              </a:lnSpc>
              <a:spcBef>
                <a:spcPts val="56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Browser will display  </a:t>
            </a:r>
            <a:endParaRPr/>
          </a:p>
          <a:p>
            <a:pPr marL="342900" lvl="0" indent="-342900" algn="l" rtl="0">
              <a:lnSpc>
                <a:spcPct val="80000"/>
              </a:lnSpc>
              <a:spcBef>
                <a:spcPts val="56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         </a:t>
            </a:r>
            <a:endParaRPr/>
          </a:p>
          <a:p>
            <a:pPr marL="342900" lvl="0" indent="-342900" algn="l" rtl="0">
              <a:lnSpc>
                <a:spcPct val="80000"/>
              </a:lnSpc>
              <a:spcBef>
                <a:spcPts val="56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Reset buttons have the following attributes:</a:t>
            </a:r>
            <a:endParaRPr/>
          </a:p>
          <a:p>
            <a:pPr marL="342900" lvl="0" indent="-342900" algn="l" rtl="0">
              <a:lnSpc>
                <a:spcPct val="80000"/>
              </a:lnSpc>
              <a:spcBef>
                <a:spcPts val="560"/>
              </a:spcBef>
              <a:spcAft>
                <a:spcPts val="0"/>
              </a:spcAft>
              <a:buClr>
                <a:srgbClr val="FF0000"/>
              </a:buClr>
              <a:buSzPts val="2800"/>
              <a:buFont typeface="Arial"/>
              <a:buChar char="•"/>
            </a:pPr>
            <a:r>
              <a:rPr lang="en-US" sz="2800" b="1" i="0" u="none">
                <a:solidFill>
                  <a:srgbClr val="FF0000"/>
                </a:solidFill>
                <a:latin typeface="Arial"/>
                <a:ea typeface="Arial"/>
                <a:cs typeface="Arial"/>
                <a:sym typeface="Arial"/>
              </a:rPr>
              <a:t>TYPE</a:t>
            </a:r>
            <a:r>
              <a:rPr lang="en-US" sz="2800" b="1" i="0" u="none">
                <a:solidFill>
                  <a:schemeClr val="dk1"/>
                </a:solidFill>
                <a:latin typeface="Arial"/>
                <a:ea typeface="Arial"/>
                <a:cs typeface="Arial"/>
                <a:sym typeface="Arial"/>
              </a:rPr>
              <a:t>:</a:t>
            </a:r>
            <a:r>
              <a:rPr lang="en-US" sz="2800" b="0" i="0" u="none">
                <a:solidFill>
                  <a:schemeClr val="dk1"/>
                </a:solidFill>
                <a:latin typeface="Arial"/>
                <a:ea typeface="Arial"/>
                <a:cs typeface="Arial"/>
                <a:sym typeface="Arial"/>
              </a:rPr>
              <a:t> reset.</a:t>
            </a:r>
            <a:endParaRPr/>
          </a:p>
          <a:p>
            <a:pPr marL="342900" lvl="0" indent="-342900" algn="l" rtl="0">
              <a:lnSpc>
                <a:spcPct val="80000"/>
              </a:lnSpc>
              <a:spcBef>
                <a:spcPts val="560"/>
              </a:spcBef>
              <a:spcAft>
                <a:spcPts val="0"/>
              </a:spcAft>
              <a:buClr>
                <a:srgbClr val="FF0000"/>
              </a:buClr>
              <a:buSzPts val="2800"/>
              <a:buFont typeface="Arial"/>
              <a:buChar char="•"/>
            </a:pPr>
            <a:r>
              <a:rPr lang="en-US" sz="2800" b="1" i="0" u="none">
                <a:solidFill>
                  <a:srgbClr val="FF0000"/>
                </a:solidFill>
                <a:latin typeface="Arial"/>
                <a:ea typeface="Arial"/>
                <a:cs typeface="Arial"/>
                <a:sym typeface="Arial"/>
              </a:rPr>
              <a:t>VALUE</a:t>
            </a:r>
            <a:r>
              <a:rPr lang="en-US" sz="2800" b="1" i="0" u="none">
                <a:solidFill>
                  <a:schemeClr val="dk1"/>
                </a:solidFill>
                <a:latin typeface="Arial"/>
                <a:ea typeface="Arial"/>
                <a:cs typeface="Arial"/>
                <a:sym typeface="Arial"/>
              </a:rPr>
              <a:t>:</a:t>
            </a:r>
            <a:r>
              <a:rPr lang="en-US" sz="2800" b="0" i="0" u="none">
                <a:solidFill>
                  <a:schemeClr val="dk1"/>
                </a:solidFill>
                <a:latin typeface="Arial"/>
                <a:ea typeface="Arial"/>
                <a:cs typeface="Arial"/>
                <a:sym typeface="Arial"/>
              </a:rPr>
              <a:t> determines the text label on the button, usually Reset.</a:t>
            </a:r>
            <a:endParaRPr/>
          </a:p>
        </p:txBody>
      </p:sp>
      <p:pic>
        <p:nvPicPr>
          <p:cNvPr id="1218" name="Google Shape;1218;p163"/>
          <p:cNvPicPr preferRelativeResize="0"/>
          <p:nvPr/>
        </p:nvPicPr>
        <p:blipFill rotWithShape="1">
          <a:blip r:embed="rId3">
            <a:alphaModFix/>
          </a:blip>
          <a:srcRect/>
          <a:stretch/>
        </p:blipFill>
        <p:spPr>
          <a:xfrm>
            <a:off x="4191000" y="3505200"/>
            <a:ext cx="1290637" cy="61436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9"/>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15</a:t>
            </a:fld>
            <a:endParaRPr/>
          </a:p>
        </p:txBody>
      </p:sp>
      <p:sp>
        <p:nvSpPr>
          <p:cNvPr id="234" name="Google Shape;234;p29"/>
          <p:cNvSpPr txBox="1">
            <a:spLocks noGrp="1"/>
          </p:cNvSpPr>
          <p:nvPr>
            <p:ph type="title"/>
          </p:nvPr>
        </p:nvSpPr>
        <p:spPr>
          <a:xfrm>
            <a:off x="457200" y="274637"/>
            <a:ext cx="8229600" cy="1143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Creating a Basic Starting Document</a:t>
            </a:r>
            <a:endParaRPr/>
          </a:p>
        </p:txBody>
      </p:sp>
      <p:sp>
        <p:nvSpPr>
          <p:cNvPr id="235" name="Google Shape;235;p29"/>
          <p:cNvSpPr txBox="1">
            <a:spLocks noGrp="1"/>
          </p:cNvSpPr>
          <p:nvPr>
            <p:ph type="body" idx="1"/>
          </p:nvPr>
        </p:nvSpPr>
        <p:spPr>
          <a:xfrm>
            <a:off x="457200" y="1752600"/>
            <a:ext cx="8229600" cy="4800600"/>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1"/>
              </a:buClr>
              <a:buSzPts val="3000"/>
              <a:buFont typeface="Noto Sans Symbols"/>
              <a:buChar char="▪"/>
            </a:pPr>
            <a:r>
              <a:rPr lang="en-US" sz="3000" b="0" i="0" u="none">
                <a:solidFill>
                  <a:schemeClr val="dk1"/>
                </a:solidFill>
                <a:latin typeface="Arial"/>
                <a:ea typeface="Arial"/>
                <a:cs typeface="Arial"/>
                <a:sym typeface="Arial"/>
              </a:rPr>
              <a:t>The HEAD of your document point to above window part. The TITLE of your document appears in the very top line of the user’s browser. If the user chooses to “Bookmark” your page or save as a “Favorite”; it is the TITLE that is added to the list.</a:t>
            </a:r>
            <a:endParaRPr/>
          </a:p>
          <a:p>
            <a:pPr marL="342900" lvl="0" indent="-342900" algn="l" rtl="0">
              <a:lnSpc>
                <a:spcPct val="100000"/>
              </a:lnSpc>
              <a:spcBef>
                <a:spcPts val="600"/>
              </a:spcBef>
              <a:spcAft>
                <a:spcPts val="0"/>
              </a:spcAft>
              <a:buClr>
                <a:schemeClr val="lt1"/>
              </a:buClr>
              <a:buSzPts val="3000"/>
              <a:buFont typeface="Noto Sans Symbols"/>
              <a:buChar char="▪"/>
            </a:pPr>
            <a:r>
              <a:rPr lang="en-US" sz="3000" b="0" i="0" u="none">
                <a:solidFill>
                  <a:schemeClr val="dk1"/>
                </a:solidFill>
                <a:latin typeface="Arial"/>
                <a:ea typeface="Arial"/>
                <a:cs typeface="Arial"/>
                <a:sym typeface="Arial"/>
              </a:rPr>
              <a:t>The text in your TITLE should be as descriptive as possible because this is what many search engines, on the internet, use for indexing your site.</a:t>
            </a:r>
            <a:endParaRPr/>
          </a:p>
          <a:p>
            <a:pPr marL="342900" lvl="0" indent="-152400" algn="l" rtl="0">
              <a:spcBef>
                <a:spcPts val="600"/>
              </a:spcBef>
              <a:spcAft>
                <a:spcPts val="0"/>
              </a:spcAft>
              <a:buClr>
                <a:schemeClr val="dk1"/>
              </a:buClr>
              <a:buSzPts val="3000"/>
              <a:buFont typeface="Arial"/>
              <a:buNone/>
            </a:pPr>
            <a:endParaRPr sz="3000" b="0" i="0" u="none">
              <a:solidFill>
                <a:schemeClr val="dk1"/>
              </a:solidFill>
              <a:latin typeface="Arial"/>
              <a:ea typeface="Arial"/>
              <a:cs typeface="Arial"/>
              <a:sym typeface="Arial"/>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1222"/>
        <p:cNvGrpSpPr/>
        <p:nvPr/>
      </p:nvGrpSpPr>
      <p:grpSpPr>
        <a:xfrm>
          <a:off x="0" y="0"/>
          <a:ext cx="0" cy="0"/>
          <a:chOff x="0" y="0"/>
          <a:chExt cx="0" cy="0"/>
        </a:xfrm>
      </p:grpSpPr>
      <p:sp>
        <p:nvSpPr>
          <p:cNvPr id="1223" name="Google Shape;1223;p164"/>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150</a:t>
            </a:fld>
            <a:endParaRPr/>
          </a:p>
        </p:txBody>
      </p:sp>
      <p:sp>
        <p:nvSpPr>
          <p:cNvPr id="1224" name="Google Shape;1224;p164"/>
          <p:cNvSpPr txBox="1"/>
          <p:nvPr/>
        </p:nvSpPr>
        <p:spPr>
          <a:xfrm>
            <a:off x="457200" y="381000"/>
            <a:ext cx="8458200" cy="5216525"/>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800"/>
              <a:buFont typeface="Arial"/>
              <a:buNone/>
            </a:pPr>
            <a:r>
              <a:rPr lang="en-US" sz="2800" b="1" i="0" u="none">
                <a:solidFill>
                  <a:srgbClr val="FF0000"/>
                </a:solidFill>
                <a:latin typeface="Arial"/>
                <a:ea typeface="Arial"/>
                <a:cs typeface="Arial"/>
                <a:sym typeface="Arial"/>
              </a:rPr>
              <a:t>&lt;FORM     Action="URL"         method="get"&gt;</a:t>
            </a:r>
            <a:endParaRPr/>
          </a:p>
          <a:p>
            <a:pPr marL="0" marR="0" lvl="0" indent="0" algn="l" rtl="0">
              <a:lnSpc>
                <a:spcPct val="100000"/>
              </a:lnSpc>
              <a:spcBef>
                <a:spcPts val="0"/>
              </a:spcBef>
              <a:spcAft>
                <a:spcPts val="0"/>
              </a:spcAft>
              <a:buClr>
                <a:srgbClr val="0000CC"/>
              </a:buClr>
              <a:buSzPts val="2800"/>
              <a:buFont typeface="Arial"/>
              <a:buNone/>
            </a:pPr>
            <a:r>
              <a:rPr lang="en-US" sz="2800" b="1" i="0" u="none">
                <a:solidFill>
                  <a:srgbClr val="0000CC"/>
                </a:solidFill>
                <a:latin typeface="Arial"/>
                <a:ea typeface="Arial"/>
                <a:cs typeface="Arial"/>
                <a:sym typeface="Arial"/>
              </a:rPr>
              <a:t>First Name: &lt;INPUT TYPE="TEXT" Size=25 name="firstName"&gt; &lt;BR&gt;</a:t>
            </a:r>
            <a:endParaRPr/>
          </a:p>
          <a:p>
            <a:pPr marL="0" marR="0" lvl="0" indent="0" algn="l" rtl="0">
              <a:lnSpc>
                <a:spcPct val="100000"/>
              </a:lnSpc>
              <a:spcBef>
                <a:spcPts val="0"/>
              </a:spcBef>
              <a:spcAft>
                <a:spcPts val="0"/>
              </a:spcAft>
              <a:buClr>
                <a:srgbClr val="990000"/>
              </a:buClr>
              <a:buSzPts val="2800"/>
              <a:buFont typeface="Arial"/>
              <a:buNone/>
            </a:pPr>
            <a:r>
              <a:rPr lang="en-US" sz="2800" b="1" i="0" u="none">
                <a:solidFill>
                  <a:srgbClr val="990000"/>
                </a:solidFill>
                <a:latin typeface="Arial"/>
                <a:ea typeface="Arial"/>
                <a:cs typeface="Arial"/>
                <a:sym typeface="Arial"/>
              </a:rPr>
              <a:t>Family Name: &lt;INPUT TYPE="TEXT" Size=25 name="LastName"&gt;&lt;BR&gt;</a:t>
            </a:r>
            <a:endParaRPr/>
          </a:p>
          <a:p>
            <a:pPr marL="0" marR="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&lt;BR&gt;</a:t>
            </a:r>
            <a:endParaRPr/>
          </a:p>
          <a:p>
            <a:pPr marL="0" marR="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&lt;FONT Color = red&gt;</a:t>
            </a:r>
            <a:endParaRPr/>
          </a:p>
          <a:p>
            <a:pPr marL="0" marR="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&lt;STRONG&gt;&lt;font size=5&gt;Press Here to submit the data:&lt;/font&gt;&lt;/STRONG&gt;&lt;BR&gt;</a:t>
            </a:r>
            <a:endParaRPr/>
          </a:p>
          <a:p>
            <a:pPr marL="0" marR="0" lvl="0" indent="0" algn="l" rtl="0">
              <a:lnSpc>
                <a:spcPct val="100000"/>
              </a:lnSpc>
              <a:spcBef>
                <a:spcPts val="0"/>
              </a:spcBef>
              <a:spcAft>
                <a:spcPts val="0"/>
              </a:spcAft>
              <a:buClr>
                <a:srgbClr val="FF0000"/>
              </a:buClr>
              <a:buSzPts val="2800"/>
              <a:buFont typeface="Arial"/>
              <a:buNone/>
            </a:pPr>
            <a:r>
              <a:rPr lang="en-US" sz="2800" b="1" i="0" u="none">
                <a:solidFill>
                  <a:srgbClr val="FF0000"/>
                </a:solidFill>
                <a:latin typeface="Arial"/>
                <a:ea typeface="Arial"/>
                <a:cs typeface="Arial"/>
                <a:sym typeface="Arial"/>
              </a:rPr>
              <a:t>&lt;INPUT TYPE="submit" VALUE="SubmitData"&gt;</a:t>
            </a:r>
            <a:endParaRPr/>
          </a:p>
          <a:p>
            <a:pPr marL="0" marR="0" lvl="0" indent="0" algn="l" rtl="0">
              <a:lnSpc>
                <a:spcPct val="100000"/>
              </a:lnSpc>
              <a:spcBef>
                <a:spcPts val="0"/>
              </a:spcBef>
              <a:spcAft>
                <a:spcPts val="0"/>
              </a:spcAft>
              <a:buClr>
                <a:srgbClr val="0000CC"/>
              </a:buClr>
              <a:buSzPts val="2800"/>
              <a:buFont typeface="Arial"/>
              <a:buNone/>
            </a:pPr>
            <a:r>
              <a:rPr lang="en-US" sz="2800" b="1" i="0" u="none">
                <a:solidFill>
                  <a:srgbClr val="0000CC"/>
                </a:solidFill>
                <a:latin typeface="Arial"/>
                <a:ea typeface="Arial"/>
                <a:cs typeface="Arial"/>
                <a:sym typeface="Arial"/>
              </a:rPr>
              <a:t>&lt;INPUT TYPE="RESET" VALUE="Reset"&gt;</a:t>
            </a:r>
            <a:endParaRPr/>
          </a:p>
          <a:p>
            <a:pPr marL="0" marR="0" lvl="0" indent="0" algn="l" rtl="0">
              <a:lnSpc>
                <a:spcPct val="100000"/>
              </a:lnSpc>
              <a:spcBef>
                <a:spcPts val="0"/>
              </a:spcBef>
              <a:spcAft>
                <a:spcPts val="0"/>
              </a:spcAft>
              <a:buClr>
                <a:srgbClr val="FF0000"/>
              </a:buClr>
              <a:buSzPts val="2800"/>
              <a:buFont typeface="Arial"/>
              <a:buNone/>
            </a:pPr>
            <a:r>
              <a:rPr lang="en-US" sz="2800" b="1" i="0" u="none">
                <a:solidFill>
                  <a:srgbClr val="FF0000"/>
                </a:solidFill>
                <a:latin typeface="Arial"/>
                <a:ea typeface="Arial"/>
                <a:cs typeface="Arial"/>
                <a:sym typeface="Arial"/>
              </a:rPr>
              <a:t>&lt;/FORM&gt;</a:t>
            </a:r>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1228"/>
        <p:cNvGrpSpPr/>
        <p:nvPr/>
      </p:nvGrpSpPr>
      <p:grpSpPr>
        <a:xfrm>
          <a:off x="0" y="0"/>
          <a:ext cx="0" cy="0"/>
          <a:chOff x="0" y="0"/>
          <a:chExt cx="0" cy="0"/>
        </a:xfrm>
      </p:grpSpPr>
      <p:sp>
        <p:nvSpPr>
          <p:cNvPr id="1229" name="Google Shape;1229;p165"/>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151</a:t>
            </a:fld>
            <a:endParaRPr/>
          </a:p>
        </p:txBody>
      </p:sp>
      <p:pic>
        <p:nvPicPr>
          <p:cNvPr id="1230" name="Google Shape;1230;p165"/>
          <p:cNvPicPr preferRelativeResize="0"/>
          <p:nvPr/>
        </p:nvPicPr>
        <p:blipFill rotWithShape="1">
          <a:blip r:embed="rId3">
            <a:alphaModFix/>
          </a:blip>
          <a:srcRect/>
          <a:stretch/>
        </p:blipFill>
        <p:spPr>
          <a:xfrm>
            <a:off x="762000" y="366712"/>
            <a:ext cx="7696200" cy="6184900"/>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5" name="Google Shape;1235;p166"/>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152</a:t>
            </a:fld>
            <a:endParaRPr/>
          </a:p>
        </p:txBody>
      </p:sp>
      <p:sp>
        <p:nvSpPr>
          <p:cNvPr id="1236" name="Google Shape;1236;p166"/>
          <p:cNvSpPr txBox="1">
            <a:spLocks noGrp="1"/>
          </p:cNvSpPr>
          <p:nvPr>
            <p:ph type="title"/>
          </p:nvPr>
        </p:nvSpPr>
        <p:spPr>
          <a:xfrm>
            <a:off x="457200" y="274637"/>
            <a:ext cx="8229600" cy="762000"/>
          </a:xfrm>
          <a:prstGeom prst="rect">
            <a:avLst/>
          </a:prstGeom>
          <a:solidFill>
            <a:srgbClr val="333300"/>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1" i="0" u="none">
                <a:solidFill>
                  <a:srgbClr val="FFFF00"/>
                </a:solidFill>
                <a:latin typeface="Arial"/>
                <a:ea typeface="Arial"/>
                <a:cs typeface="Arial"/>
                <a:sym typeface="Arial"/>
              </a:rPr>
              <a:t>Image Submit Button</a:t>
            </a:r>
            <a:endParaRPr/>
          </a:p>
        </p:txBody>
      </p:sp>
      <p:sp>
        <p:nvSpPr>
          <p:cNvPr id="1237" name="Google Shape;1237;p166"/>
          <p:cNvSpPr txBox="1">
            <a:spLocks noGrp="1"/>
          </p:cNvSpPr>
          <p:nvPr>
            <p:ph type="body" idx="1"/>
          </p:nvPr>
        </p:nvSpPr>
        <p:spPr>
          <a:xfrm>
            <a:off x="685800" y="1447800"/>
            <a:ext cx="7772400" cy="4419600"/>
          </a:xfrm>
          <a:prstGeom prst="rect">
            <a:avLst/>
          </a:prstGeom>
          <a:solidFill>
            <a:schemeClr val="accent1"/>
          </a:solidFill>
          <a:ln w="9525" cap="flat" cmpd="sng">
            <a:solidFill>
              <a:srgbClr val="333300"/>
            </a:solidFill>
            <a:prstDash val="solid"/>
            <a:miter lim="524288"/>
            <a:headEnd type="none" w="sm" len="sm"/>
            <a:tailEnd type="none" w="sm" len="sm"/>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accent2"/>
              </a:buClr>
              <a:buSzPts val="2800"/>
              <a:buFont typeface="Noto Sans Symbols"/>
              <a:buChar char="▪"/>
            </a:pPr>
            <a:r>
              <a:rPr lang="en-US" sz="2800" b="1" i="0" u="none">
                <a:solidFill>
                  <a:srgbClr val="0000FF"/>
                </a:solidFill>
                <a:latin typeface="Arial"/>
                <a:ea typeface="Arial"/>
                <a:cs typeface="Arial"/>
                <a:sym typeface="Arial"/>
              </a:rPr>
              <a:t>Image Submit Button:</a:t>
            </a:r>
            <a:r>
              <a:rPr lang="en-US" sz="2400" b="0" i="0" u="none">
                <a:solidFill>
                  <a:schemeClr val="dk1"/>
                </a:solidFill>
                <a:latin typeface="Arial"/>
                <a:ea typeface="Arial"/>
                <a:cs typeface="Arial"/>
                <a:sym typeface="Arial"/>
              </a:rPr>
              <a:t> Allows you to substitute an image for the standard submit button.</a:t>
            </a:r>
            <a:endParaRPr/>
          </a:p>
          <a:p>
            <a:pPr marL="342900" lvl="0" indent="-342900" algn="l" rtl="0">
              <a:lnSpc>
                <a:spcPct val="100000"/>
              </a:lnSpc>
              <a:spcBef>
                <a:spcPts val="480"/>
              </a:spcBef>
              <a:spcAft>
                <a:spcPts val="0"/>
              </a:spcAft>
              <a:buClr>
                <a:schemeClr val="dk1"/>
              </a:buClr>
              <a:buSzPts val="2400"/>
              <a:buFont typeface="Arial"/>
              <a:buNone/>
            </a:pPr>
            <a:endParaRPr sz="2400" b="0" i="0" u="none">
              <a:solidFill>
                <a:schemeClr val="dk1"/>
              </a:solidFill>
              <a:latin typeface="Arial"/>
              <a:ea typeface="Arial"/>
              <a:cs typeface="Arial"/>
              <a:sym typeface="Arial"/>
            </a:endParaRPr>
          </a:p>
          <a:p>
            <a:pPr marL="342900" lvl="0" indent="-342900" algn="l" rtl="0">
              <a:lnSpc>
                <a:spcPct val="100000"/>
              </a:lnSpc>
              <a:spcBef>
                <a:spcPts val="480"/>
              </a:spcBef>
              <a:spcAft>
                <a:spcPts val="0"/>
              </a:spcAft>
              <a:buClr>
                <a:srgbClr val="FF0000"/>
              </a:buClr>
              <a:buSzPts val="2400"/>
              <a:buFont typeface="Arial"/>
              <a:buNone/>
            </a:pPr>
            <a:r>
              <a:rPr lang="en-US" sz="2400" b="1" i="0" u="none">
                <a:solidFill>
                  <a:srgbClr val="FF0000"/>
                </a:solidFill>
                <a:latin typeface="Arial"/>
                <a:ea typeface="Arial"/>
                <a:cs typeface="Arial"/>
                <a:sym typeface="Arial"/>
              </a:rPr>
              <a:t>&lt;INPUT  TYPE=“IMAGE”  SRC=“jordan.gif”&gt;</a:t>
            </a:r>
            <a:endParaRPr/>
          </a:p>
          <a:p>
            <a:pPr marL="342900" lvl="0" indent="-342900" algn="l" rtl="0">
              <a:lnSpc>
                <a:spcPct val="100000"/>
              </a:lnSpc>
              <a:spcBef>
                <a:spcPts val="480"/>
              </a:spcBef>
              <a:spcAft>
                <a:spcPts val="0"/>
              </a:spcAft>
              <a:buClr>
                <a:schemeClr val="dk1"/>
              </a:buClr>
              <a:buSzPts val="2400"/>
              <a:buFont typeface="Arial"/>
              <a:buNone/>
            </a:pPr>
            <a:endParaRPr sz="2400" b="1" i="0" u="none">
              <a:solidFill>
                <a:srgbClr val="FF0000"/>
              </a:solidFill>
              <a:latin typeface="Arial"/>
              <a:ea typeface="Arial"/>
              <a:cs typeface="Arial"/>
              <a:sym typeface="Arial"/>
            </a:endParaRPr>
          </a:p>
          <a:p>
            <a:pPr marL="342900" lvl="0" indent="-342900" algn="l" rtl="0">
              <a:lnSpc>
                <a:spcPct val="10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Image submit button has the following attributes:</a:t>
            </a:r>
            <a:endParaRPr/>
          </a:p>
          <a:p>
            <a:pPr marL="342900" lvl="0" indent="-342900" algn="l" rtl="0">
              <a:lnSpc>
                <a:spcPct val="100000"/>
              </a:lnSpc>
              <a:spcBef>
                <a:spcPts val="480"/>
              </a:spcBef>
              <a:spcAft>
                <a:spcPts val="0"/>
              </a:spcAft>
              <a:buClr>
                <a:schemeClr val="accent2"/>
              </a:buClr>
              <a:buSzPts val="2400"/>
              <a:buFont typeface="Noto Sans Symbols"/>
              <a:buChar char="▪"/>
            </a:pPr>
            <a:r>
              <a:rPr lang="en-US" sz="2400" b="1" i="0" u="none">
                <a:solidFill>
                  <a:srgbClr val="FF0000"/>
                </a:solidFill>
                <a:latin typeface="Arial"/>
                <a:ea typeface="Arial"/>
                <a:cs typeface="Arial"/>
                <a:sym typeface="Arial"/>
              </a:rPr>
              <a:t>TYPE:</a:t>
            </a:r>
            <a:r>
              <a:rPr lang="en-US" sz="2400" b="0" i="0" u="none">
                <a:solidFill>
                  <a:schemeClr val="dk1"/>
                </a:solidFill>
                <a:latin typeface="Arial"/>
                <a:ea typeface="Arial"/>
                <a:cs typeface="Arial"/>
                <a:sym typeface="Arial"/>
              </a:rPr>
              <a:t> Image.</a:t>
            </a:r>
            <a:endParaRPr/>
          </a:p>
          <a:p>
            <a:pPr marL="342900" lvl="0" indent="-342900" algn="l" rtl="0">
              <a:lnSpc>
                <a:spcPct val="100000"/>
              </a:lnSpc>
              <a:spcBef>
                <a:spcPts val="480"/>
              </a:spcBef>
              <a:spcAft>
                <a:spcPts val="0"/>
              </a:spcAft>
              <a:buClr>
                <a:schemeClr val="accent2"/>
              </a:buClr>
              <a:buSzPts val="2400"/>
              <a:buFont typeface="Noto Sans Symbols"/>
              <a:buChar char="▪"/>
            </a:pPr>
            <a:r>
              <a:rPr lang="en-US" sz="2400" b="1" i="0" u="none">
                <a:solidFill>
                  <a:srgbClr val="FF0000"/>
                </a:solidFill>
                <a:latin typeface="Arial"/>
                <a:ea typeface="Arial"/>
                <a:cs typeface="Arial"/>
                <a:sym typeface="Arial"/>
              </a:rPr>
              <a:t>NAME:</a:t>
            </a:r>
            <a:r>
              <a:rPr lang="en-US" sz="2400" b="0" i="0" u="none">
                <a:solidFill>
                  <a:schemeClr val="dk1"/>
                </a:solidFill>
                <a:latin typeface="Arial"/>
                <a:ea typeface="Arial"/>
                <a:cs typeface="Arial"/>
                <a:sym typeface="Arial"/>
              </a:rPr>
              <a:t> is the name of the button to be used in scripting.</a:t>
            </a:r>
            <a:endParaRPr/>
          </a:p>
          <a:p>
            <a:pPr marL="342900" lvl="0" indent="-342900" algn="l" rtl="0">
              <a:lnSpc>
                <a:spcPct val="100000"/>
              </a:lnSpc>
              <a:spcBef>
                <a:spcPts val="480"/>
              </a:spcBef>
              <a:spcAft>
                <a:spcPts val="0"/>
              </a:spcAft>
              <a:buClr>
                <a:schemeClr val="accent2"/>
              </a:buClr>
              <a:buSzPts val="2400"/>
              <a:buFont typeface="Noto Sans Symbols"/>
              <a:buChar char="▪"/>
            </a:pPr>
            <a:r>
              <a:rPr lang="en-US" sz="2400" b="1" i="0" u="none">
                <a:solidFill>
                  <a:srgbClr val="FF0000"/>
                </a:solidFill>
                <a:latin typeface="Arial"/>
                <a:ea typeface="Arial"/>
                <a:cs typeface="Arial"/>
                <a:sym typeface="Arial"/>
              </a:rPr>
              <a:t>SRC:</a:t>
            </a:r>
            <a:r>
              <a:rPr lang="en-US" sz="2400" b="0" i="0" u="none">
                <a:solidFill>
                  <a:schemeClr val="dk1"/>
                </a:solidFill>
                <a:latin typeface="Arial"/>
                <a:ea typeface="Arial"/>
                <a:cs typeface="Arial"/>
                <a:sym typeface="Arial"/>
              </a:rPr>
              <a:t> URL of the Image file.</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241"/>
        <p:cNvGrpSpPr/>
        <p:nvPr/>
      </p:nvGrpSpPr>
      <p:grpSpPr>
        <a:xfrm>
          <a:off x="0" y="0"/>
          <a:ext cx="0" cy="0"/>
          <a:chOff x="0" y="0"/>
          <a:chExt cx="0" cy="0"/>
        </a:xfrm>
      </p:grpSpPr>
      <p:sp>
        <p:nvSpPr>
          <p:cNvPr id="1242" name="Google Shape;1242;p167"/>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153</a:t>
            </a:fld>
            <a:endParaRPr/>
          </a:p>
        </p:txBody>
      </p:sp>
      <p:sp>
        <p:nvSpPr>
          <p:cNvPr id="1243" name="Google Shape;1243;p167"/>
          <p:cNvSpPr txBox="1">
            <a:spLocks noGrp="1"/>
          </p:cNvSpPr>
          <p:nvPr>
            <p:ph type="title"/>
          </p:nvPr>
        </p:nvSpPr>
        <p:spPr>
          <a:xfrm>
            <a:off x="228600" y="228600"/>
            <a:ext cx="8229600" cy="2133600"/>
          </a:xfrm>
          <a:prstGeom prst="rect">
            <a:avLst/>
          </a:prstGeom>
          <a:solidFill>
            <a:schemeClr val="dk2"/>
          </a:solid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FF00"/>
              </a:buClr>
              <a:buSzPts val="2800"/>
              <a:buFont typeface="Arial"/>
              <a:buNone/>
            </a:pPr>
            <a:r>
              <a:rPr lang="en-US" sz="2800" b="0" i="0" u="none">
                <a:solidFill>
                  <a:srgbClr val="FFFF00"/>
                </a:solidFill>
                <a:latin typeface="Arial"/>
                <a:ea typeface="Arial"/>
                <a:cs typeface="Arial"/>
                <a:sym typeface="Arial"/>
              </a:rPr>
              <a:t>&lt;form&gt;</a:t>
            </a:r>
            <a:br>
              <a:rPr lang="en-US" sz="2800" b="0" i="0" u="none">
                <a:solidFill>
                  <a:srgbClr val="FFFF00"/>
                </a:solidFill>
                <a:latin typeface="Arial"/>
                <a:ea typeface="Arial"/>
                <a:cs typeface="Arial"/>
                <a:sym typeface="Arial"/>
              </a:rPr>
            </a:br>
            <a:r>
              <a:rPr lang="en-US" sz="2800" b="0" i="0" u="none">
                <a:solidFill>
                  <a:srgbClr val="FFFF00"/>
                </a:solidFill>
                <a:latin typeface="Arial"/>
                <a:ea typeface="Arial"/>
                <a:cs typeface="Arial"/>
                <a:sym typeface="Arial"/>
              </a:rPr>
              <a:t>&lt;H1&gt;&lt;font color=blue&gt;</a:t>
            </a:r>
            <a:br>
              <a:rPr lang="en-US" sz="2800" b="0" i="0" u="none">
                <a:solidFill>
                  <a:srgbClr val="FFFF00"/>
                </a:solidFill>
                <a:latin typeface="Arial"/>
                <a:ea typeface="Arial"/>
                <a:cs typeface="Arial"/>
                <a:sym typeface="Arial"/>
              </a:rPr>
            </a:br>
            <a:r>
              <a:rPr lang="en-US" sz="2800" b="0" i="0" u="none">
                <a:solidFill>
                  <a:srgbClr val="FFFF00"/>
                </a:solidFill>
                <a:latin typeface="Arial"/>
                <a:ea typeface="Arial"/>
                <a:cs typeface="Arial"/>
                <a:sym typeface="Arial"/>
              </a:rPr>
              <a:t>Click to go Jordan’s Map:</a:t>
            </a:r>
            <a:br>
              <a:rPr lang="en-US" sz="2800" b="0" i="0" u="none">
                <a:solidFill>
                  <a:srgbClr val="FFFF00"/>
                </a:solidFill>
                <a:latin typeface="Arial"/>
                <a:ea typeface="Arial"/>
                <a:cs typeface="Arial"/>
                <a:sym typeface="Arial"/>
              </a:rPr>
            </a:br>
            <a:r>
              <a:rPr lang="en-US" sz="2800" b="0" i="0" u="none">
                <a:solidFill>
                  <a:srgbClr val="FFFF00"/>
                </a:solidFill>
                <a:latin typeface="Arial"/>
                <a:ea typeface="Arial"/>
                <a:cs typeface="Arial"/>
                <a:sym typeface="Arial"/>
              </a:rPr>
              <a:t>&lt;INPUT  TYPE="IMAGE"  SRC="jordan.gif"&gt;</a:t>
            </a:r>
            <a:br>
              <a:rPr lang="en-US" sz="2800" b="0" i="0" u="none">
                <a:solidFill>
                  <a:srgbClr val="FFFF00"/>
                </a:solidFill>
                <a:latin typeface="Arial"/>
                <a:ea typeface="Arial"/>
                <a:cs typeface="Arial"/>
                <a:sym typeface="Arial"/>
              </a:rPr>
            </a:br>
            <a:r>
              <a:rPr lang="en-US" sz="2800" b="0" i="0" u="none">
                <a:solidFill>
                  <a:srgbClr val="FFFF00"/>
                </a:solidFill>
                <a:latin typeface="Arial"/>
                <a:ea typeface="Arial"/>
                <a:cs typeface="Arial"/>
                <a:sym typeface="Arial"/>
              </a:rPr>
              <a:t>&lt;/form&gt;</a:t>
            </a:r>
            <a:endParaRPr/>
          </a:p>
        </p:txBody>
      </p:sp>
      <p:pic>
        <p:nvPicPr>
          <p:cNvPr id="1244" name="Google Shape;1244;p167"/>
          <p:cNvPicPr preferRelativeResize="0"/>
          <p:nvPr/>
        </p:nvPicPr>
        <p:blipFill rotWithShape="1">
          <a:blip r:embed="rId3">
            <a:alphaModFix/>
          </a:blip>
          <a:srcRect/>
          <a:stretch/>
        </p:blipFill>
        <p:spPr>
          <a:xfrm>
            <a:off x="304800" y="2600325"/>
            <a:ext cx="8153400" cy="4121150"/>
          </a:xfrm>
          <a:prstGeom prst="rect">
            <a:avLst/>
          </a:prstGeom>
          <a:noFill/>
          <a:ln>
            <a:noFill/>
          </a:ln>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p168"/>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154</a:t>
            </a:fld>
            <a:endParaRPr/>
          </a:p>
        </p:txBody>
      </p:sp>
      <p:sp>
        <p:nvSpPr>
          <p:cNvPr id="1250" name="Google Shape;1250;p168"/>
          <p:cNvSpPr txBox="1">
            <a:spLocks noGrp="1"/>
          </p:cNvSpPr>
          <p:nvPr>
            <p:ph type="body" idx="1"/>
          </p:nvPr>
        </p:nvSpPr>
        <p:spPr>
          <a:xfrm>
            <a:off x="533400" y="1066800"/>
            <a:ext cx="8305800" cy="5638800"/>
          </a:xfrm>
          <a:prstGeom prst="rect">
            <a:avLst/>
          </a:prstGeom>
          <a:solidFill>
            <a:schemeClr val="accent1"/>
          </a:solidFill>
          <a:ln w="9525" cap="flat" cmpd="sng">
            <a:solidFill>
              <a:srgbClr val="333300"/>
            </a:solidFill>
            <a:prstDash val="solid"/>
            <a:miter lim="524288"/>
            <a:headEnd type="none" w="sm" len="sm"/>
            <a:tailEnd type="none" w="sm" len="sm"/>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FF0000"/>
              </a:buClr>
              <a:buSzPts val="2400"/>
              <a:buFont typeface="Arial"/>
              <a:buChar char="•"/>
            </a:pPr>
            <a:r>
              <a:rPr lang="en-US" sz="2400" b="1" i="0" u="none">
                <a:solidFill>
                  <a:srgbClr val="FF0000"/>
                </a:solidFill>
                <a:latin typeface="Arial"/>
                <a:ea typeface="Arial"/>
                <a:cs typeface="Arial"/>
                <a:sym typeface="Arial"/>
              </a:rPr>
              <a:t>File Upload</a:t>
            </a:r>
            <a:r>
              <a:rPr lang="en-US" sz="2400" b="1" i="0" u="none">
                <a:solidFill>
                  <a:schemeClr val="dk1"/>
                </a:solidFill>
                <a:latin typeface="Arial"/>
                <a:ea typeface="Arial"/>
                <a:cs typeface="Arial"/>
                <a:sym typeface="Arial"/>
              </a:rPr>
              <a:t>:</a:t>
            </a:r>
            <a:r>
              <a:rPr lang="en-US" sz="2400" b="0" i="0" u="none">
                <a:solidFill>
                  <a:schemeClr val="dk1"/>
                </a:solidFill>
                <a:latin typeface="Arial"/>
                <a:ea typeface="Arial"/>
                <a:cs typeface="Arial"/>
                <a:sym typeface="Arial"/>
              </a:rPr>
              <a:t> You can use a file upload to allow surfers to upload files to your web server.</a:t>
            </a:r>
            <a:endParaRPr/>
          </a:p>
          <a:p>
            <a:pPr marL="342900" lvl="0" indent="-342900" algn="l" rtl="0">
              <a:lnSpc>
                <a:spcPct val="100000"/>
              </a:lnSpc>
              <a:spcBef>
                <a:spcPts val="480"/>
              </a:spcBef>
              <a:spcAft>
                <a:spcPts val="0"/>
              </a:spcAft>
              <a:buClr>
                <a:srgbClr val="FF0000"/>
              </a:buClr>
              <a:buSzPts val="2400"/>
              <a:buFont typeface="Arial"/>
              <a:buChar char="•"/>
            </a:pPr>
            <a:r>
              <a:rPr lang="en-US" sz="2400" b="1" i="0" u="none">
                <a:solidFill>
                  <a:srgbClr val="FF0000"/>
                </a:solidFill>
                <a:latin typeface="Arial"/>
                <a:ea typeface="Arial"/>
                <a:cs typeface="Arial"/>
                <a:sym typeface="Arial"/>
              </a:rPr>
              <a:t>&lt;INPUT TYPE=“FILE”&gt;</a:t>
            </a:r>
            <a:endParaRPr/>
          </a:p>
          <a:p>
            <a:pPr marL="342900" lvl="0" indent="-3429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Browser will display </a:t>
            </a:r>
            <a:endParaRPr/>
          </a:p>
          <a:p>
            <a:pPr marL="342900" lvl="0" indent="-190500" algn="l" rtl="0">
              <a:lnSpc>
                <a:spcPct val="100000"/>
              </a:lnSpc>
              <a:spcBef>
                <a:spcPts val="480"/>
              </a:spcBef>
              <a:spcAft>
                <a:spcPts val="0"/>
              </a:spcAft>
              <a:buClr>
                <a:schemeClr val="dk1"/>
              </a:buClr>
              <a:buSzPts val="2400"/>
              <a:buFont typeface="Arial"/>
              <a:buNone/>
            </a:pPr>
            <a:endParaRPr sz="2400" b="0" i="0" u="none">
              <a:solidFill>
                <a:schemeClr val="dk1"/>
              </a:solidFill>
              <a:latin typeface="Arial"/>
              <a:ea typeface="Arial"/>
              <a:cs typeface="Arial"/>
              <a:sym typeface="Arial"/>
            </a:endParaRPr>
          </a:p>
          <a:p>
            <a:pPr marL="342900" lvl="0" indent="-3429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File Upload has the following attributes:</a:t>
            </a:r>
            <a:endParaRPr/>
          </a:p>
          <a:p>
            <a:pPr marL="342900" lvl="0" indent="-342900" algn="l" rtl="0">
              <a:lnSpc>
                <a:spcPct val="100000"/>
              </a:lnSpc>
              <a:spcBef>
                <a:spcPts val="480"/>
              </a:spcBef>
              <a:spcAft>
                <a:spcPts val="0"/>
              </a:spcAft>
              <a:buClr>
                <a:srgbClr val="FF0000"/>
              </a:buClr>
              <a:buSzPts val="2400"/>
              <a:buFont typeface="Arial"/>
              <a:buChar char="•"/>
            </a:pPr>
            <a:r>
              <a:rPr lang="en-US" sz="2400" b="1" i="0" u="none">
                <a:solidFill>
                  <a:srgbClr val="FF0000"/>
                </a:solidFill>
                <a:latin typeface="Arial"/>
                <a:ea typeface="Arial"/>
                <a:cs typeface="Arial"/>
                <a:sym typeface="Arial"/>
              </a:rPr>
              <a:t>TYPE</a:t>
            </a:r>
            <a:r>
              <a:rPr lang="en-US" sz="2400" b="1" i="0" u="none">
                <a:solidFill>
                  <a:schemeClr val="dk1"/>
                </a:solidFill>
                <a:latin typeface="Arial"/>
                <a:ea typeface="Arial"/>
                <a:cs typeface="Arial"/>
                <a:sym typeface="Arial"/>
              </a:rPr>
              <a:t>:</a:t>
            </a:r>
            <a:r>
              <a:rPr lang="en-US" sz="2400" b="1" i="1" u="none">
                <a:solidFill>
                  <a:schemeClr val="dk1"/>
                </a:solidFill>
                <a:latin typeface="Arial"/>
                <a:ea typeface="Arial"/>
                <a:cs typeface="Arial"/>
                <a:sym typeface="Arial"/>
              </a:rPr>
              <a:t>  </a:t>
            </a:r>
            <a:r>
              <a:rPr lang="en-US" sz="2400" b="0" i="0" u="none">
                <a:solidFill>
                  <a:schemeClr val="dk1"/>
                </a:solidFill>
                <a:latin typeface="Arial"/>
                <a:ea typeface="Arial"/>
                <a:cs typeface="Arial"/>
                <a:sym typeface="Arial"/>
              </a:rPr>
              <a:t>file.</a:t>
            </a:r>
            <a:endParaRPr/>
          </a:p>
          <a:p>
            <a:pPr marL="342900" lvl="0" indent="-342900" algn="l" rtl="0">
              <a:lnSpc>
                <a:spcPct val="100000"/>
              </a:lnSpc>
              <a:spcBef>
                <a:spcPts val="480"/>
              </a:spcBef>
              <a:spcAft>
                <a:spcPts val="0"/>
              </a:spcAft>
              <a:buClr>
                <a:srgbClr val="FF0000"/>
              </a:buClr>
              <a:buSzPts val="2400"/>
              <a:buFont typeface="Arial"/>
              <a:buChar char="•"/>
            </a:pPr>
            <a:r>
              <a:rPr lang="en-US" sz="2400" b="1" i="0" u="none">
                <a:solidFill>
                  <a:srgbClr val="FF0000"/>
                </a:solidFill>
                <a:latin typeface="Arial"/>
                <a:ea typeface="Arial"/>
                <a:cs typeface="Arial"/>
                <a:sym typeface="Arial"/>
              </a:rPr>
              <a:t>SIZE</a:t>
            </a:r>
            <a:r>
              <a:rPr lang="en-US" sz="2400" b="1" i="0" u="none">
                <a:solidFill>
                  <a:schemeClr val="dk1"/>
                </a:solidFill>
                <a:latin typeface="Arial"/>
                <a:ea typeface="Arial"/>
                <a:cs typeface="Arial"/>
                <a:sym typeface="Arial"/>
              </a:rPr>
              <a:t>:</a:t>
            </a:r>
            <a:r>
              <a:rPr lang="en-US" sz="2400" b="1" i="1" u="none">
                <a:solidFill>
                  <a:schemeClr val="dk1"/>
                </a:solidFill>
                <a:latin typeface="Arial"/>
                <a:ea typeface="Arial"/>
                <a:cs typeface="Arial"/>
                <a:sym typeface="Arial"/>
              </a:rPr>
              <a:t> </a:t>
            </a:r>
            <a:r>
              <a:rPr lang="en-US" sz="2400" b="0" i="0" u="none">
                <a:solidFill>
                  <a:schemeClr val="dk1"/>
                </a:solidFill>
                <a:latin typeface="Arial"/>
                <a:ea typeface="Arial"/>
                <a:cs typeface="Arial"/>
                <a:sym typeface="Arial"/>
              </a:rPr>
              <a:t>is the size of the text box in characters.</a:t>
            </a:r>
            <a:endParaRPr/>
          </a:p>
          <a:p>
            <a:pPr marL="342900" lvl="0" indent="-342900" algn="l" rtl="0">
              <a:lnSpc>
                <a:spcPct val="100000"/>
              </a:lnSpc>
              <a:spcBef>
                <a:spcPts val="480"/>
              </a:spcBef>
              <a:spcAft>
                <a:spcPts val="0"/>
              </a:spcAft>
              <a:buClr>
                <a:srgbClr val="FF0000"/>
              </a:buClr>
              <a:buSzPts val="2400"/>
              <a:buFont typeface="Arial"/>
              <a:buChar char="•"/>
            </a:pPr>
            <a:r>
              <a:rPr lang="en-US" sz="2400" b="1" i="0" u="none">
                <a:solidFill>
                  <a:srgbClr val="FF0000"/>
                </a:solidFill>
                <a:latin typeface="Arial"/>
                <a:ea typeface="Arial"/>
                <a:cs typeface="Arial"/>
                <a:sym typeface="Arial"/>
              </a:rPr>
              <a:t>NAME</a:t>
            </a:r>
            <a:r>
              <a:rPr lang="en-US" sz="2400" b="1" i="0" u="none">
                <a:solidFill>
                  <a:schemeClr val="dk1"/>
                </a:solidFill>
                <a:latin typeface="Arial"/>
                <a:ea typeface="Arial"/>
                <a:cs typeface="Arial"/>
                <a:sym typeface="Arial"/>
              </a:rPr>
              <a:t>:</a:t>
            </a:r>
            <a:r>
              <a:rPr lang="en-US" sz="2400" b="0" i="0" u="none">
                <a:solidFill>
                  <a:schemeClr val="dk1"/>
                </a:solidFill>
                <a:latin typeface="Arial"/>
                <a:ea typeface="Arial"/>
                <a:cs typeface="Arial"/>
                <a:sym typeface="Arial"/>
              </a:rPr>
              <a:t> is the name of the variable to be sent to the</a:t>
            </a:r>
            <a:endParaRPr/>
          </a:p>
          <a:p>
            <a:pPr marL="342900" lvl="0" indent="-342900" algn="l" rtl="0">
              <a:lnSpc>
                <a:spcPct val="10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CGI application.</a:t>
            </a:r>
            <a:endParaRPr/>
          </a:p>
          <a:p>
            <a:pPr marL="342900" lvl="0" indent="-342900" algn="l" rtl="0">
              <a:lnSpc>
                <a:spcPct val="100000"/>
              </a:lnSpc>
              <a:spcBef>
                <a:spcPts val="480"/>
              </a:spcBef>
              <a:spcAft>
                <a:spcPts val="0"/>
              </a:spcAft>
              <a:buClr>
                <a:srgbClr val="FF0000"/>
              </a:buClr>
              <a:buSzPts val="2400"/>
              <a:buFont typeface="Arial"/>
              <a:buChar char="•"/>
            </a:pPr>
            <a:r>
              <a:rPr lang="en-US" sz="2400" b="1" i="0" u="none">
                <a:solidFill>
                  <a:srgbClr val="FF0000"/>
                </a:solidFill>
                <a:latin typeface="Arial"/>
                <a:ea typeface="Arial"/>
                <a:cs typeface="Arial"/>
                <a:sym typeface="Arial"/>
              </a:rPr>
              <a:t>MAXLENGHT</a:t>
            </a:r>
            <a:r>
              <a:rPr lang="en-US" sz="2400" b="1" i="0" u="none">
                <a:solidFill>
                  <a:schemeClr val="dk1"/>
                </a:solidFill>
                <a:latin typeface="Arial"/>
                <a:ea typeface="Arial"/>
                <a:cs typeface="Arial"/>
                <a:sym typeface="Arial"/>
              </a:rPr>
              <a:t>:</a:t>
            </a:r>
            <a:r>
              <a:rPr lang="en-US" sz="2400" b="0" i="0" u="none">
                <a:solidFill>
                  <a:schemeClr val="dk1"/>
                </a:solidFill>
                <a:latin typeface="Arial"/>
                <a:ea typeface="Arial"/>
                <a:cs typeface="Arial"/>
                <a:sym typeface="Arial"/>
              </a:rPr>
              <a:t> is the maximum size of the input in the</a:t>
            </a:r>
            <a:endParaRPr/>
          </a:p>
          <a:p>
            <a:pPr marL="342900" lvl="0" indent="-342900" algn="l" rtl="0">
              <a:lnSpc>
                <a:spcPct val="10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textbox in characters.</a:t>
            </a:r>
            <a:endParaRPr/>
          </a:p>
        </p:txBody>
      </p:sp>
      <p:sp>
        <p:nvSpPr>
          <p:cNvPr id="1251" name="Google Shape;1251;p168"/>
          <p:cNvSpPr txBox="1">
            <a:spLocks noGrp="1"/>
          </p:cNvSpPr>
          <p:nvPr>
            <p:ph type="title"/>
          </p:nvPr>
        </p:nvSpPr>
        <p:spPr>
          <a:xfrm>
            <a:off x="533400" y="0"/>
            <a:ext cx="8229600" cy="762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800"/>
              <a:buFont typeface="Arial"/>
              <a:buNone/>
            </a:pPr>
            <a:r>
              <a:rPr lang="en-US" sz="4800" b="1" i="0" u="none">
                <a:solidFill>
                  <a:srgbClr val="FFFF00"/>
                </a:solidFill>
                <a:latin typeface="Arial"/>
                <a:ea typeface="Arial"/>
                <a:cs typeface="Arial"/>
                <a:sym typeface="Arial"/>
              </a:rPr>
              <a:t>File</a:t>
            </a:r>
            <a:endParaRPr/>
          </a:p>
        </p:txBody>
      </p:sp>
      <p:pic>
        <p:nvPicPr>
          <p:cNvPr id="1252" name="Google Shape;1252;p168"/>
          <p:cNvPicPr preferRelativeResize="0"/>
          <p:nvPr/>
        </p:nvPicPr>
        <p:blipFill rotWithShape="1">
          <a:blip r:embed="rId3">
            <a:alphaModFix/>
          </a:blip>
          <a:srcRect/>
          <a:stretch/>
        </p:blipFill>
        <p:spPr>
          <a:xfrm>
            <a:off x="3657600" y="2362200"/>
            <a:ext cx="3700462" cy="476250"/>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1256"/>
        <p:cNvGrpSpPr/>
        <p:nvPr/>
      </p:nvGrpSpPr>
      <p:grpSpPr>
        <a:xfrm>
          <a:off x="0" y="0"/>
          <a:ext cx="0" cy="0"/>
          <a:chOff x="0" y="0"/>
          <a:chExt cx="0" cy="0"/>
        </a:xfrm>
      </p:grpSpPr>
      <p:sp>
        <p:nvSpPr>
          <p:cNvPr id="1257" name="Google Shape;1257;p169"/>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155</a:t>
            </a:fld>
            <a:endParaRPr/>
          </a:p>
        </p:txBody>
      </p:sp>
      <p:sp>
        <p:nvSpPr>
          <p:cNvPr id="1258" name="Google Shape;1258;p169"/>
          <p:cNvSpPr txBox="1">
            <a:spLocks noGrp="1"/>
          </p:cNvSpPr>
          <p:nvPr>
            <p:ph type="body" idx="1"/>
          </p:nvPr>
        </p:nvSpPr>
        <p:spPr>
          <a:xfrm>
            <a:off x="457200" y="304800"/>
            <a:ext cx="8458200" cy="5821362"/>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rgbClr val="FF0000"/>
              </a:buClr>
              <a:buSzPts val="2800"/>
              <a:buFont typeface="Arial"/>
              <a:buNone/>
            </a:pPr>
            <a:r>
              <a:rPr lang="en-US" sz="2800" b="1" i="0" u="none">
                <a:solidFill>
                  <a:srgbClr val="FF0000"/>
                </a:solidFill>
                <a:latin typeface="Arial"/>
                <a:ea typeface="Arial"/>
                <a:cs typeface="Arial"/>
                <a:sym typeface="Arial"/>
              </a:rPr>
              <a:t>&lt;BODY </a:t>
            </a:r>
            <a:r>
              <a:rPr lang="en-US" sz="2800" b="1" i="0" u="none">
                <a:solidFill>
                  <a:schemeClr val="dk1"/>
                </a:solidFill>
                <a:latin typeface="Arial"/>
                <a:ea typeface="Arial"/>
                <a:cs typeface="Arial"/>
                <a:sym typeface="Arial"/>
              </a:rPr>
              <a:t>bgcolor=lightblue</a:t>
            </a:r>
            <a:r>
              <a:rPr lang="en-US" sz="2800" b="1" i="0" u="none">
                <a:solidFill>
                  <a:srgbClr val="FF0000"/>
                </a:solidFill>
                <a:latin typeface="Arial"/>
                <a:ea typeface="Arial"/>
                <a:cs typeface="Arial"/>
                <a:sym typeface="Arial"/>
              </a:rPr>
              <a:t>&gt;</a:t>
            </a:r>
            <a:endParaRPr/>
          </a:p>
          <a:p>
            <a:pPr marL="342900" lvl="0" indent="-342900" algn="l" rtl="0">
              <a:lnSpc>
                <a:spcPct val="90000"/>
              </a:lnSpc>
              <a:spcBef>
                <a:spcPts val="560"/>
              </a:spcBef>
              <a:spcAft>
                <a:spcPts val="0"/>
              </a:spcAft>
              <a:buClr>
                <a:srgbClr val="0000CC"/>
              </a:buClr>
              <a:buSzPts val="2800"/>
              <a:buFont typeface="Arial"/>
              <a:buNone/>
            </a:pPr>
            <a:r>
              <a:rPr lang="en-US" sz="2800" b="1" i="0" u="none">
                <a:solidFill>
                  <a:srgbClr val="0000CC"/>
                </a:solidFill>
                <a:latin typeface="Arial"/>
                <a:ea typeface="Arial"/>
                <a:cs typeface="Arial"/>
                <a:sym typeface="Arial"/>
              </a:rPr>
              <a:t>&lt;form&gt;</a:t>
            </a:r>
            <a:endParaRPr/>
          </a:p>
          <a:p>
            <a:pPr marL="342900" lvl="0" indent="-342900" algn="l" rtl="0">
              <a:lnSpc>
                <a:spcPct val="90000"/>
              </a:lnSpc>
              <a:spcBef>
                <a:spcPts val="560"/>
              </a:spcBef>
              <a:spcAft>
                <a:spcPts val="0"/>
              </a:spcAft>
              <a:buClr>
                <a:schemeClr val="dk2"/>
              </a:buClr>
              <a:buSzPts val="2800"/>
              <a:buFont typeface="Arial"/>
              <a:buNone/>
            </a:pPr>
            <a:r>
              <a:rPr lang="en-US" sz="2800" b="1" i="0" u="none">
                <a:solidFill>
                  <a:schemeClr val="dk2"/>
                </a:solidFill>
                <a:latin typeface="Arial"/>
                <a:ea typeface="Arial"/>
                <a:cs typeface="Arial"/>
                <a:sym typeface="Arial"/>
              </a:rPr>
              <a:t>&lt;H3&gt;&lt;font color=</a:t>
            </a:r>
            <a:r>
              <a:rPr lang="en-US" sz="2800" b="1" i="0" u="none">
                <a:solidFill>
                  <a:schemeClr val="dk1"/>
                </a:solidFill>
                <a:latin typeface="Arial"/>
                <a:ea typeface="Arial"/>
                <a:cs typeface="Arial"/>
                <a:sym typeface="Arial"/>
              </a:rPr>
              <a:t>forestgreen</a:t>
            </a:r>
            <a:r>
              <a:rPr lang="en-US" sz="2800" b="1" i="0" u="none">
                <a:solidFill>
                  <a:schemeClr val="dk2"/>
                </a:solidFill>
                <a:latin typeface="Arial"/>
                <a:ea typeface="Arial"/>
                <a:cs typeface="Arial"/>
                <a:sym typeface="Arial"/>
              </a:rPr>
              <a:t>&gt;</a:t>
            </a:r>
            <a:endParaRPr/>
          </a:p>
          <a:p>
            <a:pPr marL="342900" lvl="0" indent="-342900" algn="l" rtl="0">
              <a:lnSpc>
                <a:spcPct val="90000"/>
              </a:lnSpc>
              <a:spcBef>
                <a:spcPts val="56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Please attach your file here to for uploading to</a:t>
            </a:r>
            <a:endParaRPr/>
          </a:p>
          <a:p>
            <a:pPr marL="342900" lvl="0" indent="-342900" algn="l" rtl="0">
              <a:lnSpc>
                <a:spcPct val="90000"/>
              </a:lnSpc>
              <a:spcBef>
                <a:spcPts val="56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My &lt;font color =</a:t>
            </a:r>
            <a:r>
              <a:rPr lang="en-US" sz="2800" b="1" i="0" u="none">
                <a:solidFill>
                  <a:srgbClr val="FF0000"/>
                </a:solidFill>
                <a:latin typeface="Arial"/>
                <a:ea typeface="Arial"/>
                <a:cs typeface="Arial"/>
                <a:sym typeface="Arial"/>
              </a:rPr>
              <a:t>red</a:t>
            </a:r>
            <a:r>
              <a:rPr lang="en-US" sz="2800" b="1" i="0" u="none">
                <a:solidFill>
                  <a:schemeClr val="dk1"/>
                </a:solidFill>
                <a:latin typeface="Arial"/>
                <a:ea typeface="Arial"/>
                <a:cs typeface="Arial"/>
                <a:sym typeface="Arial"/>
              </a:rPr>
              <a:t>&gt;SERVER...&lt;BR&gt;</a:t>
            </a:r>
            <a:endParaRPr/>
          </a:p>
          <a:p>
            <a:pPr marL="342900" lvl="0" indent="-342900" algn="l" rtl="0">
              <a:lnSpc>
                <a:spcPct val="90000"/>
              </a:lnSpc>
              <a:spcBef>
                <a:spcPts val="560"/>
              </a:spcBef>
              <a:spcAft>
                <a:spcPts val="0"/>
              </a:spcAft>
              <a:buClr>
                <a:schemeClr val="dk1"/>
              </a:buClr>
              <a:buSzPts val="2800"/>
              <a:buFont typeface="Arial"/>
              <a:buNone/>
            </a:pPr>
            <a:endParaRPr sz="2800" b="1" i="0" u="none">
              <a:solidFill>
                <a:srgbClr val="0000CC"/>
              </a:solidFill>
              <a:latin typeface="Arial"/>
              <a:ea typeface="Arial"/>
              <a:cs typeface="Arial"/>
              <a:sym typeface="Arial"/>
            </a:endParaRPr>
          </a:p>
          <a:p>
            <a:pPr marL="342900" lvl="0" indent="-342900" algn="l" rtl="0">
              <a:lnSpc>
                <a:spcPct val="90000"/>
              </a:lnSpc>
              <a:spcBef>
                <a:spcPts val="560"/>
              </a:spcBef>
              <a:spcAft>
                <a:spcPts val="0"/>
              </a:spcAft>
              <a:buClr>
                <a:srgbClr val="0000CC"/>
              </a:buClr>
              <a:buSzPts val="2800"/>
              <a:buFont typeface="Arial"/>
              <a:buNone/>
            </a:pPr>
            <a:r>
              <a:rPr lang="en-US" sz="2800" b="1" i="0" u="none">
                <a:solidFill>
                  <a:srgbClr val="0000CC"/>
                </a:solidFill>
                <a:latin typeface="Arial"/>
                <a:ea typeface="Arial"/>
                <a:cs typeface="Arial"/>
                <a:sym typeface="Arial"/>
              </a:rPr>
              <a:t>&lt;INPUT  TYPE="File"  name="myFile"  size="30"&gt;</a:t>
            </a:r>
            <a:endParaRPr/>
          </a:p>
          <a:p>
            <a:pPr marL="342900" lvl="0" indent="-342900" algn="l" rtl="0">
              <a:lnSpc>
                <a:spcPct val="90000"/>
              </a:lnSpc>
              <a:spcBef>
                <a:spcPts val="560"/>
              </a:spcBef>
              <a:spcAft>
                <a:spcPts val="0"/>
              </a:spcAft>
              <a:buClr>
                <a:schemeClr val="dk1"/>
              </a:buClr>
              <a:buSzPts val="2800"/>
              <a:buFont typeface="Arial"/>
              <a:buNone/>
            </a:pPr>
            <a:endParaRPr sz="2800" b="1" i="0" u="none">
              <a:solidFill>
                <a:srgbClr val="993300"/>
              </a:solidFill>
              <a:latin typeface="Arial"/>
              <a:ea typeface="Arial"/>
              <a:cs typeface="Arial"/>
              <a:sym typeface="Arial"/>
            </a:endParaRPr>
          </a:p>
          <a:p>
            <a:pPr marL="342900" lvl="0" indent="-342900" algn="l" rtl="0">
              <a:lnSpc>
                <a:spcPct val="90000"/>
              </a:lnSpc>
              <a:spcBef>
                <a:spcPts val="560"/>
              </a:spcBef>
              <a:spcAft>
                <a:spcPts val="0"/>
              </a:spcAft>
              <a:buClr>
                <a:srgbClr val="993300"/>
              </a:buClr>
              <a:buSzPts val="2800"/>
              <a:buFont typeface="Arial"/>
              <a:buNone/>
            </a:pPr>
            <a:r>
              <a:rPr lang="en-US" sz="2800" b="1" i="0" u="none">
                <a:solidFill>
                  <a:srgbClr val="993300"/>
                </a:solidFill>
                <a:latin typeface="Arial"/>
                <a:ea typeface="Arial"/>
                <a:cs typeface="Arial"/>
                <a:sym typeface="Arial"/>
              </a:rPr>
              <a:t>&lt;INPUT  TYPE="Submit"  value="SubmitFile"&gt;</a:t>
            </a:r>
            <a:endParaRPr/>
          </a:p>
          <a:p>
            <a:pPr marL="342900" lvl="0" indent="-342900" algn="l" rtl="0">
              <a:lnSpc>
                <a:spcPct val="90000"/>
              </a:lnSpc>
              <a:spcBef>
                <a:spcPts val="560"/>
              </a:spcBef>
              <a:spcAft>
                <a:spcPts val="0"/>
              </a:spcAft>
              <a:buClr>
                <a:srgbClr val="0000CC"/>
              </a:buClr>
              <a:buSzPts val="2800"/>
              <a:buFont typeface="Arial"/>
              <a:buNone/>
            </a:pPr>
            <a:r>
              <a:rPr lang="en-US" sz="2800" b="1" i="0" u="none">
                <a:solidFill>
                  <a:srgbClr val="0000CC"/>
                </a:solidFill>
                <a:latin typeface="Arial"/>
                <a:ea typeface="Arial"/>
                <a:cs typeface="Arial"/>
                <a:sym typeface="Arial"/>
              </a:rPr>
              <a:t>&lt;/form&gt;</a:t>
            </a:r>
            <a:endParaRPr/>
          </a:p>
          <a:p>
            <a:pPr marL="342900" lvl="0" indent="-342900" algn="l" rtl="0">
              <a:lnSpc>
                <a:spcPct val="90000"/>
              </a:lnSpc>
              <a:spcBef>
                <a:spcPts val="560"/>
              </a:spcBef>
              <a:spcAft>
                <a:spcPts val="0"/>
              </a:spcAft>
              <a:buClr>
                <a:srgbClr val="FF0000"/>
              </a:buClr>
              <a:buSzPts val="2800"/>
              <a:buFont typeface="Arial"/>
              <a:buNone/>
            </a:pPr>
            <a:r>
              <a:rPr lang="en-US" sz="2800" b="1" i="0" u="none">
                <a:solidFill>
                  <a:srgbClr val="FF0000"/>
                </a:solidFill>
                <a:latin typeface="Arial"/>
                <a:ea typeface="Arial"/>
                <a:cs typeface="Arial"/>
                <a:sym typeface="Arial"/>
              </a:rPr>
              <a:t>&lt;/BODY&gt;</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1262"/>
        <p:cNvGrpSpPr/>
        <p:nvPr/>
      </p:nvGrpSpPr>
      <p:grpSpPr>
        <a:xfrm>
          <a:off x="0" y="0"/>
          <a:ext cx="0" cy="0"/>
          <a:chOff x="0" y="0"/>
          <a:chExt cx="0" cy="0"/>
        </a:xfrm>
      </p:grpSpPr>
      <p:sp>
        <p:nvSpPr>
          <p:cNvPr id="1263" name="Google Shape;1263;p170"/>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156</a:t>
            </a:fld>
            <a:endParaRPr/>
          </a:p>
        </p:txBody>
      </p:sp>
      <p:sp>
        <p:nvSpPr>
          <p:cNvPr id="1264" name="Google Shape;1264;p170"/>
          <p:cNvSpPr txBox="1">
            <a:spLocks noGrp="1"/>
          </p:cNvSpPr>
          <p:nvPr>
            <p:ph type="title"/>
          </p:nvPr>
        </p:nvSpPr>
        <p:spPr>
          <a:xfrm>
            <a:off x="457200" y="0"/>
            <a:ext cx="8229600" cy="1036637"/>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000"/>
              <a:buFont typeface="Arial"/>
              <a:buNone/>
            </a:pPr>
            <a:r>
              <a:rPr lang="en-US" sz="4000" b="1" i="0" u="none">
                <a:solidFill>
                  <a:srgbClr val="FFFF00"/>
                </a:solidFill>
                <a:latin typeface="Arial"/>
                <a:ea typeface="Arial"/>
                <a:cs typeface="Arial"/>
                <a:sym typeface="Arial"/>
              </a:rPr>
              <a:t>Other Elements used in Forms</a:t>
            </a:r>
            <a:endParaRPr/>
          </a:p>
        </p:txBody>
      </p:sp>
      <p:sp>
        <p:nvSpPr>
          <p:cNvPr id="1265" name="Google Shape;1265;p170"/>
          <p:cNvSpPr txBox="1">
            <a:spLocks noGrp="1"/>
          </p:cNvSpPr>
          <p:nvPr>
            <p:ph type="body" idx="1"/>
          </p:nvPr>
        </p:nvSpPr>
        <p:spPr>
          <a:xfrm>
            <a:off x="609600" y="1371600"/>
            <a:ext cx="7848600" cy="5029200"/>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accent2"/>
              </a:buClr>
              <a:buSzPts val="2800"/>
              <a:buFont typeface="Noto Sans Symbols"/>
              <a:buChar char="▪"/>
            </a:pPr>
            <a:r>
              <a:rPr lang="en-US" sz="2800" b="1" i="0" u="none">
                <a:solidFill>
                  <a:srgbClr val="FF0000"/>
                </a:solidFill>
                <a:latin typeface="Arial"/>
                <a:ea typeface="Arial"/>
                <a:cs typeface="Arial"/>
                <a:sym typeface="Arial"/>
              </a:rPr>
              <a:t>&lt;TEXTAREA&gt;&lt;/TEXTAREA&gt;:</a:t>
            </a:r>
            <a:r>
              <a:rPr lang="en-US" sz="2800" b="0" i="0" u="none">
                <a:solidFill>
                  <a:schemeClr val="dk1"/>
                </a:solidFill>
                <a:latin typeface="Arial"/>
                <a:ea typeface="Arial"/>
                <a:cs typeface="Arial"/>
                <a:sym typeface="Arial"/>
              </a:rPr>
              <a:t> is an element that allows for free form text entry.</a:t>
            </a:r>
            <a:endParaRPr/>
          </a:p>
          <a:p>
            <a:pPr marL="342900" lvl="0" indent="-342900" algn="l" rtl="0">
              <a:lnSpc>
                <a:spcPct val="100000"/>
              </a:lnSpc>
              <a:spcBef>
                <a:spcPts val="560"/>
              </a:spcBef>
              <a:spcAft>
                <a:spcPts val="0"/>
              </a:spcAft>
              <a:buClr>
                <a:schemeClr val="dk1"/>
              </a:buClr>
              <a:buSzPts val="2800"/>
              <a:buFont typeface="Arial"/>
              <a:buNone/>
            </a:pPr>
            <a:endParaRPr sz="2800" b="0" i="0" u="none">
              <a:solidFill>
                <a:schemeClr val="dk1"/>
              </a:solidFill>
              <a:latin typeface="Arial"/>
              <a:ea typeface="Arial"/>
              <a:cs typeface="Arial"/>
              <a:sym typeface="Arial"/>
            </a:endParaRPr>
          </a:p>
          <a:p>
            <a:pPr marL="342900" lvl="0" indent="-342900" algn="l" rtl="0">
              <a:lnSpc>
                <a:spcPct val="100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Browser will display </a:t>
            </a:r>
            <a:endParaRPr/>
          </a:p>
          <a:p>
            <a:pPr marL="342900" lvl="0" indent="-342900" algn="l" rtl="0">
              <a:lnSpc>
                <a:spcPct val="100000"/>
              </a:lnSpc>
              <a:spcBef>
                <a:spcPts val="560"/>
              </a:spcBef>
              <a:spcAft>
                <a:spcPts val="0"/>
              </a:spcAft>
              <a:buClr>
                <a:schemeClr val="dk1"/>
              </a:buClr>
              <a:buSzPts val="2800"/>
              <a:buFont typeface="Arial"/>
              <a:buNone/>
            </a:pPr>
            <a:endParaRPr sz="2800" b="0" i="0" u="none">
              <a:solidFill>
                <a:schemeClr val="dk1"/>
              </a:solidFill>
              <a:latin typeface="Arial"/>
              <a:ea typeface="Arial"/>
              <a:cs typeface="Arial"/>
              <a:sym typeface="Arial"/>
            </a:endParaRPr>
          </a:p>
          <a:p>
            <a:pPr marL="342900" lvl="0" indent="-342900" algn="l" rtl="0">
              <a:lnSpc>
                <a:spcPct val="100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Textarea has the following attributes:</a:t>
            </a:r>
            <a:endParaRPr/>
          </a:p>
          <a:p>
            <a:pPr marL="342900" lvl="0" indent="-342900" algn="l" rtl="0">
              <a:lnSpc>
                <a:spcPct val="100000"/>
              </a:lnSpc>
              <a:spcBef>
                <a:spcPts val="560"/>
              </a:spcBef>
              <a:spcAft>
                <a:spcPts val="0"/>
              </a:spcAft>
              <a:buClr>
                <a:schemeClr val="accent2"/>
              </a:buClr>
              <a:buSzPts val="2800"/>
              <a:buFont typeface="Noto Sans Symbols"/>
              <a:buChar char="▪"/>
            </a:pPr>
            <a:r>
              <a:rPr lang="en-US" sz="2800" b="1" i="0" u="none">
                <a:solidFill>
                  <a:srgbClr val="FF0000"/>
                </a:solidFill>
                <a:latin typeface="Arial"/>
                <a:ea typeface="Arial"/>
                <a:cs typeface="Arial"/>
                <a:sym typeface="Arial"/>
              </a:rPr>
              <a:t>NAME</a:t>
            </a:r>
            <a:r>
              <a:rPr lang="en-US" sz="2800" b="1" i="0" u="none">
                <a:solidFill>
                  <a:schemeClr val="dk1"/>
                </a:solidFill>
                <a:latin typeface="Arial"/>
                <a:ea typeface="Arial"/>
                <a:cs typeface="Arial"/>
                <a:sym typeface="Arial"/>
              </a:rPr>
              <a:t>:</a:t>
            </a:r>
            <a:r>
              <a:rPr lang="en-US" sz="2800" b="0" i="0" u="none">
                <a:solidFill>
                  <a:schemeClr val="dk1"/>
                </a:solidFill>
                <a:latin typeface="Arial"/>
                <a:ea typeface="Arial"/>
                <a:cs typeface="Arial"/>
                <a:sym typeface="Arial"/>
              </a:rPr>
              <a:t> is the name of the variable to be sent to the CGI application.</a:t>
            </a:r>
            <a:endParaRPr/>
          </a:p>
          <a:p>
            <a:pPr marL="342900" lvl="0" indent="-342900" algn="l" rtl="0">
              <a:lnSpc>
                <a:spcPct val="100000"/>
              </a:lnSpc>
              <a:spcBef>
                <a:spcPts val="560"/>
              </a:spcBef>
              <a:spcAft>
                <a:spcPts val="0"/>
              </a:spcAft>
              <a:buClr>
                <a:schemeClr val="accent2"/>
              </a:buClr>
              <a:buSzPts val="2800"/>
              <a:buFont typeface="Noto Sans Symbols"/>
              <a:buChar char="▪"/>
            </a:pPr>
            <a:r>
              <a:rPr lang="en-US" sz="2800" b="1" i="0" u="none">
                <a:solidFill>
                  <a:srgbClr val="FF0000"/>
                </a:solidFill>
                <a:latin typeface="Arial"/>
                <a:ea typeface="Arial"/>
                <a:cs typeface="Arial"/>
                <a:sym typeface="Arial"/>
              </a:rPr>
              <a:t>ROWS</a:t>
            </a:r>
            <a:r>
              <a:rPr lang="en-US" sz="2800" b="1" i="0" u="none">
                <a:solidFill>
                  <a:schemeClr val="dk1"/>
                </a:solidFill>
                <a:latin typeface="Arial"/>
                <a:ea typeface="Arial"/>
                <a:cs typeface="Arial"/>
                <a:sym typeface="Arial"/>
              </a:rPr>
              <a:t>:</a:t>
            </a:r>
            <a:r>
              <a:rPr lang="en-US" sz="2800" b="0" i="0" u="none">
                <a:solidFill>
                  <a:schemeClr val="dk1"/>
                </a:solidFill>
                <a:latin typeface="Arial"/>
                <a:ea typeface="Arial"/>
                <a:cs typeface="Arial"/>
                <a:sym typeface="Arial"/>
              </a:rPr>
              <a:t> the number of rows to the textbox.</a:t>
            </a:r>
            <a:endParaRPr/>
          </a:p>
          <a:p>
            <a:pPr marL="342900" lvl="0" indent="-342900" algn="l" rtl="0">
              <a:lnSpc>
                <a:spcPct val="100000"/>
              </a:lnSpc>
              <a:spcBef>
                <a:spcPts val="560"/>
              </a:spcBef>
              <a:spcAft>
                <a:spcPts val="0"/>
              </a:spcAft>
              <a:buClr>
                <a:schemeClr val="accent2"/>
              </a:buClr>
              <a:buSzPts val="2800"/>
              <a:buFont typeface="Noto Sans Symbols"/>
              <a:buChar char="▪"/>
            </a:pPr>
            <a:r>
              <a:rPr lang="en-US" sz="2800" b="1" i="0" u="none">
                <a:solidFill>
                  <a:srgbClr val="FF0000"/>
                </a:solidFill>
                <a:latin typeface="Arial"/>
                <a:ea typeface="Arial"/>
                <a:cs typeface="Arial"/>
                <a:sym typeface="Arial"/>
              </a:rPr>
              <a:t>COLS</a:t>
            </a:r>
            <a:r>
              <a:rPr lang="en-US" sz="2800" b="1" i="0" u="none">
                <a:solidFill>
                  <a:schemeClr val="dk1"/>
                </a:solidFill>
                <a:latin typeface="Arial"/>
                <a:ea typeface="Arial"/>
                <a:cs typeface="Arial"/>
                <a:sym typeface="Arial"/>
              </a:rPr>
              <a:t>:</a:t>
            </a:r>
            <a:r>
              <a:rPr lang="en-US" sz="2800" b="0" i="0" u="none">
                <a:solidFill>
                  <a:schemeClr val="dk1"/>
                </a:solidFill>
                <a:latin typeface="Arial"/>
                <a:ea typeface="Arial"/>
                <a:cs typeface="Arial"/>
                <a:sym typeface="Arial"/>
              </a:rPr>
              <a:t> the number of columns to the textbox.</a:t>
            </a:r>
            <a:endParaRPr/>
          </a:p>
        </p:txBody>
      </p:sp>
      <p:pic>
        <p:nvPicPr>
          <p:cNvPr id="1266" name="Google Shape;1266;p170"/>
          <p:cNvPicPr preferRelativeResize="0"/>
          <p:nvPr/>
        </p:nvPicPr>
        <p:blipFill rotWithShape="1">
          <a:blip r:embed="rId3">
            <a:alphaModFix/>
          </a:blip>
          <a:srcRect/>
          <a:stretch/>
        </p:blipFill>
        <p:spPr>
          <a:xfrm>
            <a:off x="4267200" y="2362200"/>
            <a:ext cx="2686050" cy="1562100"/>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270"/>
        <p:cNvGrpSpPr/>
        <p:nvPr/>
      </p:nvGrpSpPr>
      <p:grpSpPr>
        <a:xfrm>
          <a:off x="0" y="0"/>
          <a:ext cx="0" cy="0"/>
          <a:chOff x="0" y="0"/>
          <a:chExt cx="0" cy="0"/>
        </a:xfrm>
      </p:grpSpPr>
      <p:sp>
        <p:nvSpPr>
          <p:cNvPr id="1271" name="Google Shape;1271;p171"/>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157</a:t>
            </a:fld>
            <a:endParaRPr/>
          </a:p>
        </p:txBody>
      </p:sp>
      <p:sp>
        <p:nvSpPr>
          <p:cNvPr id="1272" name="Google Shape;1272;p171"/>
          <p:cNvSpPr txBox="1"/>
          <p:nvPr/>
        </p:nvSpPr>
        <p:spPr>
          <a:xfrm>
            <a:off x="304800" y="838200"/>
            <a:ext cx="8610600" cy="5251450"/>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600"/>
              <a:buFont typeface="Arial"/>
              <a:buNone/>
            </a:pPr>
            <a:r>
              <a:rPr lang="en-US" sz="2600" b="1" i="0" u="none">
                <a:solidFill>
                  <a:srgbClr val="FF0000"/>
                </a:solidFill>
                <a:latin typeface="Arial"/>
                <a:ea typeface="Arial"/>
                <a:cs typeface="Arial"/>
                <a:sym typeface="Arial"/>
              </a:rPr>
              <a:t>&lt;BODY bgcolor=</a:t>
            </a:r>
            <a:r>
              <a:rPr lang="en-US" sz="2600" b="1" i="0" u="none">
                <a:solidFill>
                  <a:srgbClr val="3366CC"/>
                </a:solidFill>
                <a:latin typeface="Arial"/>
                <a:ea typeface="Arial"/>
                <a:cs typeface="Arial"/>
                <a:sym typeface="Arial"/>
              </a:rPr>
              <a:t>lightblue</a:t>
            </a:r>
            <a:r>
              <a:rPr lang="en-US" sz="2600" b="1" i="0" u="none">
                <a:solidFill>
                  <a:schemeClr val="dk2"/>
                </a:solidFill>
                <a:latin typeface="Arial"/>
                <a:ea typeface="Arial"/>
                <a:cs typeface="Arial"/>
                <a:sym typeface="Arial"/>
              </a:rPr>
              <a:t>&gt;</a:t>
            </a:r>
            <a:endParaRPr/>
          </a:p>
          <a:p>
            <a:pPr marL="0" marR="0" lvl="0" indent="0" algn="l" rtl="0">
              <a:lnSpc>
                <a:spcPct val="100000"/>
              </a:lnSpc>
              <a:spcBef>
                <a:spcPts val="0"/>
              </a:spcBef>
              <a:spcAft>
                <a:spcPts val="0"/>
              </a:spcAft>
              <a:buClr>
                <a:schemeClr val="dk2"/>
              </a:buClr>
              <a:buSzPts val="2600"/>
              <a:buFont typeface="Arial"/>
              <a:buNone/>
            </a:pPr>
            <a:r>
              <a:rPr lang="en-US" sz="2600" b="1" i="0" u="none">
                <a:solidFill>
                  <a:schemeClr val="dk2"/>
                </a:solidFill>
                <a:latin typeface="Arial"/>
                <a:ea typeface="Arial"/>
                <a:cs typeface="Arial"/>
                <a:sym typeface="Arial"/>
              </a:rPr>
              <a:t>&lt;form&gt;</a:t>
            </a:r>
            <a:endParaRPr/>
          </a:p>
          <a:p>
            <a:pPr marL="0" marR="0" lvl="0" indent="0" algn="l" rtl="0">
              <a:lnSpc>
                <a:spcPct val="100000"/>
              </a:lnSpc>
              <a:spcBef>
                <a:spcPts val="0"/>
              </a:spcBef>
              <a:spcAft>
                <a:spcPts val="0"/>
              </a:spcAft>
              <a:buClr>
                <a:schemeClr val="dk2"/>
              </a:buClr>
              <a:buSzPts val="2600"/>
              <a:buFont typeface="Arial"/>
              <a:buNone/>
            </a:pPr>
            <a:r>
              <a:rPr lang="en-US" sz="2600" b="1" i="0" u="none">
                <a:solidFill>
                  <a:schemeClr val="dk2"/>
                </a:solidFill>
                <a:latin typeface="Arial"/>
                <a:ea typeface="Arial"/>
                <a:cs typeface="Arial"/>
                <a:sym typeface="Arial"/>
              </a:rPr>
              <a:t>&lt;TEXTAREA   </a:t>
            </a:r>
            <a:r>
              <a:rPr lang="en-US" sz="2600" b="1" i="0" u="none">
                <a:solidFill>
                  <a:srgbClr val="008000"/>
                </a:solidFill>
                <a:latin typeface="Arial"/>
                <a:ea typeface="Arial"/>
                <a:cs typeface="Arial"/>
                <a:sym typeface="Arial"/>
              </a:rPr>
              <a:t>COLS=40  ROWS=20</a:t>
            </a:r>
            <a:r>
              <a:rPr lang="en-US" sz="2600" b="1" i="0" u="none">
                <a:solidFill>
                  <a:schemeClr val="dk2"/>
                </a:solidFill>
                <a:latin typeface="Arial"/>
                <a:ea typeface="Arial"/>
                <a:cs typeface="Arial"/>
                <a:sym typeface="Arial"/>
              </a:rPr>
              <a:t>  Name="comments"  &gt;</a:t>
            </a:r>
            <a:endParaRPr/>
          </a:p>
          <a:p>
            <a:pPr marL="0" marR="0" lvl="0" indent="0" algn="l" rtl="0">
              <a:lnSpc>
                <a:spcPct val="100000"/>
              </a:lnSpc>
              <a:spcBef>
                <a:spcPts val="0"/>
              </a:spcBef>
              <a:spcAft>
                <a:spcPts val="0"/>
              </a:spcAft>
              <a:buClr>
                <a:srgbClr val="FF0000"/>
              </a:buClr>
              <a:buSzPts val="2600"/>
              <a:buFont typeface="Arial"/>
              <a:buNone/>
            </a:pPr>
            <a:r>
              <a:rPr lang="en-US" sz="2600" b="1" i="0" u="none">
                <a:solidFill>
                  <a:srgbClr val="FF0000"/>
                </a:solidFill>
                <a:latin typeface="Arial"/>
                <a:ea typeface="Arial"/>
                <a:cs typeface="Arial"/>
                <a:sym typeface="Arial"/>
              </a:rPr>
              <a:t>From observing the apathy of those</a:t>
            </a:r>
            <a:endParaRPr/>
          </a:p>
          <a:p>
            <a:pPr marL="0" marR="0" lvl="0" indent="0" algn="l" rtl="0">
              <a:lnSpc>
                <a:spcPct val="100000"/>
              </a:lnSpc>
              <a:spcBef>
                <a:spcPts val="0"/>
              </a:spcBef>
              <a:spcAft>
                <a:spcPts val="0"/>
              </a:spcAft>
              <a:buClr>
                <a:srgbClr val="FF0000"/>
              </a:buClr>
              <a:buSzPts val="2600"/>
              <a:buFont typeface="Arial"/>
              <a:buNone/>
            </a:pPr>
            <a:r>
              <a:rPr lang="en-US" sz="2600" b="1" i="0" u="none">
                <a:solidFill>
                  <a:srgbClr val="FF0000"/>
                </a:solidFill>
                <a:latin typeface="Arial"/>
                <a:ea typeface="Arial"/>
                <a:cs typeface="Arial"/>
                <a:sym typeface="Arial"/>
              </a:rPr>
              <a:t>about me during flag  raising I </a:t>
            </a:r>
            <a:endParaRPr/>
          </a:p>
          <a:p>
            <a:pPr marL="0" marR="0" lvl="0" indent="0" algn="l" rtl="0">
              <a:lnSpc>
                <a:spcPct val="100000"/>
              </a:lnSpc>
              <a:spcBef>
                <a:spcPts val="0"/>
              </a:spcBef>
              <a:spcAft>
                <a:spcPts val="0"/>
              </a:spcAft>
              <a:buClr>
                <a:srgbClr val="FF0000"/>
              </a:buClr>
              <a:buSzPts val="2600"/>
              <a:buFont typeface="Arial"/>
              <a:buNone/>
            </a:pPr>
            <a:r>
              <a:rPr lang="en-US" sz="2600" b="1" i="0" u="none">
                <a:solidFill>
                  <a:srgbClr val="FF0000"/>
                </a:solidFill>
                <a:latin typeface="Arial"/>
                <a:ea typeface="Arial"/>
                <a:cs typeface="Arial"/>
                <a:sym typeface="Arial"/>
              </a:rPr>
              <a:t>concluded that patriotism if not</a:t>
            </a:r>
            <a:endParaRPr/>
          </a:p>
          <a:p>
            <a:pPr marL="0" marR="0" lvl="0" indent="0" algn="l" rtl="0">
              <a:lnSpc>
                <a:spcPct val="100000"/>
              </a:lnSpc>
              <a:spcBef>
                <a:spcPts val="0"/>
              </a:spcBef>
              <a:spcAft>
                <a:spcPts val="0"/>
              </a:spcAft>
              <a:buClr>
                <a:srgbClr val="FF0000"/>
              </a:buClr>
              <a:buSzPts val="2600"/>
              <a:buFont typeface="Arial"/>
              <a:buNone/>
            </a:pPr>
            <a:r>
              <a:rPr lang="en-US" sz="2600" b="1" i="0" u="none">
                <a:solidFill>
                  <a:srgbClr val="FF0000"/>
                </a:solidFill>
                <a:latin typeface="Arial"/>
                <a:ea typeface="Arial"/>
                <a:cs typeface="Arial"/>
                <a:sym typeface="Arial"/>
              </a:rPr>
              <a:t>actually  on the decline is at least </a:t>
            </a:r>
            <a:endParaRPr/>
          </a:p>
          <a:p>
            <a:pPr marL="0" marR="0" lvl="0" indent="0" algn="l" rtl="0">
              <a:lnSpc>
                <a:spcPct val="100000"/>
              </a:lnSpc>
              <a:spcBef>
                <a:spcPts val="0"/>
              </a:spcBef>
              <a:spcAft>
                <a:spcPts val="0"/>
              </a:spcAft>
              <a:buClr>
                <a:srgbClr val="FF0000"/>
              </a:buClr>
              <a:buSzPts val="2600"/>
              <a:buFont typeface="Arial"/>
              <a:buNone/>
            </a:pPr>
            <a:r>
              <a:rPr lang="en-US" sz="2600" b="1" i="0" u="none">
                <a:solidFill>
                  <a:srgbClr val="FF0000"/>
                </a:solidFill>
                <a:latin typeface="Arial"/>
                <a:ea typeface="Arial"/>
                <a:cs typeface="Arial"/>
                <a:sym typeface="Arial"/>
              </a:rPr>
              <a:t>in a state of dormancy.</a:t>
            </a:r>
            <a:endParaRPr/>
          </a:p>
          <a:p>
            <a:pPr marL="0" marR="0" lvl="0" indent="0" algn="l" rtl="0">
              <a:lnSpc>
                <a:spcPct val="100000"/>
              </a:lnSpc>
              <a:spcBef>
                <a:spcPts val="0"/>
              </a:spcBef>
              <a:spcAft>
                <a:spcPts val="0"/>
              </a:spcAft>
              <a:buClr>
                <a:schemeClr val="dk2"/>
              </a:buClr>
              <a:buSzPts val="2600"/>
              <a:buFont typeface="Arial"/>
              <a:buNone/>
            </a:pPr>
            <a:r>
              <a:rPr lang="en-US" sz="2600" b="1" i="0" u="none">
                <a:solidFill>
                  <a:schemeClr val="dk2"/>
                </a:solidFill>
                <a:latin typeface="Arial"/>
                <a:ea typeface="Arial"/>
                <a:cs typeface="Arial"/>
                <a:sym typeface="Arial"/>
              </a:rPr>
              <a:t>Written by Khaled Al-Fagih</a:t>
            </a:r>
            <a:endParaRPr/>
          </a:p>
          <a:p>
            <a:pPr marL="0" marR="0" lvl="0" indent="0" algn="l" rtl="0">
              <a:lnSpc>
                <a:spcPct val="100000"/>
              </a:lnSpc>
              <a:spcBef>
                <a:spcPts val="0"/>
              </a:spcBef>
              <a:spcAft>
                <a:spcPts val="0"/>
              </a:spcAft>
              <a:buClr>
                <a:schemeClr val="dk2"/>
              </a:buClr>
              <a:buSzPts val="2600"/>
              <a:buFont typeface="Arial"/>
              <a:buNone/>
            </a:pPr>
            <a:r>
              <a:rPr lang="en-US" sz="2600" b="1" i="0" u="none">
                <a:solidFill>
                  <a:schemeClr val="dk2"/>
                </a:solidFill>
                <a:latin typeface="Arial"/>
                <a:ea typeface="Arial"/>
                <a:cs typeface="Arial"/>
                <a:sym typeface="Arial"/>
              </a:rPr>
              <a:t>&lt;/TEXTAREA&gt;: </a:t>
            </a:r>
            <a:endParaRPr/>
          </a:p>
          <a:p>
            <a:pPr marL="0" marR="0" lvl="0" indent="0" algn="l" rtl="0">
              <a:lnSpc>
                <a:spcPct val="100000"/>
              </a:lnSpc>
              <a:spcBef>
                <a:spcPts val="0"/>
              </a:spcBef>
              <a:spcAft>
                <a:spcPts val="0"/>
              </a:spcAft>
              <a:buClr>
                <a:schemeClr val="dk2"/>
              </a:buClr>
              <a:buSzPts val="2600"/>
              <a:buFont typeface="Arial"/>
              <a:buNone/>
            </a:pPr>
            <a:r>
              <a:rPr lang="en-US" sz="2600" b="1" i="0" u="none">
                <a:solidFill>
                  <a:schemeClr val="dk2"/>
                </a:solidFill>
                <a:latin typeface="Arial"/>
                <a:ea typeface="Arial"/>
                <a:cs typeface="Arial"/>
                <a:sym typeface="Arial"/>
              </a:rPr>
              <a:t>&lt;/form&gt;</a:t>
            </a:r>
            <a:endParaRPr/>
          </a:p>
          <a:p>
            <a:pPr marL="0" marR="0" lvl="0" indent="0" algn="l" rtl="0">
              <a:lnSpc>
                <a:spcPct val="100000"/>
              </a:lnSpc>
              <a:spcBef>
                <a:spcPts val="0"/>
              </a:spcBef>
              <a:spcAft>
                <a:spcPts val="0"/>
              </a:spcAft>
              <a:buClr>
                <a:srgbClr val="FF0000"/>
              </a:buClr>
              <a:buSzPts val="2600"/>
              <a:buFont typeface="Arial"/>
              <a:buNone/>
            </a:pPr>
            <a:r>
              <a:rPr lang="en-US" sz="2600" b="1" i="0" u="none">
                <a:solidFill>
                  <a:srgbClr val="FF0000"/>
                </a:solidFill>
                <a:latin typeface="Arial"/>
                <a:ea typeface="Arial"/>
                <a:cs typeface="Arial"/>
                <a:sym typeface="Arial"/>
              </a:rPr>
              <a:t>&lt;/BODY&gt;</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1276"/>
        <p:cNvGrpSpPr/>
        <p:nvPr/>
      </p:nvGrpSpPr>
      <p:grpSpPr>
        <a:xfrm>
          <a:off x="0" y="0"/>
          <a:ext cx="0" cy="0"/>
          <a:chOff x="0" y="0"/>
          <a:chExt cx="0" cy="0"/>
        </a:xfrm>
      </p:grpSpPr>
      <p:sp>
        <p:nvSpPr>
          <p:cNvPr id="1277" name="Google Shape;1277;p172"/>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158</a:t>
            </a:fld>
            <a:endParaRPr/>
          </a:p>
        </p:txBody>
      </p:sp>
      <p:pic>
        <p:nvPicPr>
          <p:cNvPr id="1278" name="Google Shape;1278;p172"/>
          <p:cNvPicPr preferRelativeResize="0"/>
          <p:nvPr/>
        </p:nvPicPr>
        <p:blipFill rotWithShape="1">
          <a:blip r:embed="rId3">
            <a:alphaModFix/>
          </a:blip>
          <a:srcRect/>
          <a:stretch/>
        </p:blipFill>
        <p:spPr>
          <a:xfrm>
            <a:off x="304800" y="0"/>
            <a:ext cx="8534400" cy="6843712"/>
          </a:xfrm>
          <a:prstGeom prst="rect">
            <a:avLst/>
          </a:prstGeom>
          <a:noFill/>
          <a:ln>
            <a:noFill/>
          </a:ln>
        </p:spPr>
      </p:pic>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1282"/>
        <p:cNvGrpSpPr/>
        <p:nvPr/>
      </p:nvGrpSpPr>
      <p:grpSpPr>
        <a:xfrm>
          <a:off x="0" y="0"/>
          <a:ext cx="0" cy="0"/>
          <a:chOff x="0" y="0"/>
          <a:chExt cx="0" cy="0"/>
        </a:xfrm>
      </p:grpSpPr>
      <p:sp>
        <p:nvSpPr>
          <p:cNvPr id="1283" name="Google Shape;1283;p173"/>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159</a:t>
            </a:fld>
            <a:endParaRPr/>
          </a:p>
        </p:txBody>
      </p:sp>
      <p:pic>
        <p:nvPicPr>
          <p:cNvPr id="1284" name="Google Shape;1284;p173"/>
          <p:cNvPicPr preferRelativeResize="0"/>
          <p:nvPr/>
        </p:nvPicPr>
        <p:blipFill rotWithShape="1">
          <a:blip r:embed="rId3">
            <a:alphaModFix/>
          </a:blip>
          <a:srcRect/>
          <a:stretch/>
        </p:blipFill>
        <p:spPr>
          <a:xfrm>
            <a:off x="457200" y="533400"/>
            <a:ext cx="8305800" cy="5638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0"/>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16</a:t>
            </a:fld>
            <a:endParaRPr/>
          </a:p>
        </p:txBody>
      </p:sp>
      <p:sp>
        <p:nvSpPr>
          <p:cNvPr id="241" name="Google Shape;241;p30"/>
          <p:cNvSpPr txBox="1">
            <a:spLocks noGrp="1"/>
          </p:cNvSpPr>
          <p:nvPr>
            <p:ph type="title"/>
          </p:nvPr>
        </p:nvSpPr>
        <p:spPr>
          <a:xfrm>
            <a:off x="457200" y="274637"/>
            <a:ext cx="8229600" cy="1143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Setting Document Properties</a:t>
            </a:r>
            <a:endParaRPr/>
          </a:p>
        </p:txBody>
      </p:sp>
      <p:sp>
        <p:nvSpPr>
          <p:cNvPr id="242" name="Google Shape;242;p30"/>
          <p:cNvSpPr txBox="1">
            <a:spLocks noGrp="1"/>
          </p:cNvSpPr>
          <p:nvPr>
            <p:ph type="body" idx="1"/>
          </p:nvPr>
        </p:nvSpPr>
        <p:spPr>
          <a:xfrm>
            <a:off x="381000" y="1828800"/>
            <a:ext cx="8229600" cy="4525962"/>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lt1"/>
              </a:buClr>
              <a:buSzPts val="3600"/>
              <a:buFont typeface="Noto Sans Symbols"/>
              <a:buChar char="▪"/>
            </a:pPr>
            <a:r>
              <a:rPr lang="en-US" sz="3600" b="0" i="0" u="none">
                <a:solidFill>
                  <a:schemeClr val="dk1"/>
                </a:solidFill>
                <a:latin typeface="Arial"/>
                <a:ea typeface="Arial"/>
                <a:cs typeface="Arial"/>
                <a:sym typeface="Arial"/>
              </a:rPr>
              <a:t>Document properties are controlled by attributes of the </a:t>
            </a:r>
            <a:r>
              <a:rPr lang="en-US" sz="3600" b="0" i="0" u="none">
                <a:solidFill>
                  <a:srgbClr val="FF0000"/>
                </a:solidFill>
                <a:latin typeface="Arial"/>
                <a:ea typeface="Arial"/>
                <a:cs typeface="Arial"/>
                <a:sym typeface="Arial"/>
              </a:rPr>
              <a:t>BODY</a:t>
            </a:r>
            <a:r>
              <a:rPr lang="en-US" sz="3600" b="0" i="0" u="none">
                <a:solidFill>
                  <a:schemeClr val="dk1"/>
                </a:solidFill>
                <a:latin typeface="Arial"/>
                <a:ea typeface="Arial"/>
                <a:cs typeface="Arial"/>
                <a:sym typeface="Arial"/>
              </a:rPr>
              <a:t> element. For example, there are color settings for the background color of the page, the document’s text and different states of links.</a:t>
            </a:r>
            <a:endParaRPr/>
          </a:p>
          <a:p>
            <a:pPr marL="342900" lvl="0" indent="-342900" algn="l" rtl="0">
              <a:lnSpc>
                <a:spcPct val="90000"/>
              </a:lnSpc>
              <a:spcBef>
                <a:spcPts val="720"/>
              </a:spcBef>
              <a:spcAft>
                <a:spcPts val="0"/>
              </a:spcAft>
              <a:buClr>
                <a:schemeClr val="dk1"/>
              </a:buClr>
              <a:buSzPts val="3600"/>
              <a:buFont typeface="Arial"/>
              <a:buNone/>
            </a:pPr>
            <a:endParaRPr sz="3600" b="0" i="0" u="none">
              <a:solidFill>
                <a:schemeClr val="dk1"/>
              </a:solidFill>
              <a:latin typeface="Arial"/>
              <a:ea typeface="Arial"/>
              <a:cs typeface="Arial"/>
              <a:sym typeface="Arial"/>
            </a:endParaRPr>
          </a:p>
          <a:p>
            <a:pPr marL="342900" lvl="0" indent="-342900" algn="l" rtl="0">
              <a:lnSpc>
                <a:spcPct val="90000"/>
              </a:lnSpc>
              <a:spcBef>
                <a:spcPts val="720"/>
              </a:spcBef>
              <a:spcAft>
                <a:spcPts val="0"/>
              </a:spcAft>
              <a:buClr>
                <a:schemeClr val="dk1"/>
              </a:buClr>
              <a:buSzPts val="3600"/>
              <a:buFont typeface="Arial"/>
              <a:buNone/>
            </a:pPr>
            <a:r>
              <a:rPr lang="en-US" sz="3600" b="0" i="0" u="none">
                <a:solidFill>
                  <a:schemeClr val="dk1"/>
                </a:solidFill>
                <a:latin typeface="Arial"/>
                <a:ea typeface="Arial"/>
                <a:cs typeface="Arial"/>
                <a:sym typeface="Arial"/>
              </a:rPr>
              <a:t>							</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1288"/>
        <p:cNvGrpSpPr/>
        <p:nvPr/>
      </p:nvGrpSpPr>
      <p:grpSpPr>
        <a:xfrm>
          <a:off x="0" y="0"/>
          <a:ext cx="0" cy="0"/>
          <a:chOff x="0" y="0"/>
          <a:chExt cx="0" cy="0"/>
        </a:xfrm>
      </p:grpSpPr>
      <p:sp>
        <p:nvSpPr>
          <p:cNvPr id="1289" name="Google Shape;1289;p174"/>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160</a:t>
            </a:fld>
            <a:endParaRPr/>
          </a:p>
        </p:txBody>
      </p:sp>
      <p:pic>
        <p:nvPicPr>
          <p:cNvPr id="1290" name="Google Shape;1290;p174"/>
          <p:cNvPicPr preferRelativeResize="0"/>
          <p:nvPr/>
        </p:nvPicPr>
        <p:blipFill rotWithShape="1">
          <a:blip r:embed="rId3">
            <a:alphaModFix/>
          </a:blip>
          <a:srcRect/>
          <a:stretch/>
        </p:blipFill>
        <p:spPr>
          <a:xfrm>
            <a:off x="0" y="304800"/>
            <a:ext cx="9144000" cy="6172200"/>
          </a:xfrm>
          <a:prstGeom prst="rect">
            <a:avLst/>
          </a:prstGeom>
          <a:noFill/>
          <a:ln>
            <a:noFill/>
          </a:ln>
        </p:spPr>
      </p:pic>
      <p:pic>
        <p:nvPicPr>
          <p:cNvPr id="1291" name="Google Shape;1291;p174"/>
          <p:cNvPicPr preferRelativeResize="0"/>
          <p:nvPr/>
        </p:nvPicPr>
        <p:blipFill rotWithShape="1">
          <a:blip r:embed="rId4">
            <a:alphaModFix/>
          </a:blip>
          <a:srcRect/>
          <a:stretch/>
        </p:blipFill>
        <p:spPr>
          <a:xfrm>
            <a:off x="723900" y="5805487"/>
            <a:ext cx="1463675" cy="96837"/>
          </a:xfrm>
          <a:prstGeom prst="rect">
            <a:avLst/>
          </a:prstGeom>
          <a:noFill/>
          <a:ln>
            <a:noFill/>
          </a:ln>
        </p:spPr>
      </p:pic>
      <p:pic>
        <p:nvPicPr>
          <p:cNvPr id="1292" name="Google Shape;1292;p174"/>
          <p:cNvPicPr preferRelativeResize="0"/>
          <p:nvPr/>
        </p:nvPicPr>
        <p:blipFill rotWithShape="1">
          <a:blip r:embed="rId5">
            <a:alphaModFix/>
          </a:blip>
          <a:srcRect/>
          <a:stretch/>
        </p:blipFill>
        <p:spPr>
          <a:xfrm>
            <a:off x="277812" y="4537075"/>
            <a:ext cx="2008187" cy="428625"/>
          </a:xfrm>
          <a:prstGeom prst="rect">
            <a:avLst/>
          </a:prstGeom>
          <a:noFill/>
          <a:ln>
            <a:noFill/>
          </a:ln>
        </p:spPr>
      </p:pic>
      <p:pic>
        <p:nvPicPr>
          <p:cNvPr id="1293" name="Google Shape;1293;p174"/>
          <p:cNvPicPr preferRelativeResize="0"/>
          <p:nvPr/>
        </p:nvPicPr>
        <p:blipFill rotWithShape="1">
          <a:blip r:embed="rId6">
            <a:alphaModFix/>
          </a:blip>
          <a:srcRect/>
          <a:stretch/>
        </p:blipFill>
        <p:spPr>
          <a:xfrm>
            <a:off x="635000" y="3554412"/>
            <a:ext cx="1096962" cy="61912"/>
          </a:xfrm>
          <a:prstGeom prst="rect">
            <a:avLst/>
          </a:prstGeom>
          <a:noFill/>
          <a:ln>
            <a:noFill/>
          </a:ln>
        </p:spPr>
      </p:pic>
      <p:pic>
        <p:nvPicPr>
          <p:cNvPr id="1294" name="Google Shape;1294;p174"/>
          <p:cNvPicPr preferRelativeResize="0"/>
          <p:nvPr/>
        </p:nvPicPr>
        <p:blipFill rotWithShape="1">
          <a:blip r:embed="rId7">
            <a:alphaModFix/>
          </a:blip>
          <a:srcRect/>
          <a:stretch/>
        </p:blipFill>
        <p:spPr>
          <a:xfrm>
            <a:off x="604837" y="3322637"/>
            <a:ext cx="1076325" cy="258762"/>
          </a:xfrm>
          <a:prstGeom prst="rect">
            <a:avLst/>
          </a:prstGeom>
          <a:noFill/>
          <a:ln>
            <a:noFill/>
          </a:ln>
        </p:spPr>
      </p:pic>
      <p:pic>
        <p:nvPicPr>
          <p:cNvPr id="1295" name="Google Shape;1295;p174"/>
          <p:cNvPicPr preferRelativeResize="0"/>
          <p:nvPr/>
        </p:nvPicPr>
        <p:blipFill rotWithShape="1">
          <a:blip r:embed="rId8">
            <a:alphaModFix/>
          </a:blip>
          <a:srcRect/>
          <a:stretch/>
        </p:blipFill>
        <p:spPr>
          <a:xfrm>
            <a:off x="658812" y="4305300"/>
            <a:ext cx="1584325" cy="265112"/>
          </a:xfrm>
          <a:prstGeom prst="rect">
            <a:avLst/>
          </a:prstGeom>
          <a:noFill/>
          <a:ln>
            <a:noFill/>
          </a:ln>
        </p:spPr>
      </p:pic>
      <p:pic>
        <p:nvPicPr>
          <p:cNvPr id="1296" name="Google Shape;1296;p174"/>
          <p:cNvPicPr preferRelativeResize="0"/>
          <p:nvPr/>
        </p:nvPicPr>
        <p:blipFill rotWithShape="1">
          <a:blip r:embed="rId9">
            <a:alphaModFix/>
          </a:blip>
          <a:srcRect/>
          <a:stretch/>
        </p:blipFill>
        <p:spPr>
          <a:xfrm>
            <a:off x="560387" y="5556250"/>
            <a:ext cx="1985962" cy="336550"/>
          </a:xfrm>
          <a:prstGeom prst="rect">
            <a:avLst/>
          </a:prstGeom>
          <a:noFill/>
          <a:ln>
            <a:noFill/>
          </a:ln>
        </p:spPr>
      </p:pic>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1300"/>
        <p:cNvGrpSpPr/>
        <p:nvPr/>
      </p:nvGrpSpPr>
      <p:grpSpPr>
        <a:xfrm>
          <a:off x="0" y="0"/>
          <a:ext cx="0" cy="0"/>
          <a:chOff x="0" y="0"/>
          <a:chExt cx="0" cy="0"/>
        </a:xfrm>
      </p:grpSpPr>
      <p:sp>
        <p:nvSpPr>
          <p:cNvPr id="1301" name="Google Shape;1301;p175"/>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161</a:t>
            </a:fld>
            <a:endParaRPr/>
          </a:p>
        </p:txBody>
      </p:sp>
      <p:sp>
        <p:nvSpPr>
          <p:cNvPr id="1302" name="Google Shape;1302;p175"/>
          <p:cNvSpPr txBox="1">
            <a:spLocks noGrp="1"/>
          </p:cNvSpPr>
          <p:nvPr>
            <p:ph type="title"/>
          </p:nvPr>
        </p:nvSpPr>
        <p:spPr>
          <a:xfrm>
            <a:off x="606425" y="274637"/>
            <a:ext cx="7931150" cy="8382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000"/>
              <a:buFont typeface="Arial"/>
              <a:buNone/>
            </a:pPr>
            <a:r>
              <a:rPr lang="en-US" sz="4000" b="0" i="0" u="none">
                <a:solidFill>
                  <a:srgbClr val="FFFF00"/>
                </a:solidFill>
                <a:latin typeface="Arial"/>
                <a:ea typeface="Arial"/>
                <a:cs typeface="Arial"/>
                <a:sym typeface="Arial"/>
              </a:rPr>
              <a:t>Other Elements used in Forms</a:t>
            </a:r>
            <a:endParaRPr/>
          </a:p>
        </p:txBody>
      </p:sp>
      <p:sp>
        <p:nvSpPr>
          <p:cNvPr id="1303" name="Google Shape;1303;p175"/>
          <p:cNvSpPr txBox="1">
            <a:spLocks noGrp="1"/>
          </p:cNvSpPr>
          <p:nvPr>
            <p:ph type="body" idx="1"/>
          </p:nvPr>
        </p:nvSpPr>
        <p:spPr>
          <a:xfrm>
            <a:off x="685800" y="1371600"/>
            <a:ext cx="7772400" cy="4800600"/>
          </a:xfrm>
          <a:prstGeom prst="rect">
            <a:avLst/>
          </a:prstGeom>
          <a:solidFill>
            <a:schemeClr val="accent1"/>
          </a:solidFill>
          <a:ln w="9525" cap="flat" cmpd="sng">
            <a:solidFill>
              <a:schemeClr val="accent1"/>
            </a:solidFill>
            <a:prstDash val="solid"/>
            <a:miter lim="524288"/>
            <a:headEnd type="none" w="sm" len="sm"/>
            <a:tailEnd type="none" w="sm" len="sm"/>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accent2"/>
              </a:buClr>
              <a:buSzPts val="2800"/>
              <a:buFont typeface="Noto Sans Symbols"/>
              <a:buChar char="▪"/>
            </a:pPr>
            <a:r>
              <a:rPr lang="en-US" sz="2800" b="0" i="0" u="none">
                <a:solidFill>
                  <a:schemeClr val="dk1"/>
                </a:solidFill>
                <a:latin typeface="Arial"/>
                <a:ea typeface="Arial"/>
                <a:cs typeface="Arial"/>
                <a:sym typeface="Arial"/>
              </a:rPr>
              <a:t>The two following examples are </a:t>
            </a:r>
            <a:r>
              <a:rPr lang="en-US" sz="2800" b="1" i="0" u="none">
                <a:solidFill>
                  <a:srgbClr val="FF0000"/>
                </a:solidFill>
                <a:latin typeface="Arial"/>
                <a:ea typeface="Arial"/>
                <a:cs typeface="Arial"/>
                <a:sym typeface="Arial"/>
              </a:rPr>
              <a:t>&lt;SELECT&gt;&lt;/SELECT&gt;</a:t>
            </a:r>
            <a:r>
              <a:rPr lang="en-US" sz="2800" b="0" i="0" u="none">
                <a:solidFill>
                  <a:schemeClr val="dk1"/>
                </a:solidFill>
                <a:latin typeface="Arial"/>
                <a:ea typeface="Arial"/>
                <a:cs typeface="Arial"/>
                <a:sym typeface="Arial"/>
              </a:rPr>
              <a:t> elements, where the attributes are set differently.</a:t>
            </a:r>
            <a:endParaRPr/>
          </a:p>
          <a:p>
            <a:pPr marL="342900" lvl="0" indent="-342900" algn="l" rtl="0">
              <a:lnSpc>
                <a:spcPct val="90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The Select elements attributes are:</a:t>
            </a:r>
            <a:endParaRPr/>
          </a:p>
          <a:p>
            <a:pPr marL="342900" lvl="0" indent="-342900" algn="l" rtl="0">
              <a:lnSpc>
                <a:spcPct val="90000"/>
              </a:lnSpc>
              <a:spcBef>
                <a:spcPts val="560"/>
              </a:spcBef>
              <a:spcAft>
                <a:spcPts val="0"/>
              </a:spcAft>
              <a:buClr>
                <a:schemeClr val="accent2"/>
              </a:buClr>
              <a:buSzPts val="2800"/>
              <a:buFont typeface="Noto Sans Symbols"/>
              <a:buChar char="▪"/>
            </a:pPr>
            <a:r>
              <a:rPr lang="en-US" sz="2800" b="1" i="0" u="none">
                <a:solidFill>
                  <a:srgbClr val="FF0000"/>
                </a:solidFill>
                <a:latin typeface="Arial"/>
                <a:ea typeface="Arial"/>
                <a:cs typeface="Arial"/>
                <a:sym typeface="Arial"/>
              </a:rPr>
              <a:t>NAME</a:t>
            </a:r>
            <a:r>
              <a:rPr lang="en-US" sz="2800" b="1" i="0" u="none">
                <a:solidFill>
                  <a:schemeClr val="dk1"/>
                </a:solidFill>
                <a:latin typeface="Arial"/>
                <a:ea typeface="Arial"/>
                <a:cs typeface="Arial"/>
                <a:sym typeface="Arial"/>
              </a:rPr>
              <a:t>:</a:t>
            </a:r>
            <a:r>
              <a:rPr lang="en-US" sz="2800" b="0" i="0" u="none">
                <a:solidFill>
                  <a:schemeClr val="dk1"/>
                </a:solidFill>
                <a:latin typeface="Arial"/>
                <a:ea typeface="Arial"/>
                <a:cs typeface="Arial"/>
                <a:sym typeface="Arial"/>
              </a:rPr>
              <a:t> is the name of the variable to be sent to the CGI application.</a:t>
            </a:r>
            <a:endParaRPr/>
          </a:p>
          <a:p>
            <a:pPr marL="342900" lvl="0" indent="-342900" algn="l" rtl="0">
              <a:lnSpc>
                <a:spcPct val="90000"/>
              </a:lnSpc>
              <a:spcBef>
                <a:spcPts val="560"/>
              </a:spcBef>
              <a:spcAft>
                <a:spcPts val="0"/>
              </a:spcAft>
              <a:buClr>
                <a:schemeClr val="accent2"/>
              </a:buClr>
              <a:buSzPts val="2800"/>
              <a:buFont typeface="Noto Sans Symbols"/>
              <a:buChar char="▪"/>
            </a:pPr>
            <a:r>
              <a:rPr lang="en-US" sz="2800" b="1" i="0" u="none">
                <a:solidFill>
                  <a:srgbClr val="FF0000"/>
                </a:solidFill>
                <a:latin typeface="Arial"/>
                <a:ea typeface="Arial"/>
                <a:cs typeface="Arial"/>
                <a:sym typeface="Arial"/>
              </a:rPr>
              <a:t>SIZE</a:t>
            </a:r>
            <a:r>
              <a:rPr lang="en-US" sz="2800" b="1" i="0" u="none">
                <a:solidFill>
                  <a:schemeClr val="dk1"/>
                </a:solidFill>
                <a:latin typeface="Arial"/>
                <a:ea typeface="Arial"/>
                <a:cs typeface="Arial"/>
                <a:sym typeface="Arial"/>
              </a:rPr>
              <a:t>:</a:t>
            </a:r>
            <a:r>
              <a:rPr lang="en-US" sz="2800" b="0" i="0" u="none">
                <a:solidFill>
                  <a:schemeClr val="dk1"/>
                </a:solidFill>
                <a:latin typeface="Arial"/>
                <a:ea typeface="Arial"/>
                <a:cs typeface="Arial"/>
                <a:sym typeface="Arial"/>
              </a:rPr>
              <a:t> this sets the number of </a:t>
            </a:r>
            <a:r>
              <a:rPr lang="en-US" sz="2800" b="1" i="0" u="none">
                <a:solidFill>
                  <a:srgbClr val="0000FF"/>
                </a:solidFill>
                <a:latin typeface="Arial"/>
                <a:ea typeface="Arial"/>
                <a:cs typeface="Arial"/>
                <a:sym typeface="Arial"/>
              </a:rPr>
              <a:t>visible</a:t>
            </a:r>
            <a:r>
              <a:rPr lang="en-US" sz="2800" b="0" i="0" u="none">
                <a:solidFill>
                  <a:schemeClr val="dk1"/>
                </a:solidFill>
                <a:latin typeface="Arial"/>
                <a:ea typeface="Arial"/>
                <a:cs typeface="Arial"/>
                <a:sym typeface="Arial"/>
              </a:rPr>
              <a:t> choices.</a:t>
            </a:r>
            <a:endParaRPr/>
          </a:p>
          <a:p>
            <a:pPr marL="342900" lvl="0" indent="-342900" algn="l" rtl="0">
              <a:lnSpc>
                <a:spcPct val="90000"/>
              </a:lnSpc>
              <a:spcBef>
                <a:spcPts val="560"/>
              </a:spcBef>
              <a:spcAft>
                <a:spcPts val="0"/>
              </a:spcAft>
              <a:buClr>
                <a:schemeClr val="accent2"/>
              </a:buClr>
              <a:buSzPts val="2800"/>
              <a:buFont typeface="Noto Sans Symbols"/>
              <a:buChar char="▪"/>
            </a:pPr>
            <a:r>
              <a:rPr lang="en-US" sz="2800" b="1" i="0" u="none">
                <a:solidFill>
                  <a:srgbClr val="FF0000"/>
                </a:solidFill>
                <a:latin typeface="Arial"/>
                <a:ea typeface="Arial"/>
                <a:cs typeface="Arial"/>
                <a:sym typeface="Arial"/>
              </a:rPr>
              <a:t>MULTIPLE</a:t>
            </a:r>
            <a:r>
              <a:rPr lang="en-US" sz="2800" b="1" i="0" u="none">
                <a:solidFill>
                  <a:schemeClr val="dk1"/>
                </a:solidFill>
                <a:latin typeface="Arial"/>
                <a:ea typeface="Arial"/>
                <a:cs typeface="Arial"/>
                <a:sym typeface="Arial"/>
              </a:rPr>
              <a:t>:</a:t>
            </a:r>
            <a:r>
              <a:rPr lang="en-US" sz="2800" b="0" i="0" u="none">
                <a:solidFill>
                  <a:schemeClr val="dk1"/>
                </a:solidFill>
                <a:latin typeface="Arial"/>
                <a:ea typeface="Arial"/>
                <a:cs typeface="Arial"/>
                <a:sym typeface="Arial"/>
              </a:rPr>
              <a:t> the presence of this attribute signifies that the user can make multiple selections. By default only one selection is allowed.</a:t>
            </a:r>
            <a:endParaRPr/>
          </a:p>
          <a:p>
            <a:pPr marL="342900" lvl="0" indent="-165100" algn="l" rtl="0">
              <a:spcBef>
                <a:spcPts val="560"/>
              </a:spcBef>
              <a:spcAft>
                <a:spcPts val="0"/>
              </a:spcAft>
              <a:buClr>
                <a:schemeClr val="dk1"/>
              </a:buClr>
              <a:buSzPts val="2800"/>
              <a:buFont typeface="Arial"/>
              <a:buNone/>
            </a:pPr>
            <a:endParaRPr sz="2800" b="0" i="0" u="none">
              <a:solidFill>
                <a:schemeClr val="dk1"/>
              </a:solidFill>
              <a:latin typeface="Arial"/>
              <a:ea typeface="Arial"/>
              <a:cs typeface="Arial"/>
              <a:sym typeface="Arial"/>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1307"/>
        <p:cNvGrpSpPr/>
        <p:nvPr/>
      </p:nvGrpSpPr>
      <p:grpSpPr>
        <a:xfrm>
          <a:off x="0" y="0"/>
          <a:ext cx="0" cy="0"/>
          <a:chOff x="0" y="0"/>
          <a:chExt cx="0" cy="0"/>
        </a:xfrm>
      </p:grpSpPr>
      <p:sp>
        <p:nvSpPr>
          <p:cNvPr id="1308" name="Google Shape;1308;p176"/>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162</a:t>
            </a:fld>
            <a:endParaRPr/>
          </a:p>
        </p:txBody>
      </p:sp>
      <p:sp>
        <p:nvSpPr>
          <p:cNvPr id="1309" name="Google Shape;1309;p176"/>
          <p:cNvSpPr txBox="1"/>
          <p:nvPr/>
        </p:nvSpPr>
        <p:spPr>
          <a:xfrm>
            <a:off x="304800" y="457200"/>
            <a:ext cx="8610600" cy="5643562"/>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800"/>
              <a:buFont typeface="Arial"/>
              <a:buNone/>
            </a:pPr>
            <a:r>
              <a:rPr lang="en-US" sz="2800" b="1" i="0" u="none">
                <a:solidFill>
                  <a:srgbClr val="FF0000"/>
                </a:solidFill>
                <a:latin typeface="Arial"/>
                <a:ea typeface="Arial"/>
                <a:cs typeface="Arial"/>
                <a:sym typeface="Arial"/>
              </a:rPr>
              <a:t>&lt;BODY bgcolor=lightblue&gt;</a:t>
            </a:r>
            <a:endParaRPr/>
          </a:p>
          <a:p>
            <a:pPr marL="0" marR="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&lt;form&gt;</a:t>
            </a:r>
            <a:endParaRPr/>
          </a:p>
          <a:p>
            <a:pPr marL="0" marR="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Select the cities you have visited:</a:t>
            </a:r>
            <a:endParaRPr/>
          </a:p>
          <a:p>
            <a:pPr marL="0" marR="0" lvl="0" indent="0" algn="l" rtl="0">
              <a:lnSpc>
                <a:spcPct val="100000"/>
              </a:lnSpc>
              <a:spcBef>
                <a:spcPts val="0"/>
              </a:spcBef>
              <a:spcAft>
                <a:spcPts val="0"/>
              </a:spcAft>
              <a:buClr>
                <a:srgbClr val="0000FF"/>
              </a:buClr>
              <a:buSzPts val="2800"/>
              <a:buFont typeface="Arial"/>
              <a:buNone/>
            </a:pPr>
            <a:r>
              <a:rPr lang="en-US" sz="2800" b="1" i="0" u="none">
                <a:solidFill>
                  <a:srgbClr val="0000FF"/>
                </a:solidFill>
                <a:latin typeface="Arial"/>
                <a:ea typeface="Arial"/>
                <a:cs typeface="Arial"/>
                <a:sym typeface="Arial"/>
              </a:rPr>
              <a:t>&lt;SELECT name=“list”  size=5&gt;</a:t>
            </a:r>
            <a:endParaRPr/>
          </a:p>
          <a:p>
            <a:pPr marL="0" marR="0" lvl="0" indent="0" algn="l" rtl="0">
              <a:lnSpc>
                <a:spcPct val="100000"/>
              </a:lnSpc>
              <a:spcBef>
                <a:spcPts val="0"/>
              </a:spcBef>
              <a:spcAft>
                <a:spcPts val="0"/>
              </a:spcAft>
              <a:buClr>
                <a:srgbClr val="FF0000"/>
              </a:buClr>
              <a:buSzPts val="2800"/>
              <a:buFont typeface="Arial"/>
              <a:buNone/>
            </a:pPr>
            <a:r>
              <a:rPr lang="en-US" sz="2800" b="1" i="0" u="none">
                <a:solidFill>
                  <a:srgbClr val="FF0000"/>
                </a:solidFill>
                <a:latin typeface="Arial"/>
                <a:ea typeface="Arial"/>
                <a:cs typeface="Arial"/>
                <a:sym typeface="Arial"/>
              </a:rPr>
              <a:t>&lt;option&gt; London&lt;/option&gt;</a:t>
            </a:r>
            <a:endParaRPr/>
          </a:p>
          <a:p>
            <a:pPr marL="0" marR="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&lt;option&gt; Tokyo&lt;/option&gt;</a:t>
            </a:r>
            <a:endParaRPr/>
          </a:p>
          <a:p>
            <a:pPr marL="0" marR="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&lt;option&gt; Paris&lt;/option&gt;</a:t>
            </a:r>
            <a:endParaRPr/>
          </a:p>
          <a:p>
            <a:pPr marL="0" marR="0" lvl="0" indent="0" algn="l" rtl="0">
              <a:lnSpc>
                <a:spcPct val="100000"/>
              </a:lnSpc>
              <a:spcBef>
                <a:spcPts val="0"/>
              </a:spcBef>
              <a:spcAft>
                <a:spcPts val="0"/>
              </a:spcAft>
              <a:buClr>
                <a:srgbClr val="FF0000"/>
              </a:buClr>
              <a:buSzPts val="2800"/>
              <a:buFont typeface="Arial"/>
              <a:buNone/>
            </a:pPr>
            <a:r>
              <a:rPr lang="en-US" sz="2800" b="1" i="0" u="none">
                <a:solidFill>
                  <a:srgbClr val="FF0000"/>
                </a:solidFill>
                <a:latin typeface="Arial"/>
                <a:ea typeface="Arial"/>
                <a:cs typeface="Arial"/>
                <a:sym typeface="Arial"/>
              </a:rPr>
              <a:t>&lt;option&gt; New York&lt;/option&gt;</a:t>
            </a:r>
            <a:endParaRPr/>
          </a:p>
          <a:p>
            <a:pPr marL="0" marR="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&lt;option&gt; LA&lt;/option&gt;</a:t>
            </a:r>
            <a:endParaRPr/>
          </a:p>
          <a:p>
            <a:pPr marL="0" marR="0" lvl="0" indent="0" algn="l" rtl="0">
              <a:lnSpc>
                <a:spcPct val="100000"/>
              </a:lnSpc>
              <a:spcBef>
                <a:spcPts val="0"/>
              </a:spcBef>
              <a:spcAft>
                <a:spcPts val="0"/>
              </a:spcAft>
              <a:buClr>
                <a:srgbClr val="FF0000"/>
              </a:buClr>
              <a:buSzPts val="2800"/>
              <a:buFont typeface="Arial"/>
              <a:buNone/>
            </a:pPr>
            <a:r>
              <a:rPr lang="en-US" sz="2800" b="1" i="0" u="none">
                <a:solidFill>
                  <a:srgbClr val="FF0000"/>
                </a:solidFill>
                <a:latin typeface="Arial"/>
                <a:ea typeface="Arial"/>
                <a:cs typeface="Arial"/>
                <a:sym typeface="Arial"/>
              </a:rPr>
              <a:t>&lt;option&gt; KL&lt;/option&gt;</a:t>
            </a:r>
            <a:endParaRPr/>
          </a:p>
          <a:p>
            <a:pPr marL="0" marR="0" lvl="0" indent="0" algn="l" rtl="0">
              <a:lnSpc>
                <a:spcPct val="100000"/>
              </a:lnSpc>
              <a:spcBef>
                <a:spcPts val="0"/>
              </a:spcBef>
              <a:spcAft>
                <a:spcPts val="0"/>
              </a:spcAft>
              <a:buClr>
                <a:srgbClr val="0000FF"/>
              </a:buClr>
              <a:buSzPts val="2800"/>
              <a:buFont typeface="Arial"/>
              <a:buNone/>
            </a:pPr>
            <a:r>
              <a:rPr lang="en-US" sz="2800" b="1" i="0" u="none">
                <a:solidFill>
                  <a:srgbClr val="0000FF"/>
                </a:solidFill>
                <a:latin typeface="Arial"/>
                <a:ea typeface="Arial"/>
                <a:cs typeface="Arial"/>
                <a:sym typeface="Arial"/>
              </a:rPr>
              <a:t>&lt;/SELECT&gt;</a:t>
            </a:r>
            <a:r>
              <a:rPr lang="en-US" sz="2800" b="1" i="0" u="none">
                <a:solidFill>
                  <a:schemeClr val="dk1"/>
                </a:solidFill>
                <a:latin typeface="Arial"/>
                <a:ea typeface="Arial"/>
                <a:cs typeface="Arial"/>
                <a:sym typeface="Arial"/>
              </a:rPr>
              <a:t> </a:t>
            </a:r>
            <a:endParaRPr/>
          </a:p>
          <a:p>
            <a:pPr marL="0" marR="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&lt;/form&gt;</a:t>
            </a:r>
            <a:endParaRPr/>
          </a:p>
          <a:p>
            <a:pPr marL="0" marR="0" lvl="0" indent="0" algn="l" rtl="0">
              <a:lnSpc>
                <a:spcPct val="100000"/>
              </a:lnSpc>
              <a:spcBef>
                <a:spcPts val="0"/>
              </a:spcBef>
              <a:spcAft>
                <a:spcPts val="0"/>
              </a:spcAft>
              <a:buClr>
                <a:srgbClr val="FF0000"/>
              </a:buClr>
              <a:buSzPts val="2800"/>
              <a:buFont typeface="Arial"/>
              <a:buNone/>
            </a:pPr>
            <a:r>
              <a:rPr lang="en-US" sz="2800" b="1" i="0" u="none">
                <a:solidFill>
                  <a:srgbClr val="FF0000"/>
                </a:solidFill>
                <a:latin typeface="Arial"/>
                <a:ea typeface="Arial"/>
                <a:cs typeface="Arial"/>
                <a:sym typeface="Arial"/>
              </a:rPr>
              <a:t>&lt;/BODY&gt;</a:t>
            </a:r>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1313"/>
        <p:cNvGrpSpPr/>
        <p:nvPr/>
      </p:nvGrpSpPr>
      <p:grpSpPr>
        <a:xfrm>
          <a:off x="0" y="0"/>
          <a:ext cx="0" cy="0"/>
          <a:chOff x="0" y="0"/>
          <a:chExt cx="0" cy="0"/>
        </a:xfrm>
      </p:grpSpPr>
      <p:sp>
        <p:nvSpPr>
          <p:cNvPr id="1314" name="Google Shape;1314;p177"/>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163</a:t>
            </a:fld>
            <a:endParaRPr/>
          </a:p>
        </p:txBody>
      </p:sp>
      <p:pic>
        <p:nvPicPr>
          <p:cNvPr id="1315" name="Google Shape;1315;p177"/>
          <p:cNvPicPr preferRelativeResize="0"/>
          <p:nvPr/>
        </p:nvPicPr>
        <p:blipFill rotWithShape="1">
          <a:blip r:embed="rId3">
            <a:alphaModFix/>
          </a:blip>
          <a:srcRect/>
          <a:stretch/>
        </p:blipFill>
        <p:spPr>
          <a:xfrm>
            <a:off x="228600" y="381000"/>
            <a:ext cx="8686800" cy="6096000"/>
          </a:xfrm>
          <a:prstGeom prst="rect">
            <a:avLst/>
          </a:prstGeom>
          <a:noFill/>
          <a:ln>
            <a:noFill/>
          </a:ln>
        </p:spPr>
      </p:pic>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1319"/>
        <p:cNvGrpSpPr/>
        <p:nvPr/>
      </p:nvGrpSpPr>
      <p:grpSpPr>
        <a:xfrm>
          <a:off x="0" y="0"/>
          <a:ext cx="0" cy="0"/>
          <a:chOff x="0" y="0"/>
          <a:chExt cx="0" cy="0"/>
        </a:xfrm>
      </p:grpSpPr>
      <p:sp>
        <p:nvSpPr>
          <p:cNvPr id="1320" name="Google Shape;1320;p178"/>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164</a:t>
            </a:fld>
            <a:endParaRPr/>
          </a:p>
        </p:txBody>
      </p:sp>
      <p:sp>
        <p:nvSpPr>
          <p:cNvPr id="1321" name="Google Shape;1321;p178"/>
          <p:cNvSpPr txBox="1">
            <a:spLocks noGrp="1"/>
          </p:cNvSpPr>
          <p:nvPr>
            <p:ph type="title"/>
          </p:nvPr>
        </p:nvSpPr>
        <p:spPr>
          <a:xfrm>
            <a:off x="457200" y="274637"/>
            <a:ext cx="8229600" cy="762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Other Elements used in Forms</a:t>
            </a:r>
            <a:endParaRPr/>
          </a:p>
        </p:txBody>
      </p:sp>
      <p:sp>
        <p:nvSpPr>
          <p:cNvPr id="1322" name="Google Shape;1322;p178"/>
          <p:cNvSpPr txBox="1">
            <a:spLocks noGrp="1"/>
          </p:cNvSpPr>
          <p:nvPr>
            <p:ph type="body" idx="1"/>
          </p:nvPr>
        </p:nvSpPr>
        <p:spPr>
          <a:xfrm>
            <a:off x="533400" y="1828800"/>
            <a:ext cx="7772400" cy="3505200"/>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accent2"/>
              </a:buClr>
              <a:buSzPts val="2800"/>
              <a:buFont typeface="Noto Sans Symbols"/>
              <a:buChar char="▪"/>
            </a:pPr>
            <a:r>
              <a:rPr lang="en-US" sz="2800" b="1" i="0" u="none">
                <a:solidFill>
                  <a:srgbClr val="FF0000"/>
                </a:solidFill>
                <a:latin typeface="Arial"/>
                <a:ea typeface="Arial"/>
                <a:cs typeface="Arial"/>
                <a:sym typeface="Arial"/>
              </a:rPr>
              <a:t>Drop Down List:</a:t>
            </a:r>
            <a:endParaRPr/>
          </a:p>
          <a:p>
            <a:pPr marL="342900" lvl="0" indent="-165100" algn="l" rtl="0">
              <a:lnSpc>
                <a:spcPct val="100000"/>
              </a:lnSpc>
              <a:spcBef>
                <a:spcPts val="560"/>
              </a:spcBef>
              <a:spcAft>
                <a:spcPts val="0"/>
              </a:spcAft>
              <a:buClr>
                <a:schemeClr val="accent2"/>
              </a:buClr>
              <a:buSzPts val="2800"/>
              <a:buFont typeface="Noto Sans Symbols"/>
              <a:buNone/>
            </a:pPr>
            <a:endParaRPr sz="2800" b="0" i="0" u="none">
              <a:solidFill>
                <a:srgbClr val="FF0000"/>
              </a:solidFill>
              <a:latin typeface="Arial"/>
              <a:ea typeface="Arial"/>
              <a:cs typeface="Arial"/>
              <a:sym typeface="Arial"/>
            </a:endParaRPr>
          </a:p>
          <a:p>
            <a:pPr marL="342900" lvl="0" indent="-165100" algn="l" rtl="0">
              <a:lnSpc>
                <a:spcPct val="100000"/>
              </a:lnSpc>
              <a:spcBef>
                <a:spcPts val="560"/>
              </a:spcBef>
              <a:spcAft>
                <a:spcPts val="0"/>
              </a:spcAft>
              <a:buClr>
                <a:schemeClr val="accent2"/>
              </a:buClr>
              <a:buSzPts val="2800"/>
              <a:buFont typeface="Noto Sans Symbols"/>
              <a:buNone/>
            </a:pPr>
            <a:endParaRPr sz="2800" b="1" i="0" u="none">
              <a:solidFill>
                <a:schemeClr val="dk1"/>
              </a:solidFill>
              <a:latin typeface="Arial"/>
              <a:ea typeface="Arial"/>
              <a:cs typeface="Arial"/>
              <a:sym typeface="Arial"/>
            </a:endParaRPr>
          </a:p>
          <a:p>
            <a:pPr marL="342900" lvl="0" indent="-165100" algn="l" rtl="0">
              <a:lnSpc>
                <a:spcPct val="100000"/>
              </a:lnSpc>
              <a:spcBef>
                <a:spcPts val="560"/>
              </a:spcBef>
              <a:spcAft>
                <a:spcPts val="0"/>
              </a:spcAft>
              <a:buClr>
                <a:schemeClr val="accent2"/>
              </a:buClr>
              <a:buSzPts val="2800"/>
              <a:buFont typeface="Noto Sans Symbols"/>
              <a:buNone/>
            </a:pPr>
            <a:endParaRPr sz="2800" b="1" i="0" u="none">
              <a:solidFill>
                <a:schemeClr val="dk1"/>
              </a:solidFill>
              <a:latin typeface="Arial"/>
              <a:ea typeface="Arial"/>
              <a:cs typeface="Arial"/>
              <a:sym typeface="Arial"/>
            </a:endParaRPr>
          </a:p>
          <a:p>
            <a:pPr marL="342900" lvl="0" indent="-342900" algn="l" rtl="0">
              <a:lnSpc>
                <a:spcPct val="100000"/>
              </a:lnSpc>
              <a:spcBef>
                <a:spcPts val="560"/>
              </a:spcBef>
              <a:spcAft>
                <a:spcPts val="0"/>
              </a:spcAft>
              <a:buClr>
                <a:schemeClr val="accent2"/>
              </a:buClr>
              <a:buSzPts val="2800"/>
              <a:buFont typeface="Noto Sans Symbols"/>
              <a:buChar char="▪"/>
            </a:pPr>
            <a:r>
              <a:rPr lang="en-US" sz="2800" b="1" i="0" u="none">
                <a:solidFill>
                  <a:srgbClr val="FF0000"/>
                </a:solidFill>
                <a:latin typeface="Arial"/>
                <a:ea typeface="Arial"/>
                <a:cs typeface="Arial"/>
                <a:sym typeface="Arial"/>
              </a:rPr>
              <a:t>Name:</a:t>
            </a:r>
            <a:r>
              <a:rPr lang="en-US" sz="2800" b="0" i="0" u="none">
                <a:solidFill>
                  <a:schemeClr val="dk1"/>
                </a:solidFill>
                <a:latin typeface="Arial"/>
                <a:ea typeface="Arial"/>
                <a:cs typeface="Arial"/>
                <a:sym typeface="Arial"/>
              </a:rPr>
              <a:t> is the name of the variable to be sent to the CGI application.</a:t>
            </a:r>
            <a:endParaRPr/>
          </a:p>
          <a:p>
            <a:pPr marL="342900" lvl="0" indent="-342900" algn="l" rtl="0">
              <a:lnSpc>
                <a:spcPct val="100000"/>
              </a:lnSpc>
              <a:spcBef>
                <a:spcPts val="640"/>
              </a:spcBef>
              <a:spcAft>
                <a:spcPts val="0"/>
              </a:spcAft>
              <a:buClr>
                <a:schemeClr val="accent2"/>
              </a:buClr>
              <a:buSzPts val="2800"/>
              <a:buFont typeface="Noto Sans Symbols"/>
              <a:buChar char="▪"/>
            </a:pPr>
            <a:r>
              <a:rPr lang="en-US" sz="2800" b="1" i="0" u="none">
                <a:solidFill>
                  <a:srgbClr val="FF0000"/>
                </a:solidFill>
                <a:latin typeface="Arial"/>
                <a:ea typeface="Arial"/>
                <a:cs typeface="Arial"/>
                <a:sym typeface="Arial"/>
              </a:rPr>
              <a:t>Size:</a:t>
            </a:r>
            <a:r>
              <a:rPr lang="en-US" sz="2800" b="0" i="0" u="none">
                <a:solidFill>
                  <a:srgbClr val="FF0000"/>
                </a:solidFill>
                <a:latin typeface="Arial"/>
                <a:ea typeface="Arial"/>
                <a:cs typeface="Arial"/>
                <a:sym typeface="Arial"/>
              </a:rPr>
              <a:t> </a:t>
            </a:r>
            <a:r>
              <a:rPr lang="en-US" sz="3200" b="0" i="0" u="none">
                <a:solidFill>
                  <a:srgbClr val="FF0000"/>
                </a:solidFill>
                <a:latin typeface="Arial"/>
                <a:ea typeface="Arial"/>
                <a:cs typeface="Arial"/>
                <a:sym typeface="Arial"/>
              </a:rPr>
              <a:t>1</a:t>
            </a:r>
            <a:r>
              <a:rPr lang="en-US" sz="2800" b="0" i="0" u="none">
                <a:solidFill>
                  <a:schemeClr val="dk1"/>
                </a:solidFill>
                <a:latin typeface="Arial"/>
                <a:ea typeface="Arial"/>
                <a:cs typeface="Arial"/>
                <a:sym typeface="Arial"/>
              </a:rPr>
              <a:t>.</a:t>
            </a:r>
            <a:endParaRPr/>
          </a:p>
          <a:p>
            <a:pPr marL="342900" lvl="0" indent="-165100" algn="l" rtl="0">
              <a:lnSpc>
                <a:spcPct val="100000"/>
              </a:lnSpc>
              <a:spcBef>
                <a:spcPts val="560"/>
              </a:spcBef>
              <a:spcAft>
                <a:spcPts val="0"/>
              </a:spcAft>
              <a:buClr>
                <a:schemeClr val="accent2"/>
              </a:buClr>
              <a:buSzPts val="2800"/>
              <a:buFont typeface="Noto Sans Symbols"/>
              <a:buNone/>
            </a:pPr>
            <a:endParaRPr sz="2800" b="0" i="0" u="none">
              <a:solidFill>
                <a:schemeClr val="dk1"/>
              </a:solidFill>
              <a:latin typeface="Arial"/>
              <a:ea typeface="Arial"/>
              <a:cs typeface="Arial"/>
              <a:sym typeface="Arial"/>
            </a:endParaRPr>
          </a:p>
          <a:p>
            <a:pPr marL="342900" lvl="0" indent="-165100" algn="l" rtl="0">
              <a:lnSpc>
                <a:spcPct val="100000"/>
              </a:lnSpc>
              <a:spcBef>
                <a:spcPts val="560"/>
              </a:spcBef>
              <a:spcAft>
                <a:spcPts val="0"/>
              </a:spcAft>
              <a:buClr>
                <a:schemeClr val="accent2"/>
              </a:buClr>
              <a:buSzPts val="2800"/>
              <a:buFont typeface="Noto Sans Symbols"/>
              <a:buNone/>
            </a:pPr>
            <a:endParaRPr sz="2800" b="0" i="0" u="none">
              <a:solidFill>
                <a:schemeClr val="dk1"/>
              </a:solidFill>
              <a:latin typeface="Arial"/>
              <a:ea typeface="Arial"/>
              <a:cs typeface="Arial"/>
              <a:sym typeface="Arial"/>
            </a:endParaRPr>
          </a:p>
          <a:p>
            <a:pPr marL="342900" lvl="0" indent="-342900" algn="l" rtl="0">
              <a:lnSpc>
                <a:spcPct val="100000"/>
              </a:lnSpc>
              <a:spcBef>
                <a:spcPts val="560"/>
              </a:spcBef>
              <a:spcAft>
                <a:spcPts val="0"/>
              </a:spcAft>
              <a:buClr>
                <a:schemeClr val="dk1"/>
              </a:buClr>
              <a:buSzPts val="2800"/>
              <a:buFont typeface="Arial"/>
              <a:buNone/>
            </a:pPr>
            <a:endParaRPr sz="2800" b="0" i="0" u="none">
              <a:solidFill>
                <a:schemeClr val="dk1"/>
              </a:solidFill>
              <a:latin typeface="Arial"/>
              <a:ea typeface="Arial"/>
              <a:cs typeface="Arial"/>
              <a:sym typeface="Arial"/>
            </a:endParaRPr>
          </a:p>
          <a:p>
            <a:pPr marL="342900" lvl="0" indent="-165100" algn="l" rtl="0">
              <a:spcBef>
                <a:spcPts val="560"/>
              </a:spcBef>
              <a:spcAft>
                <a:spcPts val="0"/>
              </a:spcAft>
              <a:buClr>
                <a:schemeClr val="dk1"/>
              </a:buClr>
              <a:buSzPts val="2800"/>
              <a:buFont typeface="Arial"/>
              <a:buNone/>
            </a:pPr>
            <a:endParaRPr sz="2800" b="0" i="0" u="none">
              <a:solidFill>
                <a:schemeClr val="dk1"/>
              </a:solidFill>
              <a:latin typeface="Arial"/>
              <a:ea typeface="Arial"/>
              <a:cs typeface="Arial"/>
              <a:sym typeface="Arial"/>
            </a:endParaRPr>
          </a:p>
        </p:txBody>
      </p:sp>
      <p:pic>
        <p:nvPicPr>
          <p:cNvPr id="1323" name="Google Shape;1323;p178"/>
          <p:cNvPicPr preferRelativeResize="0"/>
          <p:nvPr/>
        </p:nvPicPr>
        <p:blipFill rotWithShape="1">
          <a:blip r:embed="rId3">
            <a:alphaModFix/>
          </a:blip>
          <a:srcRect/>
          <a:stretch/>
        </p:blipFill>
        <p:spPr>
          <a:xfrm>
            <a:off x="1219200" y="2438400"/>
            <a:ext cx="2133600" cy="865187"/>
          </a:xfrm>
          <a:prstGeom prst="rect">
            <a:avLst/>
          </a:prstGeom>
          <a:noFill/>
          <a:ln>
            <a:noFill/>
          </a:ln>
        </p:spPr>
      </p:pic>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sp>
        <p:nvSpPr>
          <p:cNvPr id="1328" name="Google Shape;1328;p179"/>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165</a:t>
            </a:fld>
            <a:endParaRPr/>
          </a:p>
        </p:txBody>
      </p:sp>
      <p:sp>
        <p:nvSpPr>
          <p:cNvPr id="1329" name="Google Shape;1329;p179"/>
          <p:cNvSpPr txBox="1">
            <a:spLocks noGrp="1"/>
          </p:cNvSpPr>
          <p:nvPr>
            <p:ph type="title"/>
          </p:nvPr>
        </p:nvSpPr>
        <p:spPr>
          <a:xfrm>
            <a:off x="457200" y="274637"/>
            <a:ext cx="8229600" cy="762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Other Elements used in Forms</a:t>
            </a:r>
            <a:endParaRPr/>
          </a:p>
        </p:txBody>
      </p:sp>
      <p:sp>
        <p:nvSpPr>
          <p:cNvPr id="1330" name="Google Shape;1330;p179"/>
          <p:cNvSpPr txBox="1">
            <a:spLocks noGrp="1"/>
          </p:cNvSpPr>
          <p:nvPr>
            <p:ph type="body" idx="1"/>
          </p:nvPr>
        </p:nvSpPr>
        <p:spPr>
          <a:xfrm>
            <a:off x="685800" y="1524000"/>
            <a:ext cx="7772400" cy="4495800"/>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accent2"/>
              </a:buClr>
              <a:buSzPts val="2800"/>
              <a:buFont typeface="Noto Sans Symbols"/>
              <a:buChar char="▪"/>
            </a:pPr>
            <a:r>
              <a:rPr lang="en-US" sz="2800" b="1" i="0" u="none">
                <a:solidFill>
                  <a:srgbClr val="FF0000"/>
                </a:solidFill>
                <a:latin typeface="Arial"/>
                <a:ea typeface="Arial"/>
                <a:cs typeface="Arial"/>
                <a:sym typeface="Arial"/>
              </a:rPr>
              <a:t>List Box:</a:t>
            </a:r>
            <a:endParaRPr/>
          </a:p>
          <a:p>
            <a:pPr marL="342900" lvl="0" indent="-342900" algn="l" rtl="0">
              <a:lnSpc>
                <a:spcPct val="100000"/>
              </a:lnSpc>
              <a:spcBef>
                <a:spcPts val="560"/>
              </a:spcBef>
              <a:spcAft>
                <a:spcPts val="0"/>
              </a:spcAft>
              <a:buClr>
                <a:schemeClr val="dk1"/>
              </a:buClr>
              <a:buSzPts val="2800"/>
              <a:buFont typeface="Arial"/>
              <a:buNone/>
            </a:pPr>
            <a:endParaRPr sz="2800" b="1" i="0" u="none">
              <a:solidFill>
                <a:srgbClr val="FF0000"/>
              </a:solidFill>
              <a:latin typeface="Arial"/>
              <a:ea typeface="Arial"/>
              <a:cs typeface="Arial"/>
              <a:sym typeface="Arial"/>
            </a:endParaRPr>
          </a:p>
          <a:p>
            <a:pPr marL="342900" lvl="0" indent="-165100" algn="l" rtl="0">
              <a:lnSpc>
                <a:spcPct val="100000"/>
              </a:lnSpc>
              <a:spcBef>
                <a:spcPts val="560"/>
              </a:spcBef>
              <a:spcAft>
                <a:spcPts val="0"/>
              </a:spcAft>
              <a:buClr>
                <a:schemeClr val="accent2"/>
              </a:buClr>
              <a:buSzPts val="2800"/>
              <a:buFont typeface="Noto Sans Symbols"/>
              <a:buNone/>
            </a:pPr>
            <a:endParaRPr sz="2800" b="1" i="0" u="none">
              <a:solidFill>
                <a:schemeClr val="dk1"/>
              </a:solidFill>
              <a:latin typeface="Arial"/>
              <a:ea typeface="Arial"/>
              <a:cs typeface="Arial"/>
              <a:sym typeface="Arial"/>
            </a:endParaRPr>
          </a:p>
          <a:p>
            <a:pPr marL="342900" lvl="0" indent="-165100" algn="l" rtl="0">
              <a:lnSpc>
                <a:spcPct val="100000"/>
              </a:lnSpc>
              <a:spcBef>
                <a:spcPts val="560"/>
              </a:spcBef>
              <a:spcAft>
                <a:spcPts val="0"/>
              </a:spcAft>
              <a:buClr>
                <a:schemeClr val="accent2"/>
              </a:buClr>
              <a:buSzPts val="2800"/>
              <a:buFont typeface="Noto Sans Symbols"/>
              <a:buNone/>
            </a:pPr>
            <a:endParaRPr sz="2800" b="1" i="0" u="none">
              <a:solidFill>
                <a:schemeClr val="dk1"/>
              </a:solidFill>
              <a:latin typeface="Arial"/>
              <a:ea typeface="Arial"/>
              <a:cs typeface="Arial"/>
              <a:sym typeface="Arial"/>
            </a:endParaRPr>
          </a:p>
          <a:p>
            <a:pPr marL="342900" lvl="0" indent="-165100" algn="l" rtl="0">
              <a:lnSpc>
                <a:spcPct val="100000"/>
              </a:lnSpc>
              <a:spcBef>
                <a:spcPts val="560"/>
              </a:spcBef>
              <a:spcAft>
                <a:spcPts val="0"/>
              </a:spcAft>
              <a:buClr>
                <a:schemeClr val="accent2"/>
              </a:buClr>
              <a:buSzPts val="2800"/>
              <a:buFont typeface="Noto Sans Symbols"/>
              <a:buNone/>
            </a:pPr>
            <a:endParaRPr sz="2800" b="1" i="0" u="none">
              <a:solidFill>
                <a:schemeClr val="dk1"/>
              </a:solidFill>
              <a:latin typeface="Arial"/>
              <a:ea typeface="Arial"/>
              <a:cs typeface="Arial"/>
              <a:sym typeface="Arial"/>
            </a:endParaRPr>
          </a:p>
          <a:p>
            <a:pPr marL="342900" lvl="0" indent="-165100" algn="l" rtl="0">
              <a:lnSpc>
                <a:spcPct val="100000"/>
              </a:lnSpc>
              <a:spcBef>
                <a:spcPts val="560"/>
              </a:spcBef>
              <a:spcAft>
                <a:spcPts val="0"/>
              </a:spcAft>
              <a:buClr>
                <a:schemeClr val="accent2"/>
              </a:buClr>
              <a:buSzPts val="2800"/>
              <a:buFont typeface="Noto Sans Symbols"/>
              <a:buNone/>
            </a:pPr>
            <a:endParaRPr sz="2800" b="1" i="0" u="none">
              <a:solidFill>
                <a:schemeClr val="dk1"/>
              </a:solidFill>
              <a:latin typeface="Arial"/>
              <a:ea typeface="Arial"/>
              <a:cs typeface="Arial"/>
              <a:sym typeface="Arial"/>
            </a:endParaRPr>
          </a:p>
          <a:p>
            <a:pPr marL="342900" lvl="0" indent="-342900" algn="l" rtl="0">
              <a:lnSpc>
                <a:spcPct val="100000"/>
              </a:lnSpc>
              <a:spcBef>
                <a:spcPts val="560"/>
              </a:spcBef>
              <a:spcAft>
                <a:spcPts val="0"/>
              </a:spcAft>
              <a:buClr>
                <a:schemeClr val="accent2"/>
              </a:buClr>
              <a:buSzPts val="2800"/>
              <a:buFont typeface="Noto Sans Symbols"/>
              <a:buChar char="▪"/>
            </a:pPr>
            <a:r>
              <a:rPr lang="en-US" sz="2800" b="1" i="0" u="none">
                <a:solidFill>
                  <a:srgbClr val="FF0000"/>
                </a:solidFill>
                <a:latin typeface="Arial"/>
                <a:ea typeface="Arial"/>
                <a:cs typeface="Arial"/>
                <a:sym typeface="Arial"/>
              </a:rPr>
              <a:t>Name:</a:t>
            </a:r>
            <a:r>
              <a:rPr lang="en-US" sz="2800" b="1" i="0" u="none">
                <a:solidFill>
                  <a:schemeClr val="dk1"/>
                </a:solidFill>
                <a:latin typeface="Arial"/>
                <a:ea typeface="Arial"/>
                <a:cs typeface="Arial"/>
                <a:sym typeface="Arial"/>
              </a:rPr>
              <a:t> is the name of the variable to be sent to the CGI application.</a:t>
            </a:r>
            <a:endParaRPr/>
          </a:p>
          <a:p>
            <a:pPr marL="342900" lvl="0" indent="-342900" algn="l" rtl="0">
              <a:lnSpc>
                <a:spcPct val="100000"/>
              </a:lnSpc>
              <a:spcBef>
                <a:spcPts val="560"/>
              </a:spcBef>
              <a:spcAft>
                <a:spcPts val="0"/>
              </a:spcAft>
              <a:buClr>
                <a:schemeClr val="accent2"/>
              </a:buClr>
              <a:buSzPts val="2800"/>
              <a:buFont typeface="Noto Sans Symbols"/>
              <a:buChar char="▪"/>
            </a:pPr>
            <a:r>
              <a:rPr lang="en-US" sz="2800" b="1" i="0" u="none">
                <a:solidFill>
                  <a:srgbClr val="FF0000"/>
                </a:solidFill>
                <a:latin typeface="Arial"/>
                <a:ea typeface="Arial"/>
                <a:cs typeface="Arial"/>
                <a:sym typeface="Arial"/>
              </a:rPr>
              <a:t>SIZE:</a:t>
            </a:r>
            <a:r>
              <a:rPr lang="en-US" sz="2800" b="1" i="0" u="none">
                <a:solidFill>
                  <a:schemeClr val="dk1"/>
                </a:solidFill>
                <a:latin typeface="Arial"/>
                <a:ea typeface="Arial"/>
                <a:cs typeface="Arial"/>
                <a:sym typeface="Arial"/>
              </a:rPr>
              <a:t> is greater than one.</a:t>
            </a:r>
            <a:endParaRPr/>
          </a:p>
        </p:txBody>
      </p:sp>
      <p:pic>
        <p:nvPicPr>
          <p:cNvPr id="1331" name="Google Shape;1331;p179"/>
          <p:cNvPicPr preferRelativeResize="0"/>
          <p:nvPr/>
        </p:nvPicPr>
        <p:blipFill rotWithShape="1">
          <a:blip r:embed="rId3">
            <a:alphaModFix/>
          </a:blip>
          <a:srcRect/>
          <a:stretch/>
        </p:blipFill>
        <p:spPr>
          <a:xfrm>
            <a:off x="990600" y="2133600"/>
            <a:ext cx="1400175" cy="1585912"/>
          </a:xfrm>
          <a:prstGeom prst="rect">
            <a:avLst/>
          </a:prstGeom>
          <a:noFill/>
          <a:ln>
            <a:noFill/>
          </a:ln>
        </p:spPr>
      </p:pic>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1335"/>
        <p:cNvGrpSpPr/>
        <p:nvPr/>
      </p:nvGrpSpPr>
      <p:grpSpPr>
        <a:xfrm>
          <a:off x="0" y="0"/>
          <a:ext cx="0" cy="0"/>
          <a:chOff x="0" y="0"/>
          <a:chExt cx="0" cy="0"/>
        </a:xfrm>
      </p:grpSpPr>
      <p:sp>
        <p:nvSpPr>
          <p:cNvPr id="1336" name="Google Shape;1336;p180"/>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166</a:t>
            </a:fld>
            <a:endParaRPr/>
          </a:p>
        </p:txBody>
      </p:sp>
      <p:sp>
        <p:nvSpPr>
          <p:cNvPr id="1337" name="Google Shape;1337;p180"/>
          <p:cNvSpPr txBox="1">
            <a:spLocks noGrp="1"/>
          </p:cNvSpPr>
          <p:nvPr>
            <p:ph type="title"/>
          </p:nvPr>
        </p:nvSpPr>
        <p:spPr>
          <a:xfrm>
            <a:off x="457200" y="274637"/>
            <a:ext cx="8229600" cy="8382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000"/>
              <a:buFont typeface="Arial"/>
              <a:buNone/>
            </a:pPr>
            <a:r>
              <a:rPr lang="en-US" sz="4000" b="0" i="0" u="none">
                <a:solidFill>
                  <a:srgbClr val="FFFF00"/>
                </a:solidFill>
                <a:latin typeface="Arial"/>
                <a:ea typeface="Arial"/>
                <a:cs typeface="Arial"/>
                <a:sym typeface="Arial"/>
              </a:rPr>
              <a:t>Other Elements used in Forms</a:t>
            </a:r>
            <a:endParaRPr/>
          </a:p>
        </p:txBody>
      </p:sp>
      <p:sp>
        <p:nvSpPr>
          <p:cNvPr id="1338" name="Google Shape;1338;p180"/>
          <p:cNvSpPr txBox="1">
            <a:spLocks noGrp="1"/>
          </p:cNvSpPr>
          <p:nvPr>
            <p:ph type="body" idx="1"/>
          </p:nvPr>
        </p:nvSpPr>
        <p:spPr>
          <a:xfrm>
            <a:off x="685800" y="1600200"/>
            <a:ext cx="7772400" cy="4876800"/>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accent2"/>
              </a:buClr>
              <a:buSzPts val="2800"/>
              <a:buFont typeface="Noto Sans Symbols"/>
              <a:buChar char="▪"/>
            </a:pPr>
            <a:r>
              <a:rPr lang="en-US" sz="2800" b="1" i="0" u="none">
                <a:solidFill>
                  <a:srgbClr val="FF0000"/>
                </a:solidFill>
                <a:latin typeface="Arial"/>
                <a:ea typeface="Arial"/>
                <a:cs typeface="Arial"/>
                <a:sym typeface="Arial"/>
              </a:rPr>
              <a:t>Option</a:t>
            </a:r>
            <a:endParaRPr/>
          </a:p>
          <a:p>
            <a:pPr marL="342900" lvl="0" indent="-342900" algn="l" rtl="0">
              <a:lnSpc>
                <a:spcPct val="90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The list items are added to the </a:t>
            </a:r>
            <a:r>
              <a:rPr lang="en-US" sz="2800" b="1" i="0" u="none">
                <a:solidFill>
                  <a:schemeClr val="dk1"/>
                </a:solidFill>
                <a:latin typeface="Arial"/>
                <a:ea typeface="Arial"/>
                <a:cs typeface="Arial"/>
                <a:sym typeface="Arial"/>
              </a:rPr>
              <a:t>&lt;SELECT&gt;</a:t>
            </a:r>
            <a:r>
              <a:rPr lang="en-US" sz="2800" b="0" i="0" u="none">
                <a:solidFill>
                  <a:schemeClr val="dk1"/>
                </a:solidFill>
                <a:latin typeface="Arial"/>
                <a:ea typeface="Arial"/>
                <a:cs typeface="Arial"/>
                <a:sym typeface="Arial"/>
              </a:rPr>
              <a:t> element by inserting </a:t>
            </a:r>
            <a:r>
              <a:rPr lang="en-US" sz="2800" b="1" i="0" u="none">
                <a:solidFill>
                  <a:schemeClr val="dk1"/>
                </a:solidFill>
                <a:latin typeface="Arial"/>
                <a:ea typeface="Arial"/>
                <a:cs typeface="Arial"/>
                <a:sym typeface="Arial"/>
              </a:rPr>
              <a:t>&lt;OPTION&gt;&lt;/OPTION&gt;</a:t>
            </a:r>
            <a:r>
              <a:rPr lang="en-US" sz="2800" b="0" i="0" u="none">
                <a:solidFill>
                  <a:schemeClr val="dk1"/>
                </a:solidFill>
                <a:latin typeface="Arial"/>
                <a:ea typeface="Arial"/>
                <a:cs typeface="Arial"/>
                <a:sym typeface="Arial"/>
              </a:rPr>
              <a:t> elements.</a:t>
            </a:r>
            <a:endParaRPr/>
          </a:p>
          <a:p>
            <a:pPr marL="342900" lvl="0" indent="-342900" algn="l" rtl="0">
              <a:lnSpc>
                <a:spcPct val="90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The Option Element’s attributes are:</a:t>
            </a:r>
            <a:endParaRPr/>
          </a:p>
          <a:p>
            <a:pPr marL="342900" lvl="0" indent="-342900" algn="l" rtl="0">
              <a:lnSpc>
                <a:spcPct val="90000"/>
              </a:lnSpc>
              <a:spcBef>
                <a:spcPts val="560"/>
              </a:spcBef>
              <a:spcAft>
                <a:spcPts val="0"/>
              </a:spcAft>
              <a:buClr>
                <a:schemeClr val="accent2"/>
              </a:buClr>
              <a:buSzPts val="2800"/>
              <a:buFont typeface="Noto Sans Symbols"/>
              <a:buChar char="▪"/>
            </a:pPr>
            <a:r>
              <a:rPr lang="en-US" sz="2800" b="1" i="0" u="none">
                <a:solidFill>
                  <a:srgbClr val="FF0000"/>
                </a:solidFill>
                <a:latin typeface="Arial"/>
                <a:ea typeface="Arial"/>
                <a:cs typeface="Arial"/>
                <a:sym typeface="Arial"/>
              </a:rPr>
              <a:t>SELECTED</a:t>
            </a:r>
            <a:r>
              <a:rPr lang="en-US" sz="2800" b="1" i="0" u="none">
                <a:solidFill>
                  <a:schemeClr val="dk1"/>
                </a:solidFill>
                <a:latin typeface="Arial"/>
                <a:ea typeface="Arial"/>
                <a:cs typeface="Arial"/>
                <a:sym typeface="Arial"/>
              </a:rPr>
              <a:t>:</a:t>
            </a:r>
            <a:r>
              <a:rPr lang="en-US" sz="2800" b="0" i="0" u="none">
                <a:solidFill>
                  <a:schemeClr val="dk1"/>
                </a:solidFill>
                <a:latin typeface="Arial"/>
                <a:ea typeface="Arial"/>
                <a:cs typeface="Arial"/>
                <a:sym typeface="Arial"/>
              </a:rPr>
              <a:t> When this attribute is present, the option is selected when the document is initially loaded. </a:t>
            </a:r>
            <a:r>
              <a:rPr lang="en-US" sz="2800" b="1" i="0" u="none">
                <a:solidFill>
                  <a:srgbClr val="FF0000"/>
                </a:solidFill>
                <a:latin typeface="Arial"/>
                <a:ea typeface="Arial"/>
                <a:cs typeface="Arial"/>
                <a:sym typeface="Arial"/>
              </a:rPr>
              <a:t>It is an error for more than one option to be selected.</a:t>
            </a:r>
            <a:endParaRPr/>
          </a:p>
          <a:p>
            <a:pPr marL="342900" lvl="0" indent="-342900" algn="l" rtl="0">
              <a:lnSpc>
                <a:spcPct val="90000"/>
              </a:lnSpc>
              <a:spcBef>
                <a:spcPts val="560"/>
              </a:spcBef>
              <a:spcAft>
                <a:spcPts val="0"/>
              </a:spcAft>
              <a:buClr>
                <a:schemeClr val="accent2"/>
              </a:buClr>
              <a:buSzPts val="2800"/>
              <a:buFont typeface="Noto Sans Symbols"/>
              <a:buChar char="▪"/>
            </a:pPr>
            <a:r>
              <a:rPr lang="en-US" sz="2800" b="1" i="0" u="none">
                <a:solidFill>
                  <a:srgbClr val="FF0000"/>
                </a:solidFill>
                <a:latin typeface="Arial"/>
                <a:ea typeface="Arial"/>
                <a:cs typeface="Arial"/>
                <a:sym typeface="Arial"/>
              </a:rPr>
              <a:t>VALUE</a:t>
            </a:r>
            <a:r>
              <a:rPr lang="en-US" sz="2800" b="1" i="0" u="none">
                <a:solidFill>
                  <a:schemeClr val="dk1"/>
                </a:solidFill>
                <a:latin typeface="Arial"/>
                <a:ea typeface="Arial"/>
                <a:cs typeface="Arial"/>
                <a:sym typeface="Arial"/>
              </a:rPr>
              <a:t>:</a:t>
            </a:r>
            <a:r>
              <a:rPr lang="en-US" sz="2800" b="0" i="0" u="none">
                <a:solidFill>
                  <a:schemeClr val="dk1"/>
                </a:solidFill>
                <a:latin typeface="Arial"/>
                <a:ea typeface="Arial"/>
                <a:cs typeface="Arial"/>
                <a:sym typeface="Arial"/>
              </a:rPr>
              <a:t> Specifies the value the variable named in the select element.</a:t>
            </a:r>
            <a:endParaRPr/>
          </a:p>
          <a:p>
            <a:pPr marL="342900" lvl="0" indent="-342900" algn="l" rtl="0">
              <a:lnSpc>
                <a:spcPct val="90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							</a:t>
            </a:r>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1342"/>
        <p:cNvGrpSpPr/>
        <p:nvPr/>
      </p:nvGrpSpPr>
      <p:grpSpPr>
        <a:xfrm>
          <a:off x="0" y="0"/>
          <a:ext cx="0" cy="0"/>
          <a:chOff x="0" y="0"/>
          <a:chExt cx="0" cy="0"/>
        </a:xfrm>
      </p:grpSpPr>
      <p:sp>
        <p:nvSpPr>
          <p:cNvPr id="1343" name="Google Shape;1343;p181"/>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167</a:t>
            </a:fld>
            <a:endParaRPr/>
          </a:p>
        </p:txBody>
      </p:sp>
      <p:sp>
        <p:nvSpPr>
          <p:cNvPr id="1344" name="Google Shape;1344;p181"/>
          <p:cNvSpPr txBox="1">
            <a:spLocks noGrp="1"/>
          </p:cNvSpPr>
          <p:nvPr>
            <p:ph type="body" idx="1"/>
          </p:nvPr>
        </p:nvSpPr>
        <p:spPr>
          <a:xfrm>
            <a:off x="304800" y="304800"/>
            <a:ext cx="8382000" cy="6096000"/>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&lt;/HEAD&gt;</a:t>
            </a:r>
            <a:endParaRPr/>
          </a:p>
          <a:p>
            <a:pPr marL="342900" lvl="0" indent="-342900" algn="l" rtl="0">
              <a:lnSpc>
                <a:spcPct val="100000"/>
              </a:lnSpc>
              <a:spcBef>
                <a:spcPts val="48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&lt;BODY&gt;</a:t>
            </a:r>
            <a:endParaRPr/>
          </a:p>
          <a:p>
            <a:pPr marL="342900" lvl="0" indent="-342900" algn="l" rtl="0">
              <a:lnSpc>
                <a:spcPct val="100000"/>
              </a:lnSpc>
              <a:spcBef>
                <a:spcPts val="480"/>
              </a:spcBef>
              <a:spcAft>
                <a:spcPts val="0"/>
              </a:spcAft>
              <a:buClr>
                <a:srgbClr val="FF0000"/>
              </a:buClr>
              <a:buSzPts val="2400"/>
              <a:buFont typeface="Arial"/>
              <a:buNone/>
            </a:pPr>
            <a:r>
              <a:rPr lang="en-US" sz="2400" b="1" i="0" u="none">
                <a:solidFill>
                  <a:srgbClr val="FF0000"/>
                </a:solidFill>
                <a:latin typeface="Arial"/>
                <a:ea typeface="Arial"/>
                <a:cs typeface="Arial"/>
                <a:sym typeface="Arial"/>
              </a:rPr>
              <a:t>&lt;h2&gt;&lt;font color=blue&gt;What type of Computer do you have?&lt;/font&gt;&lt;h2&gt;</a:t>
            </a:r>
            <a:endParaRPr/>
          </a:p>
          <a:p>
            <a:pPr marL="342900" lvl="0" indent="-342900" algn="l" rtl="0">
              <a:lnSpc>
                <a:spcPct val="100000"/>
              </a:lnSpc>
              <a:spcBef>
                <a:spcPts val="48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&lt;FORM&gt;</a:t>
            </a:r>
            <a:endParaRPr/>
          </a:p>
          <a:p>
            <a:pPr marL="342900" lvl="0" indent="-342900" algn="l" rtl="0">
              <a:lnSpc>
                <a:spcPct val="100000"/>
              </a:lnSpc>
              <a:spcBef>
                <a:spcPts val="480"/>
              </a:spcBef>
              <a:spcAft>
                <a:spcPts val="0"/>
              </a:spcAft>
              <a:buClr>
                <a:srgbClr val="FF0000"/>
              </a:buClr>
              <a:buSzPts val="2400"/>
              <a:buFont typeface="Arial"/>
              <a:buNone/>
            </a:pPr>
            <a:r>
              <a:rPr lang="en-US" sz="2400" b="1" i="0" u="none">
                <a:solidFill>
                  <a:srgbClr val="FF0000"/>
                </a:solidFill>
                <a:latin typeface="Arial"/>
                <a:ea typeface="Arial"/>
                <a:cs typeface="Arial"/>
                <a:sym typeface="Arial"/>
              </a:rPr>
              <a:t>&lt;SELECT NAME="ComputerType" size=4&gt;</a:t>
            </a:r>
            <a:endParaRPr/>
          </a:p>
          <a:p>
            <a:pPr marL="342900" lvl="0" indent="-342900" algn="l" rtl="0">
              <a:lnSpc>
                <a:spcPct val="100000"/>
              </a:lnSpc>
              <a:spcBef>
                <a:spcPts val="48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 	</a:t>
            </a:r>
            <a:r>
              <a:rPr lang="en-US" sz="2400" b="1" i="0" u="none">
                <a:solidFill>
                  <a:srgbClr val="0000FF"/>
                </a:solidFill>
                <a:latin typeface="Arial"/>
                <a:ea typeface="Arial"/>
                <a:cs typeface="Arial"/>
                <a:sym typeface="Arial"/>
              </a:rPr>
              <a:t>&lt;OPTION  value="IBM" SELECTED&gt; IBM&lt;/OPTION&gt;</a:t>
            </a:r>
            <a:endParaRPr/>
          </a:p>
          <a:p>
            <a:pPr marL="342900" lvl="0" indent="-342900" algn="l" rtl="0">
              <a:lnSpc>
                <a:spcPct val="100000"/>
              </a:lnSpc>
              <a:spcBef>
                <a:spcPts val="480"/>
              </a:spcBef>
              <a:spcAft>
                <a:spcPts val="0"/>
              </a:spcAft>
              <a:buClr>
                <a:srgbClr val="0000FF"/>
              </a:buClr>
              <a:buSzPts val="2400"/>
              <a:buFont typeface="Arial"/>
              <a:buNone/>
            </a:pPr>
            <a:r>
              <a:rPr lang="en-US" sz="2400" b="1" i="0" u="none">
                <a:solidFill>
                  <a:srgbClr val="0000FF"/>
                </a:solidFill>
                <a:latin typeface="Arial"/>
                <a:ea typeface="Arial"/>
                <a:cs typeface="Arial"/>
                <a:sym typeface="Arial"/>
              </a:rPr>
              <a:t>	&lt;OPTION  value="INTEL"&gt; INTEL&lt;/OPTION&gt;</a:t>
            </a:r>
            <a:endParaRPr/>
          </a:p>
          <a:p>
            <a:pPr marL="342900" lvl="0" indent="-342900" algn="l" rtl="0">
              <a:lnSpc>
                <a:spcPct val="100000"/>
              </a:lnSpc>
              <a:spcBef>
                <a:spcPts val="480"/>
              </a:spcBef>
              <a:spcAft>
                <a:spcPts val="0"/>
              </a:spcAft>
              <a:buClr>
                <a:srgbClr val="0000FF"/>
              </a:buClr>
              <a:buSzPts val="2400"/>
              <a:buFont typeface="Arial"/>
              <a:buNone/>
            </a:pPr>
            <a:r>
              <a:rPr lang="en-US" sz="2400" b="1" i="0" u="none">
                <a:solidFill>
                  <a:srgbClr val="0000FF"/>
                </a:solidFill>
                <a:latin typeface="Arial"/>
                <a:ea typeface="Arial"/>
                <a:cs typeface="Arial"/>
                <a:sym typeface="Arial"/>
              </a:rPr>
              <a:t>	&lt;OPTION value=" Apple"&gt; Apple&lt;/OPTION&gt;</a:t>
            </a:r>
            <a:endParaRPr/>
          </a:p>
          <a:p>
            <a:pPr marL="342900" lvl="0" indent="-342900" algn="l" rtl="0">
              <a:lnSpc>
                <a:spcPct val="100000"/>
              </a:lnSpc>
              <a:spcBef>
                <a:spcPts val="480"/>
              </a:spcBef>
              <a:spcAft>
                <a:spcPts val="0"/>
              </a:spcAft>
              <a:buClr>
                <a:srgbClr val="0000FF"/>
              </a:buClr>
              <a:buSzPts val="2400"/>
              <a:buFont typeface="Arial"/>
              <a:buNone/>
            </a:pPr>
            <a:r>
              <a:rPr lang="en-US" sz="2400" b="1" i="0" u="none">
                <a:solidFill>
                  <a:srgbClr val="0000FF"/>
                </a:solidFill>
                <a:latin typeface="Arial"/>
                <a:ea typeface="Arial"/>
                <a:cs typeface="Arial"/>
                <a:sym typeface="Arial"/>
              </a:rPr>
              <a:t>	&lt;OPTION value="Compaq"&gt;</a:t>
            </a:r>
            <a:r>
              <a:rPr lang="en-US" sz="2400" b="1" i="0" u="none">
                <a:solidFill>
                  <a:schemeClr val="dk1"/>
                </a:solidFill>
                <a:latin typeface="Arial"/>
                <a:ea typeface="Arial"/>
                <a:cs typeface="Arial"/>
                <a:sym typeface="Arial"/>
              </a:rPr>
              <a:t> </a:t>
            </a:r>
            <a:r>
              <a:rPr lang="en-US" sz="2400" b="1" i="0" u="none">
                <a:solidFill>
                  <a:srgbClr val="0000FF"/>
                </a:solidFill>
                <a:latin typeface="Arial"/>
                <a:ea typeface="Arial"/>
                <a:cs typeface="Arial"/>
                <a:sym typeface="Arial"/>
              </a:rPr>
              <a:t>Compaq&lt;/OPTION&gt;</a:t>
            </a:r>
            <a:endParaRPr/>
          </a:p>
          <a:p>
            <a:pPr marL="342900" lvl="0" indent="-342900" algn="l" rtl="0">
              <a:lnSpc>
                <a:spcPct val="100000"/>
              </a:lnSpc>
              <a:spcBef>
                <a:spcPts val="480"/>
              </a:spcBef>
              <a:spcAft>
                <a:spcPts val="0"/>
              </a:spcAft>
              <a:buClr>
                <a:srgbClr val="FF0000"/>
              </a:buClr>
              <a:buSzPts val="2400"/>
              <a:buFont typeface="Arial"/>
              <a:buNone/>
            </a:pPr>
            <a:r>
              <a:rPr lang="en-US" sz="2400" b="1" i="0" u="none">
                <a:solidFill>
                  <a:srgbClr val="FF0000"/>
                </a:solidFill>
                <a:latin typeface="Arial"/>
                <a:ea typeface="Arial"/>
                <a:cs typeface="Arial"/>
                <a:sym typeface="Arial"/>
              </a:rPr>
              <a:t>&lt;/SELECT&gt; </a:t>
            </a:r>
            <a:endParaRPr/>
          </a:p>
          <a:p>
            <a:pPr marL="342900" lvl="0" indent="-342900" algn="l" rtl="0">
              <a:lnSpc>
                <a:spcPct val="100000"/>
              </a:lnSpc>
              <a:spcBef>
                <a:spcPts val="48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&lt;/FORM&gt;&lt;/BODY&gt;&lt;/HTML&gt;							</a:t>
            </a:r>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1348"/>
        <p:cNvGrpSpPr/>
        <p:nvPr/>
      </p:nvGrpSpPr>
      <p:grpSpPr>
        <a:xfrm>
          <a:off x="0" y="0"/>
          <a:ext cx="0" cy="0"/>
          <a:chOff x="0" y="0"/>
          <a:chExt cx="0" cy="0"/>
        </a:xfrm>
      </p:grpSpPr>
      <p:sp>
        <p:nvSpPr>
          <p:cNvPr id="1349" name="Google Shape;1349;p182"/>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168</a:t>
            </a:fld>
            <a:endParaRPr/>
          </a:p>
        </p:txBody>
      </p:sp>
      <p:pic>
        <p:nvPicPr>
          <p:cNvPr id="1350" name="Google Shape;1350;p182"/>
          <p:cNvPicPr preferRelativeResize="0"/>
          <p:nvPr/>
        </p:nvPicPr>
        <p:blipFill rotWithShape="1">
          <a:blip r:embed="rId3">
            <a:alphaModFix/>
          </a:blip>
          <a:srcRect/>
          <a:stretch/>
        </p:blipFill>
        <p:spPr>
          <a:xfrm>
            <a:off x="0" y="152400"/>
            <a:ext cx="9144000" cy="6400800"/>
          </a:xfrm>
          <a:prstGeom prst="rect">
            <a:avLst/>
          </a:prstGeom>
          <a:noFill/>
          <a:ln>
            <a:noFill/>
          </a:ln>
        </p:spPr>
      </p:pic>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1354"/>
        <p:cNvGrpSpPr/>
        <p:nvPr/>
      </p:nvGrpSpPr>
      <p:grpSpPr>
        <a:xfrm>
          <a:off x="0" y="0"/>
          <a:ext cx="0" cy="0"/>
          <a:chOff x="0" y="0"/>
          <a:chExt cx="0" cy="0"/>
        </a:xfrm>
      </p:grpSpPr>
      <p:sp>
        <p:nvSpPr>
          <p:cNvPr id="1355" name="Google Shape;1355;p183"/>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169</a:t>
            </a:fld>
            <a:endParaRPr/>
          </a:p>
        </p:txBody>
      </p:sp>
      <p:sp>
        <p:nvSpPr>
          <p:cNvPr id="1356" name="Google Shape;1356;p183"/>
          <p:cNvSpPr txBox="1">
            <a:spLocks noGrp="1"/>
          </p:cNvSpPr>
          <p:nvPr>
            <p:ph type="body" idx="1"/>
          </p:nvPr>
        </p:nvSpPr>
        <p:spPr>
          <a:xfrm>
            <a:off x="0" y="304800"/>
            <a:ext cx="9144000" cy="6400800"/>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rgbClr val="FF0000"/>
              </a:buClr>
              <a:buSzPts val="2600"/>
              <a:buFont typeface="Arial"/>
              <a:buNone/>
            </a:pPr>
            <a:r>
              <a:rPr lang="en-US" sz="2600" b="1" i="0" u="none">
                <a:solidFill>
                  <a:srgbClr val="FF0000"/>
                </a:solidFill>
                <a:latin typeface="Arial"/>
                <a:ea typeface="Arial"/>
                <a:cs typeface="Arial"/>
                <a:sym typeface="Arial"/>
              </a:rPr>
              <a:t>&lt;HEAD&gt; &lt;TITLE&gt;SELECT with Mutiple &lt;/TITLE&gt; &lt;/HEAD&gt;</a:t>
            </a:r>
            <a:endParaRPr/>
          </a:p>
          <a:p>
            <a:pPr marL="342900" lvl="0" indent="-342900" algn="l" rtl="0">
              <a:lnSpc>
                <a:spcPct val="90000"/>
              </a:lnSpc>
              <a:spcBef>
                <a:spcPts val="520"/>
              </a:spcBef>
              <a:spcAft>
                <a:spcPts val="0"/>
              </a:spcAft>
              <a:buClr>
                <a:schemeClr val="dk1"/>
              </a:buClr>
              <a:buSzPts val="2600"/>
              <a:buFont typeface="Arial"/>
              <a:buNone/>
            </a:pPr>
            <a:r>
              <a:rPr lang="en-US" sz="2600" b="1" i="0" u="none">
                <a:solidFill>
                  <a:schemeClr val="dk1"/>
                </a:solidFill>
                <a:latin typeface="Arial"/>
                <a:ea typeface="Arial"/>
                <a:cs typeface="Arial"/>
                <a:sym typeface="Arial"/>
              </a:rPr>
              <a:t>&lt;BODY&gt;</a:t>
            </a:r>
            <a:endParaRPr/>
          </a:p>
          <a:p>
            <a:pPr marL="342900" lvl="0" indent="-342900" algn="l" rtl="0">
              <a:lnSpc>
                <a:spcPct val="90000"/>
              </a:lnSpc>
              <a:spcBef>
                <a:spcPts val="520"/>
              </a:spcBef>
              <a:spcAft>
                <a:spcPts val="0"/>
              </a:spcAft>
              <a:buClr>
                <a:schemeClr val="dk1"/>
              </a:buClr>
              <a:buSzPts val="2600"/>
              <a:buFont typeface="Arial"/>
              <a:buNone/>
            </a:pPr>
            <a:r>
              <a:rPr lang="en-US" sz="2600" b="1" i="0" u="none">
                <a:solidFill>
                  <a:schemeClr val="dk1"/>
                </a:solidFill>
                <a:latin typeface="Arial"/>
                <a:ea typeface="Arial"/>
                <a:cs typeface="Arial"/>
                <a:sym typeface="Arial"/>
              </a:rPr>
              <a:t>&lt;h2&gt;&lt;font color=blue&gt;What type of Computer do you have?&lt;/font&gt;&lt;h2&gt;</a:t>
            </a:r>
            <a:endParaRPr/>
          </a:p>
          <a:p>
            <a:pPr marL="342900" lvl="0" indent="-342900" algn="l" rtl="0">
              <a:lnSpc>
                <a:spcPct val="90000"/>
              </a:lnSpc>
              <a:spcBef>
                <a:spcPts val="520"/>
              </a:spcBef>
              <a:spcAft>
                <a:spcPts val="0"/>
              </a:spcAft>
              <a:buClr>
                <a:srgbClr val="FF0000"/>
              </a:buClr>
              <a:buSzPts val="2600"/>
              <a:buFont typeface="Arial"/>
              <a:buNone/>
            </a:pPr>
            <a:r>
              <a:rPr lang="en-US" sz="2600" b="1" i="0" u="none">
                <a:solidFill>
                  <a:srgbClr val="FF0000"/>
                </a:solidFill>
                <a:latin typeface="Arial"/>
                <a:ea typeface="Arial"/>
                <a:cs typeface="Arial"/>
                <a:sym typeface="Arial"/>
              </a:rPr>
              <a:t>&lt;FORM&gt;</a:t>
            </a:r>
            <a:endParaRPr/>
          </a:p>
          <a:p>
            <a:pPr marL="342900" lvl="0" indent="-342900" algn="l" rtl="0">
              <a:lnSpc>
                <a:spcPct val="90000"/>
              </a:lnSpc>
              <a:spcBef>
                <a:spcPts val="520"/>
              </a:spcBef>
              <a:spcAft>
                <a:spcPts val="0"/>
              </a:spcAft>
              <a:buClr>
                <a:schemeClr val="dk1"/>
              </a:buClr>
              <a:buSzPts val="2600"/>
              <a:buFont typeface="Arial"/>
              <a:buNone/>
            </a:pPr>
            <a:r>
              <a:rPr lang="en-US" sz="2600" b="1" i="0" u="none">
                <a:solidFill>
                  <a:schemeClr val="dk1"/>
                </a:solidFill>
                <a:latin typeface="Arial"/>
                <a:ea typeface="Arial"/>
                <a:cs typeface="Arial"/>
                <a:sym typeface="Arial"/>
              </a:rPr>
              <a:t>&lt;SELECT NAME="ComputerType" size=5   multiple&gt;</a:t>
            </a:r>
            <a:endParaRPr/>
          </a:p>
          <a:p>
            <a:pPr marL="342900" lvl="0" indent="-342900" algn="l" rtl="0">
              <a:lnSpc>
                <a:spcPct val="90000"/>
              </a:lnSpc>
              <a:spcBef>
                <a:spcPts val="520"/>
              </a:spcBef>
              <a:spcAft>
                <a:spcPts val="0"/>
              </a:spcAft>
              <a:buClr>
                <a:schemeClr val="dk1"/>
              </a:buClr>
              <a:buSzPts val="2600"/>
              <a:buFont typeface="Arial"/>
              <a:buNone/>
            </a:pPr>
            <a:r>
              <a:rPr lang="en-US" sz="2600" b="1" i="0" u="none">
                <a:solidFill>
                  <a:schemeClr val="dk1"/>
                </a:solidFill>
                <a:latin typeface="Arial"/>
                <a:ea typeface="Arial"/>
                <a:cs typeface="Arial"/>
                <a:sym typeface="Arial"/>
              </a:rPr>
              <a:t>	</a:t>
            </a:r>
            <a:r>
              <a:rPr lang="en-US" sz="2600" b="1" i="0" u="none">
                <a:solidFill>
                  <a:srgbClr val="0000FF"/>
                </a:solidFill>
                <a:latin typeface="Arial"/>
                <a:ea typeface="Arial"/>
                <a:cs typeface="Arial"/>
                <a:sym typeface="Arial"/>
              </a:rPr>
              <a:t>&lt;OPTION  value="IBM" &gt; IBM&lt;/OPTION&gt;</a:t>
            </a:r>
            <a:endParaRPr/>
          </a:p>
          <a:p>
            <a:pPr marL="342900" lvl="0" indent="-342900" algn="l" rtl="0">
              <a:lnSpc>
                <a:spcPct val="90000"/>
              </a:lnSpc>
              <a:spcBef>
                <a:spcPts val="520"/>
              </a:spcBef>
              <a:spcAft>
                <a:spcPts val="0"/>
              </a:spcAft>
              <a:buClr>
                <a:srgbClr val="0000FF"/>
              </a:buClr>
              <a:buSzPts val="2600"/>
              <a:buFont typeface="Arial"/>
              <a:buNone/>
            </a:pPr>
            <a:r>
              <a:rPr lang="en-US" sz="2600" b="1" i="0" u="none">
                <a:solidFill>
                  <a:srgbClr val="0000FF"/>
                </a:solidFill>
                <a:latin typeface="Arial"/>
                <a:ea typeface="Arial"/>
                <a:cs typeface="Arial"/>
                <a:sym typeface="Arial"/>
              </a:rPr>
              <a:t> 	&lt;OPTION  value="INTEL"&gt; INTEL&lt;/OPTION&gt;</a:t>
            </a:r>
            <a:endParaRPr/>
          </a:p>
          <a:p>
            <a:pPr marL="342900" lvl="0" indent="-342900" algn="l" rtl="0">
              <a:lnSpc>
                <a:spcPct val="90000"/>
              </a:lnSpc>
              <a:spcBef>
                <a:spcPts val="520"/>
              </a:spcBef>
              <a:spcAft>
                <a:spcPts val="0"/>
              </a:spcAft>
              <a:buClr>
                <a:srgbClr val="0000FF"/>
              </a:buClr>
              <a:buSzPts val="2600"/>
              <a:buFont typeface="Arial"/>
              <a:buNone/>
            </a:pPr>
            <a:r>
              <a:rPr lang="en-US" sz="2600" b="1" i="0" u="none">
                <a:solidFill>
                  <a:srgbClr val="0000FF"/>
                </a:solidFill>
                <a:latin typeface="Arial"/>
                <a:ea typeface="Arial"/>
                <a:cs typeface="Arial"/>
                <a:sym typeface="Arial"/>
              </a:rPr>
              <a:t>	&lt;OPTION value=" Apple"&gt; Apple&lt;/OPTION&gt;</a:t>
            </a:r>
            <a:endParaRPr/>
          </a:p>
          <a:p>
            <a:pPr marL="342900" lvl="0" indent="-342900" algn="l" rtl="0">
              <a:lnSpc>
                <a:spcPct val="90000"/>
              </a:lnSpc>
              <a:spcBef>
                <a:spcPts val="520"/>
              </a:spcBef>
              <a:spcAft>
                <a:spcPts val="0"/>
              </a:spcAft>
              <a:buClr>
                <a:srgbClr val="0000FF"/>
              </a:buClr>
              <a:buSzPts val="2600"/>
              <a:buFont typeface="Arial"/>
              <a:buNone/>
            </a:pPr>
            <a:r>
              <a:rPr lang="en-US" sz="2600" b="1" i="0" u="none">
                <a:solidFill>
                  <a:srgbClr val="0000FF"/>
                </a:solidFill>
                <a:latin typeface="Arial"/>
                <a:ea typeface="Arial"/>
                <a:cs typeface="Arial"/>
                <a:sym typeface="Arial"/>
              </a:rPr>
              <a:t>	&lt;OPTION value="Compaq" SELECTED&gt; Compaq&lt;/OPTION&gt;</a:t>
            </a:r>
            <a:endParaRPr/>
          </a:p>
          <a:p>
            <a:pPr marL="342900" lvl="0" indent="-342900" algn="l" rtl="0">
              <a:lnSpc>
                <a:spcPct val="90000"/>
              </a:lnSpc>
              <a:spcBef>
                <a:spcPts val="520"/>
              </a:spcBef>
              <a:spcAft>
                <a:spcPts val="0"/>
              </a:spcAft>
              <a:buClr>
                <a:srgbClr val="0000FF"/>
              </a:buClr>
              <a:buSzPts val="2600"/>
              <a:buFont typeface="Arial"/>
              <a:buNone/>
            </a:pPr>
            <a:r>
              <a:rPr lang="en-US" sz="2600" b="1" i="0" u="none">
                <a:solidFill>
                  <a:srgbClr val="0000FF"/>
                </a:solidFill>
                <a:latin typeface="Arial"/>
                <a:ea typeface="Arial"/>
                <a:cs typeface="Arial"/>
                <a:sym typeface="Arial"/>
              </a:rPr>
              <a:t>	&lt;OPTION value=" other"&gt; Other&lt;/OPTION&gt;</a:t>
            </a:r>
            <a:endParaRPr/>
          </a:p>
          <a:p>
            <a:pPr marL="342900" lvl="0" indent="-342900" algn="l" rtl="0">
              <a:lnSpc>
                <a:spcPct val="90000"/>
              </a:lnSpc>
              <a:spcBef>
                <a:spcPts val="520"/>
              </a:spcBef>
              <a:spcAft>
                <a:spcPts val="0"/>
              </a:spcAft>
              <a:buClr>
                <a:schemeClr val="dk1"/>
              </a:buClr>
              <a:buSzPts val="2600"/>
              <a:buFont typeface="Arial"/>
              <a:buNone/>
            </a:pPr>
            <a:r>
              <a:rPr lang="en-US" sz="2600" b="1" i="0" u="none">
                <a:solidFill>
                  <a:schemeClr val="dk1"/>
                </a:solidFill>
                <a:latin typeface="Arial"/>
                <a:ea typeface="Arial"/>
                <a:cs typeface="Arial"/>
                <a:sym typeface="Arial"/>
              </a:rPr>
              <a:t>&lt;/SELECT&gt;</a:t>
            </a:r>
            <a:endParaRPr/>
          </a:p>
          <a:p>
            <a:pPr marL="342900" lvl="0" indent="-342900" algn="l" rtl="0">
              <a:lnSpc>
                <a:spcPct val="90000"/>
              </a:lnSpc>
              <a:spcBef>
                <a:spcPts val="520"/>
              </a:spcBef>
              <a:spcAft>
                <a:spcPts val="0"/>
              </a:spcAft>
              <a:buClr>
                <a:srgbClr val="FF0000"/>
              </a:buClr>
              <a:buSzPts val="2600"/>
              <a:buFont typeface="Arial"/>
              <a:buNone/>
            </a:pPr>
            <a:r>
              <a:rPr lang="en-US" sz="2600" b="1" i="0" u="none">
                <a:solidFill>
                  <a:srgbClr val="FF0000"/>
                </a:solidFill>
                <a:latin typeface="Arial"/>
                <a:ea typeface="Arial"/>
                <a:cs typeface="Arial"/>
                <a:sym typeface="Arial"/>
              </a:rPr>
              <a:t>&lt;/FORM&gt;&lt;/BODY&gt;&lt;/HTML&gt;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1"/>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17</a:t>
            </a:fld>
            <a:endParaRPr/>
          </a:p>
        </p:txBody>
      </p:sp>
      <p:sp>
        <p:nvSpPr>
          <p:cNvPr id="248" name="Google Shape;248;p31"/>
          <p:cNvSpPr txBox="1">
            <a:spLocks noGrp="1"/>
          </p:cNvSpPr>
          <p:nvPr>
            <p:ph type="title"/>
          </p:nvPr>
        </p:nvSpPr>
        <p:spPr>
          <a:xfrm>
            <a:off x="457200" y="274637"/>
            <a:ext cx="8229600" cy="1143000"/>
          </a:xfrm>
          <a:prstGeom prst="rect">
            <a:avLst/>
          </a:prstGeom>
          <a:solidFill>
            <a:schemeClr val="dk1"/>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Color Codes</a:t>
            </a:r>
            <a:endParaRPr/>
          </a:p>
        </p:txBody>
      </p:sp>
      <p:sp>
        <p:nvSpPr>
          <p:cNvPr id="249" name="Google Shape;249;p31"/>
          <p:cNvSpPr txBox="1">
            <a:spLocks noGrp="1"/>
          </p:cNvSpPr>
          <p:nvPr>
            <p:ph type="body" idx="1"/>
          </p:nvPr>
        </p:nvSpPr>
        <p:spPr>
          <a:xfrm>
            <a:off x="457200" y="1676400"/>
            <a:ext cx="8229600" cy="4114800"/>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Colors are set using </a:t>
            </a:r>
            <a:r>
              <a:rPr lang="en-US" sz="3200" b="0" i="0" u="none">
                <a:solidFill>
                  <a:srgbClr val="FF0000"/>
                </a:solidFill>
                <a:latin typeface="Arial"/>
                <a:ea typeface="Arial"/>
                <a:cs typeface="Arial"/>
                <a:sym typeface="Arial"/>
              </a:rPr>
              <a:t>“RGB”</a:t>
            </a:r>
            <a:r>
              <a:rPr lang="en-US" sz="3200" b="0" i="0" u="none">
                <a:solidFill>
                  <a:schemeClr val="dk1"/>
                </a:solidFill>
                <a:latin typeface="Arial"/>
                <a:ea typeface="Arial"/>
                <a:cs typeface="Arial"/>
                <a:sym typeface="Arial"/>
              </a:rPr>
              <a:t> color codes, which are, represented as hexadecimal values. Each 2-digit section of the code represents the amount, in sequence, of </a:t>
            </a:r>
            <a:r>
              <a:rPr lang="en-US" sz="3200" b="0" i="0" u="none">
                <a:solidFill>
                  <a:srgbClr val="FF0000"/>
                </a:solidFill>
                <a:latin typeface="Arial"/>
                <a:ea typeface="Arial"/>
                <a:cs typeface="Arial"/>
                <a:sym typeface="Arial"/>
              </a:rPr>
              <a:t>red</a:t>
            </a:r>
            <a:r>
              <a:rPr lang="en-US" sz="3200" b="0" i="0" u="none">
                <a:solidFill>
                  <a:schemeClr val="dk1"/>
                </a:solidFill>
                <a:latin typeface="Arial"/>
                <a:ea typeface="Arial"/>
                <a:cs typeface="Arial"/>
                <a:sym typeface="Arial"/>
              </a:rPr>
              <a:t>, </a:t>
            </a:r>
            <a:r>
              <a:rPr lang="en-US" sz="3200" b="0" i="0" u="none">
                <a:solidFill>
                  <a:srgbClr val="FF0000"/>
                </a:solidFill>
                <a:latin typeface="Arial"/>
                <a:ea typeface="Arial"/>
                <a:cs typeface="Arial"/>
                <a:sym typeface="Arial"/>
              </a:rPr>
              <a:t>green</a:t>
            </a:r>
            <a:r>
              <a:rPr lang="en-US" sz="3200" b="0" i="0" u="none">
                <a:solidFill>
                  <a:schemeClr val="dk1"/>
                </a:solidFill>
                <a:latin typeface="Arial"/>
                <a:ea typeface="Arial"/>
                <a:cs typeface="Arial"/>
                <a:sym typeface="Arial"/>
              </a:rPr>
              <a:t> or </a:t>
            </a:r>
            <a:r>
              <a:rPr lang="en-US" sz="3200" b="0" i="0" u="none">
                <a:solidFill>
                  <a:srgbClr val="FF0000"/>
                </a:solidFill>
                <a:latin typeface="Arial"/>
                <a:ea typeface="Arial"/>
                <a:cs typeface="Arial"/>
                <a:sym typeface="Arial"/>
              </a:rPr>
              <a:t>blue</a:t>
            </a:r>
            <a:r>
              <a:rPr lang="en-US" sz="3200" b="0" i="0" u="none">
                <a:solidFill>
                  <a:schemeClr val="dk1"/>
                </a:solidFill>
                <a:latin typeface="Arial"/>
                <a:ea typeface="Arial"/>
                <a:cs typeface="Arial"/>
                <a:sym typeface="Arial"/>
              </a:rPr>
              <a:t> that forms the color. For example, a </a:t>
            </a:r>
            <a:r>
              <a:rPr lang="en-US" sz="3200" b="0" i="0" u="none">
                <a:solidFill>
                  <a:srgbClr val="FF0000"/>
                </a:solidFill>
                <a:latin typeface="Arial"/>
                <a:ea typeface="Arial"/>
                <a:cs typeface="Arial"/>
                <a:sym typeface="Arial"/>
              </a:rPr>
              <a:t>RGB </a:t>
            </a:r>
            <a:r>
              <a:rPr lang="en-US" sz="3200" b="0" i="0" u="none">
                <a:solidFill>
                  <a:schemeClr val="dk1"/>
                </a:solidFill>
                <a:latin typeface="Arial"/>
                <a:ea typeface="Arial"/>
                <a:cs typeface="Arial"/>
                <a:sym typeface="Arial"/>
              </a:rPr>
              <a:t>value with 00 as the first two digits has no red in the color. 						</a:t>
            </a:r>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1360"/>
        <p:cNvGrpSpPr/>
        <p:nvPr/>
      </p:nvGrpSpPr>
      <p:grpSpPr>
        <a:xfrm>
          <a:off x="0" y="0"/>
          <a:ext cx="0" cy="0"/>
          <a:chOff x="0" y="0"/>
          <a:chExt cx="0" cy="0"/>
        </a:xfrm>
      </p:grpSpPr>
      <p:sp>
        <p:nvSpPr>
          <p:cNvPr id="1361" name="Google Shape;1361;p184"/>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170</a:t>
            </a:fld>
            <a:endParaRPr/>
          </a:p>
        </p:txBody>
      </p:sp>
      <p:pic>
        <p:nvPicPr>
          <p:cNvPr id="1362" name="Google Shape;1362;p184"/>
          <p:cNvPicPr preferRelativeResize="0"/>
          <p:nvPr/>
        </p:nvPicPr>
        <p:blipFill rotWithShape="1">
          <a:blip r:embed="rId3">
            <a:alphaModFix/>
          </a:blip>
          <a:srcRect/>
          <a:stretch/>
        </p:blipFill>
        <p:spPr>
          <a:xfrm>
            <a:off x="0" y="231775"/>
            <a:ext cx="8915400" cy="6321425"/>
          </a:xfrm>
          <a:prstGeom prst="rect">
            <a:avLst/>
          </a:prstGeom>
          <a:noFill/>
          <a:ln>
            <a:noFill/>
          </a:ln>
        </p:spPr>
      </p:pic>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Shape 1366"/>
        <p:cNvGrpSpPr/>
        <p:nvPr/>
      </p:nvGrpSpPr>
      <p:grpSpPr>
        <a:xfrm>
          <a:off x="0" y="0"/>
          <a:ext cx="0" cy="0"/>
          <a:chOff x="0" y="0"/>
          <a:chExt cx="0" cy="0"/>
        </a:xfrm>
      </p:grpSpPr>
      <p:sp>
        <p:nvSpPr>
          <p:cNvPr id="1367" name="Google Shape;1367;p185"/>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171</a:t>
            </a:fld>
            <a:endParaRPr/>
          </a:p>
        </p:txBody>
      </p:sp>
      <p:pic>
        <p:nvPicPr>
          <p:cNvPr id="1368" name="Google Shape;1368;p185"/>
          <p:cNvPicPr preferRelativeResize="0"/>
          <p:nvPr/>
        </p:nvPicPr>
        <p:blipFill rotWithShape="1">
          <a:blip r:embed="rId3">
            <a:alphaModFix/>
          </a:blip>
          <a:srcRect/>
          <a:stretch/>
        </p:blipFill>
        <p:spPr>
          <a:xfrm>
            <a:off x="1143000" y="0"/>
            <a:ext cx="6423025" cy="6477000"/>
          </a:xfrm>
          <a:prstGeom prst="rect">
            <a:avLst/>
          </a:prstGeom>
          <a:noFill/>
          <a:ln>
            <a:noFill/>
          </a:ln>
        </p:spPr>
      </p:pic>
      <p:sp>
        <p:nvSpPr>
          <p:cNvPr id="1369" name="Google Shape;1369;p185"/>
          <p:cNvSpPr txBox="1"/>
          <p:nvPr/>
        </p:nvSpPr>
        <p:spPr>
          <a:xfrm>
            <a:off x="6477000" y="2438400"/>
            <a:ext cx="1905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2"/>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18</a:t>
            </a:fld>
            <a:endParaRPr/>
          </a:p>
        </p:txBody>
      </p:sp>
      <p:pic>
        <p:nvPicPr>
          <p:cNvPr id="255" name="Google Shape;255;p32" descr="RGB"/>
          <p:cNvPicPr preferRelativeResize="0"/>
          <p:nvPr/>
        </p:nvPicPr>
        <p:blipFill rotWithShape="1">
          <a:blip r:embed="rId3">
            <a:alphaModFix/>
          </a:blip>
          <a:srcRect/>
          <a:stretch/>
        </p:blipFill>
        <p:spPr>
          <a:xfrm>
            <a:off x="1752600" y="1249362"/>
            <a:ext cx="5364162" cy="5197475"/>
          </a:xfrm>
          <a:prstGeom prst="rect">
            <a:avLst/>
          </a:prstGeom>
          <a:noFill/>
          <a:ln>
            <a:noFill/>
          </a:ln>
        </p:spPr>
      </p:pic>
      <p:sp>
        <p:nvSpPr>
          <p:cNvPr id="256" name="Google Shape;256;p32"/>
          <p:cNvSpPr txBox="1"/>
          <p:nvPr/>
        </p:nvSpPr>
        <p:spPr>
          <a:xfrm>
            <a:off x="609600" y="76200"/>
            <a:ext cx="7924800" cy="609600"/>
          </a:xfrm>
          <a:prstGeom prst="rect">
            <a:avLst/>
          </a:prstGeom>
          <a:solidFill>
            <a:schemeClr val="dk2"/>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00"/>
              </a:buClr>
              <a:buSzPts val="5400"/>
              <a:buFont typeface="Arial"/>
              <a:buNone/>
            </a:pPr>
            <a:r>
              <a:rPr lang="en-US" sz="5400" b="1" i="0" u="none">
                <a:solidFill>
                  <a:srgbClr val="FFFF00"/>
                </a:solidFill>
                <a:latin typeface="Arial"/>
                <a:ea typeface="Arial"/>
                <a:cs typeface="Arial"/>
                <a:sym typeface="Arial"/>
              </a:rPr>
              <a:t>Main Colours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3"/>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19</a:t>
            </a:fld>
            <a:endParaRPr/>
          </a:p>
        </p:txBody>
      </p:sp>
      <p:sp>
        <p:nvSpPr>
          <p:cNvPr id="262" name="Google Shape;262;p33"/>
          <p:cNvSpPr txBox="1">
            <a:spLocks noGrp="1"/>
          </p:cNvSpPr>
          <p:nvPr>
            <p:ph type="title"/>
          </p:nvPr>
        </p:nvSpPr>
        <p:spPr>
          <a:xfrm>
            <a:off x="457200" y="274637"/>
            <a:ext cx="8229600" cy="1143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The Body Element</a:t>
            </a:r>
            <a:endParaRPr/>
          </a:p>
        </p:txBody>
      </p:sp>
      <p:sp>
        <p:nvSpPr>
          <p:cNvPr id="263" name="Google Shape;263;p33"/>
          <p:cNvSpPr txBox="1">
            <a:spLocks noGrp="1"/>
          </p:cNvSpPr>
          <p:nvPr>
            <p:ph type="body" idx="1"/>
          </p:nvPr>
        </p:nvSpPr>
        <p:spPr>
          <a:xfrm>
            <a:off x="457200" y="1752600"/>
            <a:ext cx="8229600" cy="4953000"/>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The </a:t>
            </a:r>
            <a:r>
              <a:rPr lang="en-US" sz="2800" b="0" i="0" u="none">
                <a:solidFill>
                  <a:srgbClr val="FF0000"/>
                </a:solidFill>
                <a:latin typeface="Arial"/>
                <a:ea typeface="Arial"/>
                <a:cs typeface="Arial"/>
                <a:sym typeface="Arial"/>
              </a:rPr>
              <a:t>BODY</a:t>
            </a:r>
            <a:r>
              <a:rPr lang="en-US" sz="2800" b="0" i="0" u="none">
                <a:solidFill>
                  <a:schemeClr val="dk1"/>
                </a:solidFill>
                <a:latin typeface="Arial"/>
                <a:ea typeface="Arial"/>
                <a:cs typeface="Arial"/>
                <a:sym typeface="Arial"/>
              </a:rPr>
              <a:t> element of a web page is an important element in regards to the </a:t>
            </a:r>
            <a:r>
              <a:rPr lang="en-US" sz="2800" b="0" i="0" u="none">
                <a:solidFill>
                  <a:srgbClr val="FF0000"/>
                </a:solidFill>
                <a:latin typeface="Arial"/>
                <a:ea typeface="Arial"/>
                <a:cs typeface="Arial"/>
                <a:sym typeface="Arial"/>
              </a:rPr>
              <a:t>page’s appearance. </a:t>
            </a:r>
            <a:r>
              <a:rPr lang="en-US" sz="2800" b="0" i="0" u="none">
                <a:solidFill>
                  <a:schemeClr val="dk1"/>
                </a:solidFill>
                <a:latin typeface="Arial"/>
                <a:ea typeface="Arial"/>
                <a:cs typeface="Arial"/>
                <a:sym typeface="Arial"/>
              </a:rPr>
              <a:t>Here are the attributes of the </a:t>
            </a:r>
            <a:r>
              <a:rPr lang="en-US" sz="2800" b="1" i="0" u="none">
                <a:solidFill>
                  <a:schemeClr val="dk1"/>
                </a:solidFill>
                <a:latin typeface="Arial"/>
                <a:ea typeface="Arial"/>
                <a:cs typeface="Arial"/>
                <a:sym typeface="Arial"/>
              </a:rPr>
              <a:t>BODY</a:t>
            </a:r>
            <a:r>
              <a:rPr lang="en-US" sz="2800" b="0" i="0" u="none">
                <a:solidFill>
                  <a:schemeClr val="dk1"/>
                </a:solidFill>
                <a:latin typeface="Arial"/>
                <a:ea typeface="Arial"/>
                <a:cs typeface="Arial"/>
                <a:sym typeface="Arial"/>
              </a:rPr>
              <a:t> tag to control all the levels: </a:t>
            </a:r>
            <a:endParaRPr sz="2800" b="1" i="0" u="none">
              <a:solidFill>
                <a:schemeClr val="dk1"/>
              </a:solidFill>
              <a:latin typeface="Arial"/>
              <a:ea typeface="Arial"/>
              <a:cs typeface="Arial"/>
              <a:sym typeface="Arial"/>
            </a:endParaRPr>
          </a:p>
          <a:p>
            <a:pPr marL="342900" lvl="0" indent="-342900" algn="l" rtl="0">
              <a:lnSpc>
                <a:spcPct val="100000"/>
              </a:lnSpc>
              <a:spcBef>
                <a:spcPts val="56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   TEXT="#</a:t>
            </a:r>
            <a:r>
              <a:rPr lang="en-US" sz="2800" b="1" i="0" u="none">
                <a:solidFill>
                  <a:srgbClr val="FF0000"/>
                </a:solidFill>
                <a:latin typeface="Arial"/>
                <a:ea typeface="Arial"/>
                <a:cs typeface="Arial"/>
                <a:sym typeface="Arial"/>
              </a:rPr>
              <a:t>RR</a:t>
            </a:r>
            <a:r>
              <a:rPr lang="en-US" sz="2800" b="1" i="0" u="none">
                <a:solidFill>
                  <a:srgbClr val="00CC00"/>
                </a:solidFill>
                <a:latin typeface="Arial"/>
                <a:ea typeface="Arial"/>
                <a:cs typeface="Arial"/>
                <a:sym typeface="Arial"/>
              </a:rPr>
              <a:t>GG</a:t>
            </a:r>
            <a:r>
              <a:rPr lang="en-US" sz="2800" b="1" i="0" u="none">
                <a:solidFill>
                  <a:srgbClr val="3333FF"/>
                </a:solidFill>
                <a:latin typeface="Arial"/>
                <a:ea typeface="Arial"/>
                <a:cs typeface="Arial"/>
                <a:sym typeface="Arial"/>
              </a:rPr>
              <a:t>BB</a:t>
            </a:r>
            <a:r>
              <a:rPr lang="en-US" sz="2800" b="1" i="0" u="none">
                <a:solidFill>
                  <a:schemeClr val="dk1"/>
                </a:solidFill>
                <a:latin typeface="Arial"/>
                <a:ea typeface="Arial"/>
                <a:cs typeface="Arial"/>
                <a:sym typeface="Arial"/>
              </a:rPr>
              <a:t>"</a:t>
            </a:r>
            <a:r>
              <a:rPr lang="en-US" sz="2800" b="0" i="0" u="none">
                <a:solidFill>
                  <a:schemeClr val="dk1"/>
                </a:solidFill>
                <a:latin typeface="Arial"/>
                <a:ea typeface="Arial"/>
                <a:cs typeface="Arial"/>
                <a:sym typeface="Arial"/>
              </a:rPr>
              <a:t>  to change the color of </a:t>
            </a:r>
            <a:r>
              <a:rPr lang="en-US" sz="2800" b="1" i="0" u="none">
                <a:solidFill>
                  <a:schemeClr val="dk1"/>
                </a:solidFill>
                <a:latin typeface="Arial"/>
                <a:ea typeface="Arial"/>
                <a:cs typeface="Arial"/>
                <a:sym typeface="Arial"/>
              </a:rPr>
              <a:t>all the text</a:t>
            </a:r>
            <a:r>
              <a:rPr lang="en-US" sz="2800" b="0" i="0" u="none">
                <a:solidFill>
                  <a:schemeClr val="dk1"/>
                </a:solidFill>
                <a:latin typeface="Arial"/>
                <a:ea typeface="Arial"/>
                <a:cs typeface="Arial"/>
                <a:sym typeface="Arial"/>
              </a:rPr>
              <a:t> on the page (</a:t>
            </a:r>
            <a:r>
              <a:rPr lang="en-US" sz="2800" b="1" i="0" u="none">
                <a:solidFill>
                  <a:schemeClr val="dk1"/>
                </a:solidFill>
                <a:latin typeface="Arial"/>
                <a:ea typeface="Arial"/>
                <a:cs typeface="Arial"/>
                <a:sym typeface="Arial"/>
              </a:rPr>
              <a:t>full page text color.</a:t>
            </a:r>
            <a:r>
              <a:rPr lang="en-US" sz="2800" b="0" i="0" u="none">
                <a:solidFill>
                  <a:schemeClr val="dk1"/>
                </a:solidFill>
                <a:latin typeface="Arial"/>
                <a:ea typeface="Arial"/>
                <a:cs typeface="Arial"/>
                <a:sym typeface="Arial"/>
              </a:rPr>
              <a:t>) </a:t>
            </a:r>
            <a:endParaRPr sz="2800" b="0" i="0" u="none">
              <a:solidFill>
                <a:srgbClr val="FF0000"/>
              </a:solidFill>
              <a:latin typeface="Arial"/>
              <a:ea typeface="Arial"/>
              <a:cs typeface="Arial"/>
              <a:sym typeface="Arial"/>
            </a:endParaRPr>
          </a:p>
          <a:p>
            <a:pPr marL="342900" lvl="0" indent="-342900" algn="l" rtl="0">
              <a:lnSpc>
                <a:spcPct val="100000"/>
              </a:lnSpc>
              <a:spcBef>
                <a:spcPts val="560"/>
              </a:spcBef>
              <a:spcAft>
                <a:spcPts val="0"/>
              </a:spcAft>
              <a:buClr>
                <a:schemeClr val="lt1"/>
              </a:buClr>
              <a:buSzPts val="2800"/>
              <a:buFont typeface="Noto Sans Symbols"/>
              <a:buChar char="▪"/>
            </a:pPr>
            <a:r>
              <a:rPr lang="en-US" sz="2800" b="0" i="0" u="none">
                <a:solidFill>
                  <a:schemeClr val="dk1"/>
                </a:solidFill>
                <a:latin typeface="Arial"/>
                <a:ea typeface="Arial"/>
                <a:cs typeface="Arial"/>
                <a:sym typeface="Arial"/>
              </a:rPr>
              <a:t>This element contains information about the page’s background color, the background image, as well as the text and link colors.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Arial"/>
              <a:buNone/>
            </a:pPr>
            <a:r>
              <a:rPr lang="en-US" sz="4400" b="0" i="0" u="none">
                <a:solidFill>
                  <a:schemeClr val="dk2"/>
                </a:solidFill>
                <a:latin typeface="Arial"/>
                <a:ea typeface="Arial"/>
                <a:cs typeface="Arial"/>
                <a:sym typeface="Arial"/>
              </a:rPr>
              <a:t>Intro to HTML Basics</a:t>
            </a:r>
            <a:endParaRPr/>
          </a:p>
        </p:txBody>
      </p:sp>
      <p:sp>
        <p:nvSpPr>
          <p:cNvPr id="138" name="Google Shape;138;p1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HTML = Hypertext Mark-up Language</a:t>
            </a:r>
            <a:endParaRPr/>
          </a:p>
          <a:p>
            <a:pPr marL="34290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HTML is a plain-text file that can be created using a text editor like Notepad.</a:t>
            </a:r>
            <a:endParaRPr/>
          </a:p>
          <a:p>
            <a:pPr marL="34290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When creating HTML files for the web, make sure you save them as .html or .htm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4"/>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20</a:t>
            </a:fld>
            <a:endParaRPr/>
          </a:p>
        </p:txBody>
      </p:sp>
      <p:sp>
        <p:nvSpPr>
          <p:cNvPr id="269" name="Google Shape;269;p34"/>
          <p:cNvSpPr txBox="1">
            <a:spLocks noGrp="1"/>
          </p:cNvSpPr>
          <p:nvPr>
            <p:ph type="title"/>
          </p:nvPr>
        </p:nvSpPr>
        <p:spPr>
          <a:xfrm>
            <a:off x="457200" y="274637"/>
            <a:ext cx="8229600" cy="1143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Background Color</a:t>
            </a:r>
            <a:endParaRPr/>
          </a:p>
        </p:txBody>
      </p:sp>
      <p:sp>
        <p:nvSpPr>
          <p:cNvPr id="270" name="Google Shape;270;p34"/>
          <p:cNvSpPr txBox="1">
            <a:spLocks noGrp="1"/>
          </p:cNvSpPr>
          <p:nvPr>
            <p:ph type="body" idx="1"/>
          </p:nvPr>
        </p:nvSpPr>
        <p:spPr>
          <a:xfrm>
            <a:off x="457200" y="1676400"/>
            <a:ext cx="8305800" cy="4724400"/>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1"/>
              </a:buClr>
              <a:buSzPts val="3200"/>
              <a:buFont typeface="Noto Sans Symbols"/>
              <a:buChar char="▪"/>
            </a:pPr>
            <a:r>
              <a:rPr lang="en-US" sz="3200" b="0" i="0" u="none">
                <a:solidFill>
                  <a:schemeClr val="dk1"/>
                </a:solidFill>
                <a:latin typeface="Arial"/>
                <a:ea typeface="Arial"/>
                <a:cs typeface="Arial"/>
                <a:sym typeface="Arial"/>
              </a:rPr>
              <a:t>It is very common to see web pages with their background color set to white or some other colors.</a:t>
            </a:r>
            <a:endParaRPr/>
          </a:p>
          <a:p>
            <a:pPr marL="342900" lvl="0" indent="-342900" algn="l" rtl="0">
              <a:lnSpc>
                <a:spcPct val="100000"/>
              </a:lnSpc>
              <a:spcBef>
                <a:spcPts val="640"/>
              </a:spcBef>
              <a:spcAft>
                <a:spcPts val="0"/>
              </a:spcAft>
              <a:buClr>
                <a:schemeClr val="lt1"/>
              </a:buClr>
              <a:buSzPts val="3200"/>
              <a:buFont typeface="Noto Sans Symbols"/>
              <a:buChar char="▪"/>
            </a:pPr>
            <a:r>
              <a:rPr lang="en-US" sz="3200" b="0" i="0" u="none">
                <a:solidFill>
                  <a:schemeClr val="dk1"/>
                </a:solidFill>
                <a:latin typeface="Arial"/>
                <a:ea typeface="Arial"/>
                <a:cs typeface="Arial"/>
                <a:sym typeface="Arial"/>
              </a:rPr>
              <a:t>To set your document’s background color, you need to edit the &lt;BODY&gt; element by adding the BGCOLOR attribute. The following example will display a document with a </a:t>
            </a:r>
            <a:r>
              <a:rPr lang="en-US" sz="3200" b="0" i="0" u="none">
                <a:solidFill>
                  <a:schemeClr val="lt1"/>
                </a:solidFill>
                <a:latin typeface="Arial"/>
                <a:ea typeface="Arial"/>
                <a:cs typeface="Arial"/>
                <a:sym typeface="Arial"/>
              </a:rPr>
              <a:t>white</a:t>
            </a:r>
            <a:r>
              <a:rPr lang="en-US" sz="3200" b="0" i="0" u="none">
                <a:solidFill>
                  <a:schemeClr val="dk1"/>
                </a:solidFill>
                <a:latin typeface="Arial"/>
                <a:ea typeface="Arial"/>
                <a:cs typeface="Arial"/>
                <a:sym typeface="Arial"/>
              </a:rPr>
              <a:t> background color:</a:t>
            </a:r>
            <a:endParaRPr/>
          </a:p>
          <a:p>
            <a:pPr marL="342900" lvl="0" indent="-342900" algn="l" rtl="0">
              <a:lnSpc>
                <a:spcPct val="100000"/>
              </a:lnSpc>
              <a:spcBef>
                <a:spcPts val="640"/>
              </a:spcBef>
              <a:spcAft>
                <a:spcPts val="0"/>
              </a:spcAft>
              <a:buClr>
                <a:srgbClr val="FF0000"/>
              </a:buClr>
              <a:buSzPts val="3200"/>
              <a:buFont typeface="Arial"/>
              <a:buNone/>
            </a:pPr>
            <a:r>
              <a:rPr lang="en-US" sz="3200" b="1" i="0" u="none">
                <a:solidFill>
                  <a:srgbClr val="FF0000"/>
                </a:solidFill>
                <a:latin typeface="Arial"/>
                <a:ea typeface="Arial"/>
                <a:cs typeface="Arial"/>
                <a:sym typeface="Arial"/>
              </a:rPr>
              <a:t>&lt;BODY BGCOLOR=“#</a:t>
            </a:r>
            <a:r>
              <a:rPr lang="en-US" sz="3200" b="1" i="0" u="none">
                <a:solidFill>
                  <a:schemeClr val="lt1"/>
                </a:solidFill>
                <a:latin typeface="Arial"/>
                <a:ea typeface="Arial"/>
                <a:cs typeface="Arial"/>
                <a:sym typeface="Arial"/>
              </a:rPr>
              <a:t>FFFFFF</a:t>
            </a:r>
            <a:r>
              <a:rPr lang="en-US" sz="3200" b="1" i="0" u="none">
                <a:solidFill>
                  <a:srgbClr val="FF0000"/>
                </a:solidFill>
                <a:latin typeface="Arial"/>
                <a:ea typeface="Arial"/>
                <a:cs typeface="Arial"/>
                <a:sym typeface="Arial"/>
              </a:rPr>
              <a:t>”&gt;&lt;/BODY&gt;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5"/>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21</a:t>
            </a:fld>
            <a:endParaRPr/>
          </a:p>
        </p:txBody>
      </p:sp>
      <p:sp>
        <p:nvSpPr>
          <p:cNvPr id="276" name="Google Shape;276;p35"/>
          <p:cNvSpPr txBox="1">
            <a:spLocks noGrp="1"/>
          </p:cNvSpPr>
          <p:nvPr>
            <p:ph type="title"/>
          </p:nvPr>
        </p:nvSpPr>
        <p:spPr>
          <a:xfrm>
            <a:off x="457200" y="274637"/>
            <a:ext cx="8229600" cy="1143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TEXT Color</a:t>
            </a:r>
            <a:endParaRPr/>
          </a:p>
        </p:txBody>
      </p:sp>
      <p:sp>
        <p:nvSpPr>
          <p:cNvPr id="277" name="Google Shape;277;p35"/>
          <p:cNvSpPr txBox="1">
            <a:spLocks noGrp="1"/>
          </p:cNvSpPr>
          <p:nvPr>
            <p:ph type="body" idx="1"/>
          </p:nvPr>
        </p:nvSpPr>
        <p:spPr>
          <a:xfrm>
            <a:off x="762000" y="1752600"/>
            <a:ext cx="7772400" cy="4648200"/>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1"/>
              </a:buClr>
              <a:buSzPts val="3200"/>
              <a:buFont typeface="Noto Sans Symbols"/>
              <a:buChar char="▪"/>
            </a:pPr>
            <a:r>
              <a:rPr lang="en-US" sz="3200" b="0" i="0" u="none">
                <a:solidFill>
                  <a:schemeClr val="dk1"/>
                </a:solidFill>
                <a:latin typeface="Arial"/>
                <a:ea typeface="Arial"/>
                <a:cs typeface="Arial"/>
                <a:sym typeface="Arial"/>
              </a:rPr>
              <a:t>The TEXT attribute is used to control the color of all the normal text in the document. The default color for text is black. The TEXT attribute would be added as follows:</a:t>
            </a:r>
            <a:endParaRPr/>
          </a:p>
          <a:p>
            <a:pPr marL="342900" lvl="0" indent="-342900" algn="l" rtl="0">
              <a:lnSpc>
                <a:spcPct val="100000"/>
              </a:lnSpc>
              <a:spcBef>
                <a:spcPts val="64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	</a:t>
            </a:r>
            <a:r>
              <a:rPr lang="en-US" sz="3200" b="1" i="0" u="none">
                <a:solidFill>
                  <a:srgbClr val="FF0000"/>
                </a:solidFill>
                <a:latin typeface="Arial"/>
                <a:ea typeface="Arial"/>
                <a:cs typeface="Arial"/>
                <a:sym typeface="Arial"/>
              </a:rPr>
              <a:t>&lt;BODY BGCOLOR=“#FFFFFF” TEXT=“#FF0000”&gt;&lt;/BODY&gt;</a:t>
            </a:r>
            <a:endParaRPr/>
          </a:p>
          <a:p>
            <a:pPr marL="342900" lvl="0" indent="-342900" algn="l" rtl="0">
              <a:lnSpc>
                <a:spcPct val="100000"/>
              </a:lnSpc>
              <a:spcBef>
                <a:spcPts val="64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In this example the document’s page</a:t>
            </a:r>
            <a:endParaRPr/>
          </a:p>
          <a:p>
            <a:pPr marL="342900" lvl="0" indent="-342900" algn="l" rtl="0">
              <a:lnSpc>
                <a:spcPct val="100000"/>
              </a:lnSpc>
              <a:spcBef>
                <a:spcPts val="64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color is white and the text would be red.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6"/>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22</a:t>
            </a:fld>
            <a:endParaRPr/>
          </a:p>
        </p:txBody>
      </p:sp>
      <p:sp>
        <p:nvSpPr>
          <p:cNvPr id="283" name="Google Shape;283;p36"/>
          <p:cNvSpPr txBox="1">
            <a:spLocks noGrp="1"/>
          </p:cNvSpPr>
          <p:nvPr>
            <p:ph type="title"/>
          </p:nvPr>
        </p:nvSpPr>
        <p:spPr>
          <a:xfrm>
            <a:off x="457200" y="274637"/>
            <a:ext cx="8229600" cy="1143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LINK, VLINK, and ALINK</a:t>
            </a:r>
            <a:endParaRPr/>
          </a:p>
        </p:txBody>
      </p:sp>
      <p:sp>
        <p:nvSpPr>
          <p:cNvPr id="284" name="Google Shape;284;p36"/>
          <p:cNvSpPr txBox="1">
            <a:spLocks noGrp="1"/>
          </p:cNvSpPr>
          <p:nvPr>
            <p:ph type="body" idx="1"/>
          </p:nvPr>
        </p:nvSpPr>
        <p:spPr>
          <a:xfrm>
            <a:off x="0" y="1600200"/>
            <a:ext cx="9144000" cy="5257800"/>
          </a:xfrm>
          <a:prstGeom prst="rect">
            <a:avLst/>
          </a:prstGeom>
          <a:solidFill>
            <a:schemeClr val="accent1"/>
          </a:solidFill>
          <a:ln>
            <a:noFill/>
          </a:ln>
        </p:spPr>
        <p:txBody>
          <a:bodyPr spcFirstLastPara="1" wrap="square" lIns="91425" tIns="45700" rIns="91425" bIns="45700" anchor="t" anchorCtr="0">
            <a:noAutofit/>
          </a:bodyPr>
          <a:lstStyle/>
          <a:p>
            <a:pPr marL="609600" lvl="0" indent="-60960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These attributes control the colors of the different link states:</a:t>
            </a:r>
            <a:endParaRPr/>
          </a:p>
          <a:p>
            <a:pPr marL="609600" lvl="0" indent="-609600" algn="l" rtl="0">
              <a:lnSpc>
                <a:spcPct val="100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1. LINK – initial appearance – default = Blue.</a:t>
            </a:r>
            <a:endParaRPr/>
          </a:p>
          <a:p>
            <a:pPr marL="609600" lvl="0" indent="-609600" algn="l" rtl="0">
              <a:lnSpc>
                <a:spcPct val="100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 VLINK – visited link – default = Purple.</a:t>
            </a:r>
            <a:endParaRPr/>
          </a:p>
          <a:p>
            <a:pPr marL="609600" lvl="0" indent="-609600" algn="l" rtl="0">
              <a:lnSpc>
                <a:spcPct val="100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3. ALINK –active link being clicked–default= Yellow.</a:t>
            </a:r>
            <a:endParaRPr/>
          </a:p>
          <a:p>
            <a:pPr marL="609600" lvl="0" indent="-609600" algn="l" rtl="0">
              <a:lnSpc>
                <a:spcPct val="100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The Format for setting these attributes is:</a:t>
            </a:r>
            <a:endParaRPr/>
          </a:p>
          <a:p>
            <a:pPr marL="609600" lvl="0" indent="-609600" algn="l" rtl="0">
              <a:lnSpc>
                <a:spcPct val="100000"/>
              </a:lnSpc>
              <a:spcBef>
                <a:spcPts val="560"/>
              </a:spcBef>
              <a:spcAft>
                <a:spcPts val="0"/>
              </a:spcAft>
              <a:buClr>
                <a:srgbClr val="FF0000"/>
              </a:buClr>
              <a:buSzPts val="2800"/>
              <a:buFont typeface="Arial"/>
              <a:buNone/>
            </a:pPr>
            <a:r>
              <a:rPr lang="en-US" sz="2800" b="0" i="0" u="none">
                <a:solidFill>
                  <a:srgbClr val="FF0000"/>
                </a:solidFill>
                <a:latin typeface="Arial"/>
                <a:ea typeface="Arial"/>
                <a:cs typeface="Arial"/>
                <a:sym typeface="Arial"/>
              </a:rPr>
              <a:t>&lt;BODY BGCOLOR=“#FFFFFF” TEXT=“#FF0000” LINK=“#0000FF”</a:t>
            </a:r>
            <a:endParaRPr/>
          </a:p>
          <a:p>
            <a:pPr marL="609600" lvl="0" indent="-609600" algn="l" rtl="0">
              <a:lnSpc>
                <a:spcPct val="100000"/>
              </a:lnSpc>
              <a:spcBef>
                <a:spcPts val="560"/>
              </a:spcBef>
              <a:spcAft>
                <a:spcPts val="0"/>
              </a:spcAft>
              <a:buClr>
                <a:srgbClr val="FF0000"/>
              </a:buClr>
              <a:buSzPts val="2800"/>
              <a:buFont typeface="Arial"/>
              <a:buNone/>
            </a:pPr>
            <a:r>
              <a:rPr lang="en-US" sz="2800" b="0" i="0" u="none">
                <a:solidFill>
                  <a:srgbClr val="FF0000"/>
                </a:solidFill>
                <a:latin typeface="Arial"/>
                <a:ea typeface="Arial"/>
                <a:cs typeface="Arial"/>
                <a:sym typeface="Arial"/>
              </a:rPr>
              <a:t>      VLINK=“#</a:t>
            </a:r>
            <a:r>
              <a:rPr lang="en-US" sz="2800" b="0" i="0" u="none">
                <a:solidFill>
                  <a:srgbClr val="FF00FF"/>
                </a:solidFill>
                <a:latin typeface="Arial"/>
                <a:ea typeface="Arial"/>
                <a:cs typeface="Arial"/>
                <a:sym typeface="Arial"/>
              </a:rPr>
              <a:t>FF00FF</a:t>
            </a:r>
            <a:r>
              <a:rPr lang="en-US" sz="2800" b="0" i="0" u="none">
                <a:solidFill>
                  <a:srgbClr val="FF0000"/>
                </a:solidFill>
                <a:latin typeface="Arial"/>
                <a:ea typeface="Arial"/>
                <a:cs typeface="Arial"/>
                <a:sym typeface="Arial"/>
              </a:rPr>
              <a:t>” </a:t>
            </a:r>
            <a:endParaRPr/>
          </a:p>
          <a:p>
            <a:pPr marL="609600" lvl="0" indent="-609600" algn="l" rtl="0">
              <a:lnSpc>
                <a:spcPct val="100000"/>
              </a:lnSpc>
              <a:spcBef>
                <a:spcPts val="560"/>
              </a:spcBef>
              <a:spcAft>
                <a:spcPts val="0"/>
              </a:spcAft>
              <a:buClr>
                <a:srgbClr val="FF0000"/>
              </a:buClr>
              <a:buSzPts val="2800"/>
              <a:buFont typeface="Arial"/>
              <a:buNone/>
            </a:pPr>
            <a:r>
              <a:rPr lang="en-US" sz="2800" b="0" i="0" u="none">
                <a:solidFill>
                  <a:srgbClr val="FF0000"/>
                </a:solidFill>
                <a:latin typeface="Arial"/>
                <a:ea typeface="Arial"/>
                <a:cs typeface="Arial"/>
                <a:sym typeface="Arial"/>
              </a:rPr>
              <a:t>     ALINK=“</a:t>
            </a:r>
            <a:r>
              <a:rPr lang="en-US" sz="2800" b="0" i="0" u="none">
                <a:solidFill>
                  <a:srgbClr val="FFFF00"/>
                </a:solidFill>
                <a:latin typeface="Arial"/>
                <a:ea typeface="Arial"/>
                <a:cs typeface="Arial"/>
                <a:sym typeface="Arial"/>
              </a:rPr>
              <a:t>FFFF00</a:t>
            </a:r>
            <a:r>
              <a:rPr lang="en-US" sz="2800" b="0" i="0" u="none">
                <a:solidFill>
                  <a:srgbClr val="FF0000"/>
                </a:solidFill>
                <a:latin typeface="Arial"/>
                <a:ea typeface="Arial"/>
                <a:cs typeface="Arial"/>
                <a:sym typeface="Arial"/>
              </a:rPr>
              <a:t>”&gt; &lt;/BODY&gt;</a:t>
            </a:r>
            <a:endParaRPr/>
          </a:p>
          <a:p>
            <a:pPr marL="342900" lvl="0" indent="-165100" algn="l" rtl="0">
              <a:spcBef>
                <a:spcPts val="560"/>
              </a:spcBef>
              <a:spcAft>
                <a:spcPts val="0"/>
              </a:spcAft>
              <a:buClr>
                <a:schemeClr val="dk1"/>
              </a:buClr>
              <a:buSzPts val="2800"/>
              <a:buFont typeface="Arial"/>
              <a:buNone/>
            </a:pPr>
            <a:endParaRPr sz="2800" b="0" i="0" u="none">
              <a:solidFill>
                <a:srgbClr val="FF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7"/>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23</a:t>
            </a:fld>
            <a:endParaRPr/>
          </a:p>
        </p:txBody>
      </p:sp>
      <p:sp>
        <p:nvSpPr>
          <p:cNvPr id="290" name="Google Shape;290;p37"/>
          <p:cNvSpPr txBox="1">
            <a:spLocks noGrp="1"/>
          </p:cNvSpPr>
          <p:nvPr>
            <p:ph type="title"/>
          </p:nvPr>
        </p:nvSpPr>
        <p:spPr>
          <a:xfrm>
            <a:off x="457200" y="304800"/>
            <a:ext cx="8229600" cy="1143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Using Image Background</a:t>
            </a:r>
            <a:endParaRPr/>
          </a:p>
        </p:txBody>
      </p:sp>
      <p:sp>
        <p:nvSpPr>
          <p:cNvPr id="291" name="Google Shape;291;p37"/>
          <p:cNvSpPr txBox="1">
            <a:spLocks noGrp="1"/>
          </p:cNvSpPr>
          <p:nvPr>
            <p:ph type="body" idx="1"/>
          </p:nvPr>
        </p:nvSpPr>
        <p:spPr>
          <a:xfrm>
            <a:off x="457200" y="1600200"/>
            <a:ext cx="8229600" cy="4419600"/>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1"/>
              </a:buClr>
              <a:buSzPts val="3200"/>
              <a:buFont typeface="Noto Sans Symbols"/>
              <a:buChar char="▪"/>
            </a:pPr>
            <a:r>
              <a:rPr lang="en-US" sz="3200" b="0" i="0" u="none">
                <a:solidFill>
                  <a:schemeClr val="dk1"/>
                </a:solidFill>
                <a:latin typeface="Arial"/>
                <a:ea typeface="Arial"/>
                <a:cs typeface="Arial"/>
                <a:sym typeface="Arial"/>
              </a:rPr>
              <a:t>The BODY element also gives you ability of setting an image as the document’s background.</a:t>
            </a:r>
            <a:endParaRPr/>
          </a:p>
          <a:p>
            <a:pPr marL="342900" lvl="0" indent="-342900" algn="l" rtl="0">
              <a:lnSpc>
                <a:spcPct val="100000"/>
              </a:lnSpc>
              <a:spcBef>
                <a:spcPts val="640"/>
              </a:spcBef>
              <a:spcAft>
                <a:spcPts val="0"/>
              </a:spcAft>
              <a:buClr>
                <a:schemeClr val="lt1"/>
              </a:buClr>
              <a:buSzPts val="3200"/>
              <a:buFont typeface="Noto Sans Symbols"/>
              <a:buChar char="▪"/>
            </a:pPr>
            <a:r>
              <a:rPr lang="en-US" sz="3200" b="0" i="0" u="none">
                <a:solidFill>
                  <a:schemeClr val="dk1"/>
                </a:solidFill>
                <a:latin typeface="Arial"/>
                <a:ea typeface="Arial"/>
                <a:cs typeface="Arial"/>
                <a:sym typeface="Arial"/>
              </a:rPr>
              <a:t>An example of a background image’s HTML code is as follows:</a:t>
            </a:r>
            <a:endParaRPr/>
          </a:p>
          <a:p>
            <a:pPr marL="342900" lvl="0" indent="-342900" algn="l" rtl="0">
              <a:lnSpc>
                <a:spcPct val="100000"/>
              </a:lnSpc>
              <a:spcBef>
                <a:spcPts val="640"/>
              </a:spcBef>
              <a:spcAft>
                <a:spcPts val="0"/>
              </a:spcAft>
              <a:buClr>
                <a:schemeClr val="dk1"/>
              </a:buClr>
              <a:buSzPts val="3200"/>
              <a:buFont typeface="Arial"/>
              <a:buNone/>
            </a:pPr>
            <a:endParaRPr sz="3200" b="0" i="0" u="none">
              <a:solidFill>
                <a:schemeClr val="dk1"/>
              </a:solidFill>
              <a:latin typeface="Arial"/>
              <a:ea typeface="Arial"/>
              <a:cs typeface="Arial"/>
              <a:sym typeface="Arial"/>
            </a:endParaRPr>
          </a:p>
          <a:p>
            <a:pPr marL="342900" lvl="0" indent="-342900" algn="l" rtl="0">
              <a:lnSpc>
                <a:spcPct val="100000"/>
              </a:lnSpc>
              <a:spcBef>
                <a:spcPts val="640"/>
              </a:spcBef>
              <a:spcAft>
                <a:spcPts val="0"/>
              </a:spcAft>
              <a:buClr>
                <a:srgbClr val="FF0000"/>
              </a:buClr>
              <a:buSzPts val="3200"/>
              <a:buFont typeface="Arial"/>
              <a:buNone/>
            </a:pPr>
            <a:r>
              <a:rPr lang="en-US" sz="3200" b="0" i="0" u="none">
                <a:solidFill>
                  <a:srgbClr val="FF0000"/>
                </a:solidFill>
                <a:latin typeface="Arial"/>
                <a:ea typeface="Arial"/>
                <a:cs typeface="Arial"/>
                <a:sym typeface="Arial"/>
              </a:rPr>
              <a:t>&lt;BODY BACKGROUND=“hi.gif” BGCOLOR=“#FFFFFF”&gt;&lt;/BODY&gt;</a:t>
            </a:r>
            <a:endParaRPr/>
          </a:p>
          <a:p>
            <a:pPr marL="342900" lvl="0" indent="-342900" algn="l" rtl="0">
              <a:lnSpc>
                <a:spcPct val="100000"/>
              </a:lnSpc>
              <a:spcBef>
                <a:spcPts val="640"/>
              </a:spcBef>
              <a:spcAft>
                <a:spcPts val="0"/>
              </a:spcAft>
              <a:buClr>
                <a:schemeClr val="dk1"/>
              </a:buClr>
              <a:buSzPts val="3200"/>
              <a:buFont typeface="Arial"/>
              <a:buNone/>
            </a:pPr>
            <a:endParaRPr sz="3200" b="0" i="0" u="none">
              <a:solidFill>
                <a:srgbClr val="FF0000"/>
              </a:solidFill>
              <a:latin typeface="Arial"/>
              <a:ea typeface="Arial"/>
              <a:cs typeface="Arial"/>
              <a:sym typeface="Arial"/>
            </a:endParaRPr>
          </a:p>
          <a:p>
            <a:pPr marL="342900" lvl="0" indent="-342900" algn="l" rtl="0">
              <a:lnSpc>
                <a:spcPct val="100000"/>
              </a:lnSpc>
              <a:spcBef>
                <a:spcPts val="64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8"/>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24</a:t>
            </a:fld>
            <a:endParaRPr/>
          </a:p>
        </p:txBody>
      </p:sp>
      <p:sp>
        <p:nvSpPr>
          <p:cNvPr id="297" name="Google Shape;297;p38"/>
          <p:cNvSpPr txBox="1">
            <a:spLocks noGrp="1"/>
          </p:cNvSpPr>
          <p:nvPr>
            <p:ph type="title"/>
          </p:nvPr>
        </p:nvSpPr>
        <p:spPr>
          <a:xfrm>
            <a:off x="457200" y="274637"/>
            <a:ext cx="8229600" cy="1143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1" i="0" u="none">
                <a:solidFill>
                  <a:srgbClr val="FFFF00"/>
                </a:solidFill>
                <a:latin typeface="Arial"/>
                <a:ea typeface="Arial"/>
                <a:cs typeface="Arial"/>
                <a:sym typeface="Arial"/>
              </a:rPr>
              <a:t>Previewing Your Work</a:t>
            </a:r>
            <a:endParaRPr/>
          </a:p>
        </p:txBody>
      </p:sp>
      <p:sp>
        <p:nvSpPr>
          <p:cNvPr id="298" name="Google Shape;298;p38"/>
          <p:cNvSpPr txBox="1">
            <a:spLocks noGrp="1"/>
          </p:cNvSpPr>
          <p:nvPr>
            <p:ph type="body" idx="1"/>
          </p:nvPr>
        </p:nvSpPr>
        <p:spPr>
          <a:xfrm>
            <a:off x="457200" y="1676400"/>
            <a:ext cx="8229600" cy="4525962"/>
          </a:xfrm>
          <a:prstGeom prst="rect">
            <a:avLst/>
          </a:prstGeom>
          <a:solidFill>
            <a:schemeClr val="accent1"/>
          </a:solidFill>
          <a:ln>
            <a:noFill/>
          </a:ln>
        </p:spPr>
        <p:txBody>
          <a:bodyPr spcFirstLastPara="1" wrap="square" lIns="91425" tIns="45700" rIns="91425" bIns="45700" anchor="t" anchorCtr="0">
            <a:noAutofit/>
          </a:bodyPr>
          <a:lstStyle/>
          <a:p>
            <a:pPr marL="609600" lvl="0" indent="-609600" algn="l" rtl="0">
              <a:lnSpc>
                <a:spcPct val="80000"/>
              </a:lnSpc>
              <a:spcBef>
                <a:spcPts val="0"/>
              </a:spcBef>
              <a:spcAft>
                <a:spcPts val="0"/>
              </a:spcAft>
              <a:buClr>
                <a:schemeClr val="lt1"/>
              </a:buClr>
              <a:buSzPts val="2800"/>
              <a:buFont typeface="Noto Sans Symbols"/>
              <a:buChar char="▪"/>
            </a:pPr>
            <a:r>
              <a:rPr lang="en-US" sz="2800" b="0" i="0" u="none">
                <a:solidFill>
                  <a:schemeClr val="dk1"/>
                </a:solidFill>
                <a:latin typeface="Arial"/>
                <a:ea typeface="Arial"/>
                <a:cs typeface="Arial"/>
                <a:sym typeface="Arial"/>
              </a:rPr>
              <a:t>Once you have created your basic starting document and set your document properties it is a good idea to save your file.</a:t>
            </a:r>
            <a:endParaRPr/>
          </a:p>
          <a:p>
            <a:pPr marL="609600" lvl="0" indent="-609600" algn="l" rtl="0">
              <a:lnSpc>
                <a:spcPct val="80000"/>
              </a:lnSpc>
              <a:spcBef>
                <a:spcPts val="560"/>
              </a:spcBef>
              <a:spcAft>
                <a:spcPts val="0"/>
              </a:spcAft>
              <a:buClr>
                <a:schemeClr val="lt1"/>
              </a:buClr>
              <a:buSzPts val="2800"/>
              <a:buFont typeface="Noto Sans Symbols"/>
              <a:buChar char="▪"/>
            </a:pPr>
            <a:r>
              <a:rPr lang="en-US" sz="2800" b="0" i="0" u="none">
                <a:solidFill>
                  <a:schemeClr val="dk1"/>
                </a:solidFill>
                <a:latin typeface="Arial"/>
                <a:ea typeface="Arial"/>
                <a:cs typeface="Arial"/>
                <a:sym typeface="Arial"/>
              </a:rPr>
              <a:t>To save a file, in NotePad, follow these steps:</a:t>
            </a:r>
            <a:endParaRPr/>
          </a:p>
          <a:p>
            <a:pPr marL="609600" lvl="0" indent="-609600" algn="l" rtl="0">
              <a:lnSpc>
                <a:spcPct val="80000"/>
              </a:lnSpc>
              <a:spcBef>
                <a:spcPts val="560"/>
              </a:spcBef>
              <a:spcAft>
                <a:spcPts val="0"/>
              </a:spcAft>
              <a:buClr>
                <a:schemeClr val="lt1"/>
              </a:buClr>
              <a:buSzPts val="2800"/>
              <a:buFont typeface="Noto Sans Symbols"/>
              <a:buAutoNum type="arabicPeriod"/>
            </a:pPr>
            <a:r>
              <a:rPr lang="en-US" sz="2800" b="0" i="0" u="none">
                <a:solidFill>
                  <a:schemeClr val="dk1"/>
                </a:solidFill>
                <a:latin typeface="Arial"/>
                <a:ea typeface="Arial"/>
                <a:cs typeface="Arial"/>
                <a:sym typeface="Arial"/>
              </a:rPr>
              <a:t>Locate and click on the menu called “File”.</a:t>
            </a:r>
            <a:endParaRPr/>
          </a:p>
          <a:p>
            <a:pPr marL="609600" lvl="0" indent="-609600" algn="l" rtl="0">
              <a:lnSpc>
                <a:spcPct val="80000"/>
              </a:lnSpc>
              <a:spcBef>
                <a:spcPts val="560"/>
              </a:spcBef>
              <a:spcAft>
                <a:spcPts val="0"/>
              </a:spcAft>
              <a:buClr>
                <a:schemeClr val="lt1"/>
              </a:buClr>
              <a:buSzPts val="2800"/>
              <a:buFont typeface="Noto Sans Symbols"/>
              <a:buAutoNum type="arabicPeriod"/>
            </a:pPr>
            <a:r>
              <a:rPr lang="en-US" sz="2800" b="0" i="0" u="none">
                <a:solidFill>
                  <a:schemeClr val="dk1"/>
                </a:solidFill>
                <a:latin typeface="Arial"/>
                <a:ea typeface="Arial"/>
                <a:cs typeface="Arial"/>
                <a:sym typeface="Arial"/>
              </a:rPr>
              <a:t>Select the option under File Menu labeled “Save As”.</a:t>
            </a:r>
            <a:endParaRPr/>
          </a:p>
          <a:p>
            <a:pPr marL="609600" lvl="0" indent="-609600" algn="l" rtl="0">
              <a:lnSpc>
                <a:spcPct val="80000"/>
              </a:lnSpc>
              <a:spcBef>
                <a:spcPts val="560"/>
              </a:spcBef>
              <a:spcAft>
                <a:spcPts val="0"/>
              </a:spcAft>
              <a:buClr>
                <a:schemeClr val="lt1"/>
              </a:buClr>
              <a:buSzPts val="2800"/>
              <a:buFont typeface="Noto Sans Symbols"/>
              <a:buAutoNum type="arabicPeriod"/>
            </a:pPr>
            <a:r>
              <a:rPr lang="en-US" sz="2800" b="0" i="0" u="none">
                <a:solidFill>
                  <a:schemeClr val="dk1"/>
                </a:solidFill>
                <a:latin typeface="Arial"/>
                <a:ea typeface="Arial"/>
                <a:cs typeface="Arial"/>
                <a:sym typeface="Arial"/>
              </a:rPr>
              <a:t>In the “File Name” text box, type in the entire name of your file (including the extension name .html).</a:t>
            </a:r>
            <a:endParaRPr/>
          </a:p>
          <a:p>
            <a:pPr marL="609600" lvl="0" indent="-609600" algn="l" rtl="0">
              <a:lnSpc>
                <a:spcPct val="80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9"/>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25</a:t>
            </a:fld>
            <a:endParaRPr/>
          </a:p>
        </p:txBody>
      </p:sp>
      <p:sp>
        <p:nvSpPr>
          <p:cNvPr id="304" name="Google Shape;304;p39"/>
          <p:cNvSpPr txBox="1">
            <a:spLocks noGrp="1"/>
          </p:cNvSpPr>
          <p:nvPr>
            <p:ph type="title"/>
          </p:nvPr>
        </p:nvSpPr>
        <p:spPr>
          <a:xfrm>
            <a:off x="457200" y="274637"/>
            <a:ext cx="8229600" cy="1143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Edit, Save and View Cycle</a:t>
            </a:r>
            <a:endParaRPr/>
          </a:p>
        </p:txBody>
      </p:sp>
      <p:sp>
        <p:nvSpPr>
          <p:cNvPr id="305" name="Google Shape;305;p39"/>
          <p:cNvSpPr txBox="1">
            <a:spLocks noGrp="1"/>
          </p:cNvSpPr>
          <p:nvPr>
            <p:ph type="body" idx="1"/>
          </p:nvPr>
        </p:nvSpPr>
        <p:spPr>
          <a:xfrm>
            <a:off x="457200" y="1600200"/>
            <a:ext cx="8229600" cy="4525962"/>
          </a:xfrm>
          <a:prstGeom prst="rect">
            <a:avLst/>
          </a:prstGeom>
          <a:solidFill>
            <a:schemeClr val="accent1"/>
          </a:solidFill>
          <a:ln>
            <a:noFill/>
          </a:ln>
        </p:spPr>
        <p:txBody>
          <a:bodyPr spcFirstLastPara="1" wrap="square" lIns="91425" tIns="45700" rIns="91425" bIns="45700" anchor="t" anchorCtr="0">
            <a:noAutofit/>
          </a:bodyPr>
          <a:lstStyle/>
          <a:p>
            <a:pPr marL="609600" lvl="0" indent="-609600" algn="l" rtl="0">
              <a:lnSpc>
                <a:spcPct val="100000"/>
              </a:lnSpc>
              <a:spcBef>
                <a:spcPts val="0"/>
              </a:spcBef>
              <a:spcAft>
                <a:spcPts val="0"/>
              </a:spcAft>
              <a:buClr>
                <a:schemeClr val="lt1"/>
              </a:buClr>
              <a:buSzPts val="2400"/>
              <a:buFont typeface="Noto Sans Symbols"/>
              <a:buChar char="▪"/>
            </a:pPr>
            <a:r>
              <a:rPr lang="en-US" sz="2400" b="0" i="0" u="none">
                <a:solidFill>
                  <a:schemeClr val="dk1"/>
                </a:solidFill>
                <a:latin typeface="Arial"/>
                <a:ea typeface="Arial"/>
                <a:cs typeface="Arial"/>
                <a:sym typeface="Arial"/>
              </a:rPr>
              <a:t>To preview Your Work, open a web browser and do the following:</a:t>
            </a:r>
            <a:endParaRPr/>
          </a:p>
          <a:p>
            <a:pPr marL="609600" lvl="0" indent="-609600" algn="l" rtl="0">
              <a:lnSpc>
                <a:spcPct val="100000"/>
              </a:lnSpc>
              <a:spcBef>
                <a:spcPts val="480"/>
              </a:spcBef>
              <a:spcAft>
                <a:spcPts val="0"/>
              </a:spcAft>
              <a:buClr>
                <a:schemeClr val="lt1"/>
              </a:buClr>
              <a:buSzPts val="2400"/>
              <a:buFont typeface="Noto Sans Symbols"/>
              <a:buAutoNum type="arabicPeriod"/>
            </a:pPr>
            <a:r>
              <a:rPr lang="en-US" sz="2400" b="0" i="0" u="none">
                <a:solidFill>
                  <a:schemeClr val="dk1"/>
                </a:solidFill>
                <a:latin typeface="Arial"/>
                <a:ea typeface="Arial"/>
                <a:cs typeface="Arial"/>
                <a:sym typeface="Arial"/>
              </a:rPr>
              <a:t>Click on the menu labeled “File”.</a:t>
            </a:r>
            <a:endParaRPr/>
          </a:p>
          <a:p>
            <a:pPr marL="609600" lvl="0" indent="-609600" algn="l" rtl="0">
              <a:lnSpc>
                <a:spcPct val="100000"/>
              </a:lnSpc>
              <a:spcBef>
                <a:spcPts val="480"/>
              </a:spcBef>
              <a:spcAft>
                <a:spcPts val="0"/>
              </a:spcAft>
              <a:buClr>
                <a:schemeClr val="lt1"/>
              </a:buClr>
              <a:buSzPts val="2400"/>
              <a:buFont typeface="Noto Sans Symbols"/>
              <a:buAutoNum type="arabicPeriod"/>
            </a:pPr>
            <a:r>
              <a:rPr lang="en-US" sz="2400" b="0" i="0" u="none">
                <a:solidFill>
                  <a:schemeClr val="dk1"/>
                </a:solidFill>
                <a:latin typeface="Arial"/>
                <a:ea typeface="Arial"/>
                <a:cs typeface="Arial"/>
                <a:sym typeface="Arial"/>
              </a:rPr>
              <a:t>Locate the menu option, “Open”.</a:t>
            </a:r>
            <a:endParaRPr/>
          </a:p>
          <a:p>
            <a:pPr marL="342900" lvl="0" indent="-190500" algn="l" rtl="0">
              <a:spcBef>
                <a:spcPts val="480"/>
              </a:spcBef>
              <a:spcAft>
                <a:spcPts val="0"/>
              </a:spcAft>
              <a:buClr>
                <a:schemeClr val="dk1"/>
              </a:buClr>
              <a:buSzPts val="2400"/>
              <a:buFont typeface="Arial"/>
              <a:buNone/>
            </a:pPr>
            <a:endParaRPr sz="2400" b="0" i="0" u="none">
              <a:solidFill>
                <a:schemeClr val="dk1"/>
              </a:solidFill>
              <a:latin typeface="Arial"/>
              <a:ea typeface="Arial"/>
              <a:cs typeface="Arial"/>
              <a:sym typeface="Arial"/>
            </a:endParaRPr>
          </a:p>
        </p:txBody>
      </p:sp>
      <p:pic>
        <p:nvPicPr>
          <p:cNvPr id="306" name="Google Shape;306;p39"/>
          <p:cNvPicPr preferRelativeResize="0"/>
          <p:nvPr/>
        </p:nvPicPr>
        <p:blipFill rotWithShape="1">
          <a:blip r:embed="rId3">
            <a:alphaModFix/>
          </a:blip>
          <a:srcRect/>
          <a:stretch/>
        </p:blipFill>
        <p:spPr>
          <a:xfrm>
            <a:off x="3810000" y="3810000"/>
            <a:ext cx="3286125" cy="1628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0"/>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26</a:t>
            </a:fld>
            <a:endParaRPr/>
          </a:p>
        </p:txBody>
      </p:sp>
      <p:sp>
        <p:nvSpPr>
          <p:cNvPr id="312" name="Google Shape;312;p40"/>
          <p:cNvSpPr txBox="1">
            <a:spLocks noGrp="1"/>
          </p:cNvSpPr>
          <p:nvPr>
            <p:ph type="title"/>
          </p:nvPr>
        </p:nvSpPr>
        <p:spPr>
          <a:xfrm>
            <a:off x="457200" y="274637"/>
            <a:ext cx="8229600" cy="1143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Edit, Save and View Cycle</a:t>
            </a:r>
            <a:endParaRPr/>
          </a:p>
        </p:txBody>
      </p:sp>
      <p:sp>
        <p:nvSpPr>
          <p:cNvPr id="313" name="Google Shape;313;p40"/>
          <p:cNvSpPr txBox="1">
            <a:spLocks noGrp="1"/>
          </p:cNvSpPr>
          <p:nvPr>
            <p:ph type="body" idx="1"/>
          </p:nvPr>
        </p:nvSpPr>
        <p:spPr>
          <a:xfrm>
            <a:off x="609600" y="1676400"/>
            <a:ext cx="7772400" cy="4265612"/>
          </a:xfrm>
          <a:prstGeom prst="rect">
            <a:avLst/>
          </a:prstGeom>
          <a:solidFill>
            <a:schemeClr val="accent1"/>
          </a:solidFill>
          <a:ln>
            <a:noFill/>
          </a:ln>
        </p:spPr>
        <p:txBody>
          <a:bodyPr spcFirstLastPara="1" wrap="square" lIns="91425" tIns="45700" rIns="91425" bIns="45700" anchor="t" anchorCtr="0">
            <a:noAutofit/>
          </a:bodyPr>
          <a:lstStyle/>
          <a:p>
            <a:pPr marL="609600" lvl="0" indent="-609600" algn="l" rtl="0">
              <a:lnSpc>
                <a:spcPct val="100000"/>
              </a:lnSpc>
              <a:spcBef>
                <a:spcPts val="0"/>
              </a:spcBef>
              <a:spcAft>
                <a:spcPts val="0"/>
              </a:spcAft>
              <a:buClr>
                <a:schemeClr val="lt1"/>
              </a:buClr>
              <a:buSzPts val="2400"/>
              <a:buFont typeface="Noto Sans Symbols"/>
              <a:buAutoNum type="arabicPeriod" startAt="3"/>
            </a:pPr>
            <a:r>
              <a:rPr lang="en-US" sz="2400" b="0" i="0" u="none">
                <a:solidFill>
                  <a:schemeClr val="dk1"/>
                </a:solidFill>
                <a:latin typeface="Arial"/>
                <a:ea typeface="Arial"/>
                <a:cs typeface="Arial"/>
                <a:sym typeface="Arial"/>
              </a:rPr>
              <a:t> </a:t>
            </a:r>
            <a:r>
              <a:rPr lang="en-US" sz="2800" b="0" i="0" u="none">
                <a:solidFill>
                  <a:schemeClr val="dk1"/>
                </a:solidFill>
                <a:latin typeface="Arial"/>
                <a:ea typeface="Arial"/>
                <a:cs typeface="Arial"/>
                <a:sym typeface="Arial"/>
              </a:rPr>
              <a:t>In the “Open” dialog box, click on the “Browse” button and locate your web document.</a:t>
            </a:r>
            <a:endParaRPr/>
          </a:p>
          <a:p>
            <a:pPr marL="609600" lvl="0" indent="-609600" algn="l" rtl="0">
              <a:lnSpc>
                <a:spcPct val="100000"/>
              </a:lnSpc>
              <a:spcBef>
                <a:spcPts val="560"/>
              </a:spcBef>
              <a:spcAft>
                <a:spcPts val="0"/>
              </a:spcAft>
              <a:buClr>
                <a:schemeClr val="lt1"/>
              </a:buClr>
              <a:buSzPts val="2800"/>
              <a:buFont typeface="Noto Sans Symbols"/>
              <a:buAutoNum type="arabicPeriod" startAt="3"/>
            </a:pPr>
            <a:r>
              <a:rPr lang="en-US" sz="2800" b="0" i="0" u="none">
                <a:solidFill>
                  <a:schemeClr val="dk1"/>
                </a:solidFill>
                <a:latin typeface="Arial"/>
                <a:ea typeface="Arial"/>
                <a:cs typeface="Arial"/>
                <a:sym typeface="Arial"/>
              </a:rPr>
              <a:t>Click “OK” once you have selected your file.</a:t>
            </a:r>
            <a:endParaRPr/>
          </a:p>
          <a:p>
            <a:pPr marL="609600" lvl="0" indent="-609600" algn="l" rtl="0">
              <a:lnSpc>
                <a:spcPct val="100000"/>
              </a:lnSpc>
              <a:spcBef>
                <a:spcPts val="560"/>
              </a:spcBef>
              <a:spcAft>
                <a:spcPts val="0"/>
              </a:spcAft>
              <a:buClr>
                <a:schemeClr val="dk1"/>
              </a:buClr>
              <a:buSzPts val="2800"/>
              <a:buFont typeface="Arial"/>
              <a:buNone/>
            </a:pPr>
            <a:endParaRPr sz="2800" b="0" i="0" u="none">
              <a:solidFill>
                <a:schemeClr val="dk1"/>
              </a:solidFill>
              <a:latin typeface="Arial"/>
              <a:ea typeface="Arial"/>
              <a:cs typeface="Arial"/>
              <a:sym typeface="Arial"/>
            </a:endParaRPr>
          </a:p>
          <a:p>
            <a:pPr marL="609600" lvl="0" indent="-609600" algn="l" rtl="0">
              <a:lnSpc>
                <a:spcPct val="100000"/>
              </a:lnSpc>
              <a:spcBef>
                <a:spcPts val="560"/>
              </a:spcBef>
              <a:spcAft>
                <a:spcPts val="0"/>
              </a:spcAft>
              <a:buClr>
                <a:schemeClr val="lt1"/>
              </a:buClr>
              <a:buSzPts val="2800"/>
              <a:buFont typeface="Noto Sans Symbols"/>
              <a:buChar char="▪"/>
            </a:pPr>
            <a:r>
              <a:rPr lang="en-US" sz="2800" b="0" i="0" u="none">
                <a:solidFill>
                  <a:schemeClr val="dk1"/>
                </a:solidFill>
                <a:latin typeface="Arial"/>
                <a:ea typeface="Arial"/>
                <a:cs typeface="Arial"/>
                <a:sym typeface="Arial"/>
              </a:rPr>
              <a:t>The web browser will load the same document but with the new revisions. This process is the Edit, Save and View Cycle.</a:t>
            </a:r>
            <a:endParaRPr/>
          </a:p>
          <a:p>
            <a:pPr marL="609600" lvl="0" indent="-431800" algn="l" rtl="0">
              <a:lnSpc>
                <a:spcPct val="100000"/>
              </a:lnSpc>
              <a:spcBef>
                <a:spcPts val="560"/>
              </a:spcBef>
              <a:spcAft>
                <a:spcPts val="0"/>
              </a:spcAft>
              <a:buClr>
                <a:schemeClr val="lt1"/>
              </a:buClr>
              <a:buSzPts val="2800"/>
              <a:buFont typeface="Noto Sans Symbols"/>
              <a:buNone/>
            </a:pPr>
            <a:endParaRPr sz="2800" b="0" i="0" u="none">
              <a:solidFill>
                <a:schemeClr val="dk1"/>
              </a:solidFill>
              <a:latin typeface="Arial"/>
              <a:ea typeface="Arial"/>
              <a:cs typeface="Arial"/>
              <a:sym typeface="Arial"/>
            </a:endParaRPr>
          </a:p>
          <a:p>
            <a:pPr marL="342900" lvl="0" indent="-165100" algn="l" rtl="0">
              <a:spcBef>
                <a:spcPts val="560"/>
              </a:spcBef>
              <a:spcAft>
                <a:spcPts val="0"/>
              </a:spcAft>
              <a:buClr>
                <a:schemeClr val="dk1"/>
              </a:buClr>
              <a:buSzPts val="2800"/>
              <a:buFont typeface="Arial"/>
              <a:buNone/>
            </a:pPr>
            <a:endParaRPr sz="2800" b="0" i="0" u="non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1"/>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27</a:t>
            </a:fld>
            <a:endParaRPr/>
          </a:p>
        </p:txBody>
      </p:sp>
      <p:sp>
        <p:nvSpPr>
          <p:cNvPr id="319" name="Google Shape;319;p41"/>
          <p:cNvSpPr txBox="1">
            <a:spLocks noGrp="1"/>
          </p:cNvSpPr>
          <p:nvPr>
            <p:ph type="title"/>
          </p:nvPr>
        </p:nvSpPr>
        <p:spPr>
          <a:xfrm>
            <a:off x="457200" y="274637"/>
            <a:ext cx="8229600" cy="1143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2800"/>
              <a:buFont typeface="Arial"/>
              <a:buNone/>
            </a:pPr>
            <a:r>
              <a:rPr lang="en-US" sz="2800" b="0" i="0" u="none">
                <a:solidFill>
                  <a:srgbClr val="FFFF00"/>
                </a:solidFill>
                <a:latin typeface="Arial"/>
                <a:ea typeface="Arial"/>
                <a:cs typeface="Arial"/>
                <a:sym typeface="Arial"/>
              </a:rPr>
              <a:t>H</a:t>
            </a:r>
            <a:r>
              <a:rPr lang="en-US" sz="2800" b="1" i="0" u="none">
                <a:solidFill>
                  <a:srgbClr val="FFFF00"/>
                </a:solidFill>
                <a:latin typeface="Arial"/>
                <a:ea typeface="Arial"/>
                <a:cs typeface="Arial"/>
                <a:sym typeface="Arial"/>
              </a:rPr>
              <a:t>eadings, </a:t>
            </a:r>
            <a:r>
              <a:rPr lang="en-US" sz="2800" b="0" i="0" u="none">
                <a:solidFill>
                  <a:srgbClr val="FFFF00"/>
                </a:solidFill>
                <a:latin typeface="Arial"/>
                <a:ea typeface="Arial"/>
                <a:cs typeface="Arial"/>
                <a:sym typeface="Arial"/>
              </a:rPr>
              <a:t>P</a:t>
            </a:r>
            <a:r>
              <a:rPr lang="en-US" sz="2800" b="1" i="0" u="none">
                <a:solidFill>
                  <a:srgbClr val="FFFF00"/>
                </a:solidFill>
                <a:latin typeface="Arial"/>
                <a:ea typeface="Arial"/>
                <a:cs typeface="Arial"/>
                <a:sym typeface="Arial"/>
              </a:rPr>
              <a:t>aragraphs, </a:t>
            </a:r>
            <a:r>
              <a:rPr lang="en-US" sz="2800" b="0" i="0" u="none">
                <a:solidFill>
                  <a:srgbClr val="FFFF00"/>
                </a:solidFill>
                <a:latin typeface="Arial"/>
                <a:ea typeface="Arial"/>
                <a:cs typeface="Arial"/>
                <a:sym typeface="Arial"/>
              </a:rPr>
              <a:t>B</a:t>
            </a:r>
            <a:r>
              <a:rPr lang="en-US" sz="2800" b="1" i="0" u="none">
                <a:solidFill>
                  <a:srgbClr val="FFFF00"/>
                </a:solidFill>
                <a:latin typeface="Arial"/>
                <a:ea typeface="Arial"/>
                <a:cs typeface="Arial"/>
                <a:sym typeface="Arial"/>
              </a:rPr>
              <a:t>reaks &amp; </a:t>
            </a:r>
            <a:r>
              <a:rPr lang="en-US" sz="2800" b="0" i="0" u="none">
                <a:solidFill>
                  <a:srgbClr val="FFFF00"/>
                </a:solidFill>
                <a:latin typeface="Arial"/>
                <a:ea typeface="Arial"/>
                <a:cs typeface="Arial"/>
                <a:sym typeface="Arial"/>
              </a:rPr>
              <a:t>H</a:t>
            </a:r>
            <a:r>
              <a:rPr lang="en-US" sz="2800" b="1" i="0" u="none">
                <a:solidFill>
                  <a:srgbClr val="FFFF00"/>
                </a:solidFill>
                <a:latin typeface="Arial"/>
                <a:ea typeface="Arial"/>
                <a:cs typeface="Arial"/>
                <a:sym typeface="Arial"/>
              </a:rPr>
              <a:t>orizontal </a:t>
            </a:r>
            <a:r>
              <a:rPr lang="en-US" sz="2800" b="0" i="0" u="none">
                <a:solidFill>
                  <a:srgbClr val="FFFF00"/>
                </a:solidFill>
                <a:latin typeface="Arial"/>
                <a:ea typeface="Arial"/>
                <a:cs typeface="Arial"/>
                <a:sym typeface="Arial"/>
              </a:rPr>
              <a:t>R</a:t>
            </a:r>
            <a:r>
              <a:rPr lang="en-US" sz="2800" b="1" i="0" u="none">
                <a:solidFill>
                  <a:srgbClr val="FFFF00"/>
                </a:solidFill>
                <a:latin typeface="Arial"/>
                <a:ea typeface="Arial"/>
                <a:cs typeface="Arial"/>
                <a:sym typeface="Arial"/>
              </a:rPr>
              <a:t>ules</a:t>
            </a:r>
            <a:endParaRPr/>
          </a:p>
        </p:txBody>
      </p:sp>
      <p:sp>
        <p:nvSpPr>
          <p:cNvPr id="320" name="Google Shape;320;p41"/>
          <p:cNvSpPr txBox="1">
            <a:spLocks noGrp="1"/>
          </p:cNvSpPr>
          <p:nvPr>
            <p:ph type="body" idx="1"/>
          </p:nvPr>
        </p:nvSpPr>
        <p:spPr>
          <a:xfrm>
            <a:off x="457200" y="1600200"/>
            <a:ext cx="8229600" cy="4525962"/>
          </a:xfrm>
          <a:prstGeom prst="rect">
            <a:avLst/>
          </a:prstGeom>
          <a:solidFill>
            <a:schemeClr val="accent1"/>
          </a:solidFill>
          <a:ln>
            <a:noFill/>
          </a:ln>
        </p:spPr>
        <p:txBody>
          <a:bodyPr spcFirstLastPara="1" wrap="square" lIns="91425" tIns="45700" rIns="91425" bIns="45700" anchor="t" anchorCtr="0">
            <a:noAutofit/>
          </a:bodyPr>
          <a:lstStyle/>
          <a:p>
            <a:pPr marL="609600" lvl="0" indent="-60960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In this chapter you will add headings to your page, insert paragraphs, add some breaks, and add horizontal rules.</a:t>
            </a:r>
            <a:endParaRPr/>
          </a:p>
          <a:p>
            <a:pPr marL="609600" lvl="0" indent="-609600" algn="l" rtl="0">
              <a:lnSpc>
                <a:spcPct val="100000"/>
              </a:lnSpc>
              <a:spcBef>
                <a:spcPts val="48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Objectives</a:t>
            </a:r>
            <a:endParaRPr/>
          </a:p>
          <a:p>
            <a:pPr marL="609600" lvl="0" indent="-609600" algn="l" rtl="0">
              <a:lnSpc>
                <a:spcPct val="10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Upon completing this section, you should be able to</a:t>
            </a:r>
            <a:endParaRPr/>
          </a:p>
          <a:p>
            <a:pPr marL="609600" lvl="0" indent="-609600" algn="l" rtl="0">
              <a:lnSpc>
                <a:spcPct val="100000"/>
              </a:lnSpc>
              <a:spcBef>
                <a:spcPts val="480"/>
              </a:spcBef>
              <a:spcAft>
                <a:spcPts val="0"/>
              </a:spcAft>
              <a:buClr>
                <a:schemeClr val="lt1"/>
              </a:buClr>
              <a:buSzPts val="2400"/>
              <a:buFont typeface="Arial"/>
              <a:buAutoNum type="arabicPeriod"/>
            </a:pPr>
            <a:r>
              <a:rPr lang="en-US" sz="2400" b="0" i="0" u="none">
                <a:solidFill>
                  <a:schemeClr val="dk1"/>
                </a:solidFill>
                <a:latin typeface="Arial"/>
                <a:ea typeface="Arial"/>
                <a:cs typeface="Arial"/>
                <a:sym typeface="Arial"/>
              </a:rPr>
              <a:t>List and describe the different Heading elements.</a:t>
            </a:r>
            <a:endParaRPr/>
          </a:p>
          <a:p>
            <a:pPr marL="609600" lvl="0" indent="-609600" algn="l" rtl="0">
              <a:lnSpc>
                <a:spcPct val="100000"/>
              </a:lnSpc>
              <a:spcBef>
                <a:spcPts val="480"/>
              </a:spcBef>
              <a:spcAft>
                <a:spcPts val="0"/>
              </a:spcAft>
              <a:buClr>
                <a:schemeClr val="lt1"/>
              </a:buClr>
              <a:buSzPts val="2400"/>
              <a:buFont typeface="Arial"/>
              <a:buAutoNum type="arabicPeriod"/>
            </a:pPr>
            <a:r>
              <a:rPr lang="en-US" sz="2400" b="0" i="0" u="none">
                <a:solidFill>
                  <a:schemeClr val="dk1"/>
                </a:solidFill>
                <a:latin typeface="Arial"/>
                <a:ea typeface="Arial"/>
                <a:cs typeface="Arial"/>
                <a:sym typeface="Arial"/>
              </a:rPr>
              <a:t>Use Paragraphs to add text to a document.</a:t>
            </a:r>
            <a:endParaRPr/>
          </a:p>
          <a:p>
            <a:pPr marL="609600" lvl="0" indent="-609600" algn="l" rtl="0">
              <a:lnSpc>
                <a:spcPct val="100000"/>
              </a:lnSpc>
              <a:spcBef>
                <a:spcPts val="480"/>
              </a:spcBef>
              <a:spcAft>
                <a:spcPts val="0"/>
              </a:spcAft>
              <a:buClr>
                <a:schemeClr val="lt1"/>
              </a:buClr>
              <a:buSzPts val="2400"/>
              <a:buFont typeface="Arial"/>
              <a:buAutoNum type="arabicPeriod"/>
            </a:pPr>
            <a:r>
              <a:rPr lang="en-US" sz="2400" b="0" i="0" u="none">
                <a:solidFill>
                  <a:schemeClr val="dk1"/>
                </a:solidFill>
                <a:latin typeface="Arial"/>
                <a:ea typeface="Arial"/>
                <a:cs typeface="Arial"/>
                <a:sym typeface="Arial"/>
              </a:rPr>
              <a:t>Insert breaks where necessary.</a:t>
            </a:r>
            <a:endParaRPr/>
          </a:p>
          <a:p>
            <a:pPr marL="609600" lvl="0" indent="-609600" algn="l" rtl="0">
              <a:lnSpc>
                <a:spcPct val="100000"/>
              </a:lnSpc>
              <a:spcBef>
                <a:spcPts val="480"/>
              </a:spcBef>
              <a:spcAft>
                <a:spcPts val="0"/>
              </a:spcAft>
              <a:buClr>
                <a:schemeClr val="lt1"/>
              </a:buClr>
              <a:buSzPts val="2400"/>
              <a:buFont typeface="Arial"/>
              <a:buAutoNum type="arabicPeriod"/>
            </a:pPr>
            <a:r>
              <a:rPr lang="en-US" sz="2400" b="0" i="0" u="none">
                <a:solidFill>
                  <a:schemeClr val="dk1"/>
                </a:solidFill>
                <a:latin typeface="Arial"/>
                <a:ea typeface="Arial"/>
                <a:cs typeface="Arial"/>
                <a:sym typeface="Arial"/>
              </a:rPr>
              <a:t>Add a Horizontal Rule.</a:t>
            </a:r>
            <a:endParaRPr/>
          </a:p>
          <a:p>
            <a:pPr marL="342900" lvl="0" indent="-190500" algn="l" rtl="0">
              <a:spcBef>
                <a:spcPts val="480"/>
              </a:spcBef>
              <a:spcAft>
                <a:spcPts val="0"/>
              </a:spcAft>
              <a:buClr>
                <a:schemeClr val="dk1"/>
              </a:buClr>
              <a:buSzPts val="2400"/>
              <a:buFont typeface="Arial"/>
              <a:buNone/>
            </a:pPr>
            <a:endParaRPr sz="2400" b="0" i="0" u="non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2"/>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28</a:t>
            </a:fld>
            <a:endParaRPr/>
          </a:p>
        </p:txBody>
      </p:sp>
      <p:sp>
        <p:nvSpPr>
          <p:cNvPr id="326" name="Google Shape;326;p42"/>
          <p:cNvSpPr txBox="1">
            <a:spLocks noGrp="1"/>
          </p:cNvSpPr>
          <p:nvPr>
            <p:ph type="title"/>
          </p:nvPr>
        </p:nvSpPr>
        <p:spPr>
          <a:xfrm>
            <a:off x="457200" y="304800"/>
            <a:ext cx="8229600" cy="1143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Headings, &lt;Hx&gt; &lt;/Hx&gt;</a:t>
            </a:r>
            <a:endParaRPr/>
          </a:p>
        </p:txBody>
      </p:sp>
      <p:sp>
        <p:nvSpPr>
          <p:cNvPr id="327" name="Google Shape;327;p42"/>
          <p:cNvSpPr txBox="1">
            <a:spLocks noGrp="1"/>
          </p:cNvSpPr>
          <p:nvPr>
            <p:ph type="body" idx="1"/>
          </p:nvPr>
        </p:nvSpPr>
        <p:spPr>
          <a:xfrm>
            <a:off x="457200" y="1676400"/>
            <a:ext cx="8229600" cy="4525962"/>
          </a:xfrm>
          <a:prstGeom prst="rect">
            <a:avLst/>
          </a:prstGeom>
          <a:solidFill>
            <a:schemeClr val="accent1"/>
          </a:solidFill>
          <a:ln>
            <a:noFill/>
          </a:ln>
        </p:spPr>
        <p:txBody>
          <a:bodyPr spcFirstLastPara="1" wrap="square" lIns="91425" tIns="45700" rIns="91425" bIns="45700" anchor="t" anchorCtr="0">
            <a:noAutofit/>
          </a:bodyPr>
          <a:lstStyle/>
          <a:p>
            <a:pPr marL="609600" lvl="0" indent="-609600" algn="l" rtl="0">
              <a:lnSpc>
                <a:spcPct val="80000"/>
              </a:lnSpc>
              <a:spcBef>
                <a:spcPts val="0"/>
              </a:spcBef>
              <a:spcAft>
                <a:spcPts val="0"/>
              </a:spcAft>
              <a:buClr>
                <a:schemeClr val="lt1"/>
              </a:buClr>
              <a:buSzPts val="2800"/>
              <a:buFont typeface="Noto Sans Symbols"/>
              <a:buChar char="▪"/>
            </a:pPr>
            <a:r>
              <a:rPr lang="en-US" sz="2800" b="0" i="0" u="none">
                <a:solidFill>
                  <a:schemeClr val="dk1"/>
                </a:solidFill>
                <a:latin typeface="Arial"/>
                <a:ea typeface="Arial"/>
                <a:cs typeface="Arial"/>
                <a:sym typeface="Arial"/>
              </a:rPr>
              <a:t>Inside the</a:t>
            </a:r>
            <a:r>
              <a:rPr lang="en-US" sz="2800" b="1" i="0" u="none">
                <a:solidFill>
                  <a:schemeClr val="dk1"/>
                </a:solidFill>
                <a:latin typeface="Arial"/>
                <a:ea typeface="Arial"/>
                <a:cs typeface="Arial"/>
                <a:sym typeface="Arial"/>
              </a:rPr>
              <a:t> BODY </a:t>
            </a:r>
            <a:r>
              <a:rPr lang="en-US" sz="2800" b="0" i="0" u="none">
                <a:solidFill>
                  <a:schemeClr val="dk1"/>
                </a:solidFill>
                <a:latin typeface="Arial"/>
                <a:ea typeface="Arial"/>
                <a:cs typeface="Arial"/>
                <a:sym typeface="Arial"/>
              </a:rPr>
              <a:t>element, heading elements </a:t>
            </a:r>
            <a:r>
              <a:rPr lang="en-US" sz="2800" b="1" i="0" u="none">
                <a:solidFill>
                  <a:schemeClr val="dk1"/>
                </a:solidFill>
                <a:latin typeface="Arial"/>
                <a:ea typeface="Arial"/>
                <a:cs typeface="Arial"/>
                <a:sym typeface="Arial"/>
              </a:rPr>
              <a:t>H1 </a:t>
            </a:r>
            <a:r>
              <a:rPr lang="en-US" sz="2800" b="0" i="0" u="none">
                <a:solidFill>
                  <a:schemeClr val="dk1"/>
                </a:solidFill>
                <a:latin typeface="Arial"/>
                <a:ea typeface="Arial"/>
                <a:cs typeface="Arial"/>
                <a:sym typeface="Arial"/>
              </a:rPr>
              <a:t>through </a:t>
            </a:r>
            <a:r>
              <a:rPr lang="en-US" sz="2800" b="1" i="0" u="none">
                <a:solidFill>
                  <a:schemeClr val="dk1"/>
                </a:solidFill>
                <a:latin typeface="Arial"/>
                <a:ea typeface="Arial"/>
                <a:cs typeface="Arial"/>
                <a:sym typeface="Arial"/>
              </a:rPr>
              <a:t>H6</a:t>
            </a:r>
            <a:r>
              <a:rPr lang="en-US" sz="2800" b="0" i="0" u="none">
                <a:solidFill>
                  <a:schemeClr val="dk1"/>
                </a:solidFill>
                <a:latin typeface="Arial"/>
                <a:ea typeface="Arial"/>
                <a:cs typeface="Arial"/>
                <a:sym typeface="Arial"/>
              </a:rPr>
              <a:t> are generally used for major divisions of the document. Headings are permitted to appear in any order, but you will obtain the best results when your documents are displayed in a browser if you follow these guidelines:</a:t>
            </a:r>
            <a:endParaRPr/>
          </a:p>
          <a:p>
            <a:pPr marL="609600" lvl="0" indent="-609600" algn="l" rtl="0">
              <a:lnSpc>
                <a:spcPct val="80000"/>
              </a:lnSpc>
              <a:spcBef>
                <a:spcPts val="480"/>
              </a:spcBef>
              <a:spcAft>
                <a:spcPts val="0"/>
              </a:spcAft>
              <a:buClr>
                <a:schemeClr val="lt1"/>
              </a:buClr>
              <a:buSzPts val="2400"/>
              <a:buFont typeface="Noto Sans Symbols"/>
              <a:buAutoNum type="arabicPeriod"/>
            </a:pPr>
            <a:r>
              <a:rPr lang="en-US" sz="2400" b="1" i="0" u="none">
                <a:solidFill>
                  <a:schemeClr val="dk1"/>
                </a:solidFill>
                <a:latin typeface="Arial"/>
                <a:ea typeface="Arial"/>
                <a:cs typeface="Arial"/>
                <a:sym typeface="Arial"/>
              </a:rPr>
              <a:t>H1</a:t>
            </a:r>
            <a:r>
              <a:rPr lang="en-US" sz="2400" b="0" i="0" u="none">
                <a:solidFill>
                  <a:schemeClr val="dk1"/>
                </a:solidFill>
                <a:latin typeface="Arial"/>
                <a:ea typeface="Arial"/>
                <a:cs typeface="Arial"/>
                <a:sym typeface="Arial"/>
              </a:rPr>
              <a:t>: should be used as the highest level of heading, </a:t>
            </a:r>
            <a:r>
              <a:rPr lang="en-US" sz="2400" b="1" i="0" u="none">
                <a:solidFill>
                  <a:schemeClr val="dk1"/>
                </a:solidFill>
                <a:latin typeface="Arial"/>
                <a:ea typeface="Arial"/>
                <a:cs typeface="Arial"/>
                <a:sym typeface="Arial"/>
              </a:rPr>
              <a:t>H2</a:t>
            </a:r>
            <a:r>
              <a:rPr lang="en-US" sz="2400" b="0" i="0" u="none">
                <a:solidFill>
                  <a:schemeClr val="dk1"/>
                </a:solidFill>
                <a:latin typeface="Arial"/>
                <a:ea typeface="Arial"/>
                <a:cs typeface="Arial"/>
                <a:sym typeface="Arial"/>
              </a:rPr>
              <a:t> as the next highest, and so forth.</a:t>
            </a:r>
            <a:endParaRPr/>
          </a:p>
          <a:p>
            <a:pPr marL="609600" lvl="0" indent="-609600" algn="l" rtl="0">
              <a:lnSpc>
                <a:spcPct val="80000"/>
              </a:lnSpc>
              <a:spcBef>
                <a:spcPts val="480"/>
              </a:spcBef>
              <a:spcAft>
                <a:spcPts val="0"/>
              </a:spcAft>
              <a:buClr>
                <a:schemeClr val="lt1"/>
              </a:buClr>
              <a:buSzPts val="2400"/>
              <a:buFont typeface="Noto Sans Symbols"/>
              <a:buAutoNum type="arabicPeriod"/>
            </a:pPr>
            <a:r>
              <a:rPr lang="en-US" sz="2400" b="0" i="0" u="none">
                <a:solidFill>
                  <a:schemeClr val="dk1"/>
                </a:solidFill>
                <a:latin typeface="Arial"/>
                <a:ea typeface="Arial"/>
                <a:cs typeface="Arial"/>
                <a:sym typeface="Arial"/>
              </a:rPr>
              <a:t>You should not skip heading levels: e.g., an</a:t>
            </a:r>
            <a:r>
              <a:rPr lang="en-US" sz="2400" b="1" i="0" u="none">
                <a:solidFill>
                  <a:schemeClr val="dk1"/>
                </a:solidFill>
                <a:latin typeface="Arial"/>
                <a:ea typeface="Arial"/>
                <a:cs typeface="Arial"/>
                <a:sym typeface="Arial"/>
              </a:rPr>
              <a:t> H3 </a:t>
            </a:r>
            <a:r>
              <a:rPr lang="en-US" sz="2400" b="0" i="0" u="none">
                <a:solidFill>
                  <a:schemeClr val="dk1"/>
                </a:solidFill>
                <a:latin typeface="Arial"/>
                <a:ea typeface="Arial"/>
                <a:cs typeface="Arial"/>
                <a:sym typeface="Arial"/>
              </a:rPr>
              <a:t>should not appear after an </a:t>
            </a:r>
            <a:r>
              <a:rPr lang="en-US" sz="2400" b="1" i="0" u="none">
                <a:solidFill>
                  <a:schemeClr val="dk1"/>
                </a:solidFill>
                <a:latin typeface="Arial"/>
                <a:ea typeface="Arial"/>
                <a:cs typeface="Arial"/>
                <a:sym typeface="Arial"/>
              </a:rPr>
              <a:t>H1</a:t>
            </a:r>
            <a:r>
              <a:rPr lang="en-US" sz="2400" b="0" i="0" u="none">
                <a:solidFill>
                  <a:schemeClr val="dk1"/>
                </a:solidFill>
                <a:latin typeface="Arial"/>
                <a:ea typeface="Arial"/>
                <a:cs typeface="Arial"/>
                <a:sym typeface="Arial"/>
              </a:rPr>
              <a:t>, unless there is an</a:t>
            </a:r>
            <a:r>
              <a:rPr lang="en-US" sz="2400" b="1" i="0" u="none">
                <a:solidFill>
                  <a:schemeClr val="dk1"/>
                </a:solidFill>
                <a:latin typeface="Arial"/>
                <a:ea typeface="Arial"/>
                <a:cs typeface="Arial"/>
                <a:sym typeface="Arial"/>
              </a:rPr>
              <a:t> H2</a:t>
            </a:r>
            <a:r>
              <a:rPr lang="en-US" sz="2400" b="0" i="0" u="none">
                <a:solidFill>
                  <a:schemeClr val="dk1"/>
                </a:solidFill>
                <a:latin typeface="Arial"/>
                <a:ea typeface="Arial"/>
                <a:cs typeface="Arial"/>
                <a:sym typeface="Arial"/>
              </a:rPr>
              <a:t> between them.</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3"/>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29</a:t>
            </a:fld>
            <a:endParaRPr/>
          </a:p>
        </p:txBody>
      </p:sp>
      <p:sp>
        <p:nvSpPr>
          <p:cNvPr id="333" name="Google Shape;333;p43"/>
          <p:cNvSpPr txBox="1">
            <a:spLocks noGrp="1"/>
          </p:cNvSpPr>
          <p:nvPr>
            <p:ph type="title"/>
          </p:nvPr>
        </p:nvSpPr>
        <p:spPr>
          <a:xfrm>
            <a:off x="606425" y="274637"/>
            <a:ext cx="7931150" cy="1143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Headings, &lt;Hx&gt; &lt;/Hx&gt;</a:t>
            </a:r>
            <a:endParaRPr/>
          </a:p>
        </p:txBody>
      </p:sp>
      <p:sp>
        <p:nvSpPr>
          <p:cNvPr id="334" name="Google Shape;334;p43"/>
          <p:cNvSpPr txBox="1">
            <a:spLocks noGrp="1"/>
          </p:cNvSpPr>
          <p:nvPr>
            <p:ph type="body" idx="1"/>
          </p:nvPr>
        </p:nvSpPr>
        <p:spPr>
          <a:xfrm>
            <a:off x="457200" y="1600200"/>
            <a:ext cx="4033837" cy="4525962"/>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&lt;HTML&gt;</a:t>
            </a:r>
            <a:endParaRPr/>
          </a:p>
          <a:p>
            <a:pPr marL="342900" lvl="0" indent="-342900" algn="l" rtl="0">
              <a:lnSpc>
                <a:spcPct val="90000"/>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&lt;HEAD&gt;</a:t>
            </a:r>
            <a:endParaRPr/>
          </a:p>
          <a:p>
            <a:pPr marL="342900" lvl="0" indent="-342900" algn="l" rtl="0">
              <a:lnSpc>
                <a:spcPct val="90000"/>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&lt;TITLE&gt; Example Page&lt;/TITLE&gt;</a:t>
            </a:r>
            <a:endParaRPr/>
          </a:p>
          <a:p>
            <a:pPr marL="342900" lvl="0" indent="-342900" algn="l" rtl="0">
              <a:lnSpc>
                <a:spcPct val="90000"/>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&lt;/HEAD&gt;</a:t>
            </a:r>
            <a:endParaRPr/>
          </a:p>
          <a:p>
            <a:pPr marL="342900" lvl="0" indent="-342900" algn="l" rtl="0">
              <a:lnSpc>
                <a:spcPct val="90000"/>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&lt;BODY&gt;</a:t>
            </a:r>
            <a:endParaRPr/>
          </a:p>
          <a:p>
            <a:pPr marL="342900" lvl="0" indent="-342900" algn="l" rtl="0">
              <a:lnSpc>
                <a:spcPct val="90000"/>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&lt;H1&gt; Heading 1 &lt;/H1&gt;</a:t>
            </a:r>
            <a:endParaRPr/>
          </a:p>
          <a:p>
            <a:pPr marL="342900" lvl="0" indent="-342900" algn="l" rtl="0">
              <a:lnSpc>
                <a:spcPct val="90000"/>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&lt;H2&gt; Heading 2 &lt;/H2&gt;</a:t>
            </a:r>
            <a:endParaRPr/>
          </a:p>
          <a:p>
            <a:pPr marL="342900" lvl="0" indent="-342900" algn="l" rtl="0">
              <a:lnSpc>
                <a:spcPct val="90000"/>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&lt;H3&gt; Heading 3 &lt;/H3&gt;</a:t>
            </a:r>
            <a:endParaRPr/>
          </a:p>
          <a:p>
            <a:pPr marL="342900" lvl="0" indent="-342900" algn="l" rtl="0">
              <a:lnSpc>
                <a:spcPct val="90000"/>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&lt;H4&gt; Heading 4 &lt;/H4&gt;</a:t>
            </a:r>
            <a:endParaRPr/>
          </a:p>
          <a:p>
            <a:pPr marL="342900" lvl="0" indent="-342900" algn="l" rtl="0">
              <a:lnSpc>
                <a:spcPct val="90000"/>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&lt;H5&gt; Heading 5 &lt;/H5&gt;</a:t>
            </a:r>
            <a:endParaRPr/>
          </a:p>
          <a:p>
            <a:pPr marL="342900" lvl="0" indent="-342900" algn="l" rtl="0">
              <a:lnSpc>
                <a:spcPct val="90000"/>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&lt;H6&gt; Heading 6 &lt;/H6&gt;</a:t>
            </a:r>
            <a:endParaRPr/>
          </a:p>
          <a:p>
            <a:pPr marL="342900" lvl="0" indent="-342900" algn="l" rtl="0">
              <a:lnSpc>
                <a:spcPct val="90000"/>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&lt;/BODY&gt;</a:t>
            </a:r>
            <a:endParaRPr/>
          </a:p>
          <a:p>
            <a:pPr marL="342900" lvl="0" indent="-342900" algn="l" rtl="0">
              <a:lnSpc>
                <a:spcPct val="90000"/>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&lt;/HTML&gt;</a:t>
            </a:r>
            <a:endParaRPr/>
          </a:p>
          <a:p>
            <a:pPr marL="342900" lvl="0" indent="-228600" algn="l" rtl="0">
              <a:spcBef>
                <a:spcPts val="36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p:txBody>
      </p:sp>
      <p:sp>
        <p:nvSpPr>
          <p:cNvPr id="335" name="Google Shape;335;p43"/>
          <p:cNvSpPr txBox="1">
            <a:spLocks noGrp="1"/>
          </p:cNvSpPr>
          <p:nvPr>
            <p:ph type="body" idx="1"/>
          </p:nvPr>
        </p:nvSpPr>
        <p:spPr>
          <a:xfrm>
            <a:off x="4652962" y="1600200"/>
            <a:ext cx="4033837" cy="4525962"/>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Font typeface="Arial"/>
              <a:buNone/>
            </a:pPr>
            <a:endParaRPr sz="3200" b="1" i="0" u="none">
              <a:solidFill>
                <a:schemeClr val="dk2"/>
              </a:solidFill>
              <a:latin typeface="Arial"/>
              <a:ea typeface="Arial"/>
              <a:cs typeface="Arial"/>
              <a:sym typeface="Arial"/>
            </a:endParaRPr>
          </a:p>
          <a:p>
            <a:pPr marL="342900" lvl="0" indent="-342900" algn="l" rtl="0">
              <a:lnSpc>
                <a:spcPct val="100000"/>
              </a:lnSpc>
              <a:spcBef>
                <a:spcPts val="640"/>
              </a:spcBef>
              <a:spcAft>
                <a:spcPts val="0"/>
              </a:spcAft>
              <a:buClr>
                <a:schemeClr val="dk1"/>
              </a:buClr>
              <a:buSzPts val="3200"/>
              <a:buFont typeface="Arial"/>
              <a:buNone/>
            </a:pPr>
            <a:endParaRPr sz="3200" b="1" i="0" u="none">
              <a:solidFill>
                <a:schemeClr val="dk2"/>
              </a:solidFill>
              <a:latin typeface="Arial"/>
              <a:ea typeface="Arial"/>
              <a:cs typeface="Arial"/>
              <a:sym typeface="Arial"/>
            </a:endParaRPr>
          </a:p>
          <a:p>
            <a:pPr marL="342900" lvl="0" indent="-342900" algn="l" rtl="0">
              <a:lnSpc>
                <a:spcPct val="100000"/>
              </a:lnSpc>
              <a:spcBef>
                <a:spcPts val="640"/>
              </a:spcBef>
              <a:spcAft>
                <a:spcPts val="0"/>
              </a:spcAft>
              <a:buClr>
                <a:schemeClr val="dk2"/>
              </a:buClr>
              <a:buSzPts val="3200"/>
              <a:buFont typeface="Arial"/>
              <a:buNone/>
            </a:pPr>
            <a:r>
              <a:rPr lang="en-US" sz="3200" b="1" i="0" u="none">
                <a:solidFill>
                  <a:schemeClr val="dk2"/>
                </a:solidFill>
                <a:latin typeface="Arial"/>
                <a:ea typeface="Arial"/>
                <a:cs typeface="Arial"/>
                <a:sym typeface="Arial"/>
              </a:rPr>
              <a:t>Heading 1</a:t>
            </a:r>
            <a:endParaRPr/>
          </a:p>
          <a:p>
            <a:pPr marL="342900" lvl="0" indent="-342900" algn="l" rtl="0">
              <a:lnSpc>
                <a:spcPct val="100000"/>
              </a:lnSpc>
              <a:spcBef>
                <a:spcPts val="560"/>
              </a:spcBef>
              <a:spcAft>
                <a:spcPts val="0"/>
              </a:spcAft>
              <a:buClr>
                <a:schemeClr val="dk2"/>
              </a:buClr>
              <a:buSzPts val="2800"/>
              <a:buFont typeface="Arial"/>
              <a:buNone/>
            </a:pPr>
            <a:r>
              <a:rPr lang="en-US" sz="2800" b="1" i="0" u="none">
                <a:solidFill>
                  <a:schemeClr val="dk2"/>
                </a:solidFill>
                <a:latin typeface="Arial"/>
                <a:ea typeface="Arial"/>
                <a:cs typeface="Arial"/>
                <a:sym typeface="Arial"/>
              </a:rPr>
              <a:t>Heading 2</a:t>
            </a:r>
            <a:endParaRPr/>
          </a:p>
          <a:p>
            <a:pPr marL="342900" lvl="0" indent="-342900" algn="l" rtl="0">
              <a:lnSpc>
                <a:spcPct val="100000"/>
              </a:lnSpc>
              <a:spcBef>
                <a:spcPts val="480"/>
              </a:spcBef>
              <a:spcAft>
                <a:spcPts val="0"/>
              </a:spcAft>
              <a:buClr>
                <a:schemeClr val="dk2"/>
              </a:buClr>
              <a:buSzPts val="2400"/>
              <a:buFont typeface="Arial"/>
              <a:buNone/>
            </a:pPr>
            <a:r>
              <a:rPr lang="en-US" sz="2400" b="1" i="0" u="none">
                <a:solidFill>
                  <a:schemeClr val="dk2"/>
                </a:solidFill>
                <a:latin typeface="Arial"/>
                <a:ea typeface="Arial"/>
                <a:cs typeface="Arial"/>
                <a:sym typeface="Arial"/>
              </a:rPr>
              <a:t>Heading 3</a:t>
            </a:r>
            <a:endParaRPr/>
          </a:p>
          <a:p>
            <a:pPr marL="342900" lvl="0" indent="-342900" algn="l" rtl="0">
              <a:lnSpc>
                <a:spcPct val="100000"/>
              </a:lnSpc>
              <a:spcBef>
                <a:spcPts val="400"/>
              </a:spcBef>
              <a:spcAft>
                <a:spcPts val="0"/>
              </a:spcAft>
              <a:buClr>
                <a:schemeClr val="dk2"/>
              </a:buClr>
              <a:buSzPts val="2000"/>
              <a:buFont typeface="Arial"/>
              <a:buNone/>
            </a:pPr>
            <a:r>
              <a:rPr lang="en-US" sz="2000" b="1" i="0" u="none">
                <a:solidFill>
                  <a:schemeClr val="dk2"/>
                </a:solidFill>
                <a:latin typeface="Arial"/>
                <a:ea typeface="Arial"/>
                <a:cs typeface="Arial"/>
                <a:sym typeface="Arial"/>
              </a:rPr>
              <a:t>Heading 4</a:t>
            </a:r>
            <a:endParaRPr/>
          </a:p>
          <a:p>
            <a:pPr marL="342900" lvl="0" indent="-342900" algn="l" rtl="0">
              <a:lnSpc>
                <a:spcPct val="100000"/>
              </a:lnSpc>
              <a:spcBef>
                <a:spcPts val="360"/>
              </a:spcBef>
              <a:spcAft>
                <a:spcPts val="0"/>
              </a:spcAft>
              <a:buClr>
                <a:schemeClr val="dk2"/>
              </a:buClr>
              <a:buSzPts val="1800"/>
              <a:buFont typeface="Arial"/>
              <a:buNone/>
            </a:pPr>
            <a:r>
              <a:rPr lang="en-US" sz="1800" b="1" i="0" u="none">
                <a:solidFill>
                  <a:schemeClr val="dk2"/>
                </a:solidFill>
                <a:latin typeface="Arial"/>
                <a:ea typeface="Arial"/>
                <a:cs typeface="Arial"/>
                <a:sym typeface="Arial"/>
              </a:rPr>
              <a:t>Heading 5</a:t>
            </a:r>
            <a:endParaRPr/>
          </a:p>
          <a:p>
            <a:pPr marL="342900" lvl="0" indent="-342900" algn="l" rtl="0">
              <a:lnSpc>
                <a:spcPct val="100000"/>
              </a:lnSpc>
              <a:spcBef>
                <a:spcPts val="320"/>
              </a:spcBef>
              <a:spcAft>
                <a:spcPts val="0"/>
              </a:spcAft>
              <a:buClr>
                <a:schemeClr val="dk2"/>
              </a:buClr>
              <a:buSzPts val="1600"/>
              <a:buFont typeface="Arial"/>
              <a:buNone/>
            </a:pPr>
            <a:r>
              <a:rPr lang="en-US" sz="1600" b="1" i="0" u="none">
                <a:solidFill>
                  <a:schemeClr val="dk2"/>
                </a:solidFill>
                <a:latin typeface="Arial"/>
                <a:ea typeface="Arial"/>
                <a:cs typeface="Arial"/>
                <a:sym typeface="Arial"/>
              </a:rPr>
              <a:t>Heading 6</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Arial"/>
              <a:buNone/>
            </a:pPr>
            <a:r>
              <a:rPr lang="en-US" sz="4400" b="0" i="0" u="none">
                <a:solidFill>
                  <a:schemeClr val="dk2"/>
                </a:solidFill>
                <a:latin typeface="Arial"/>
                <a:ea typeface="Arial"/>
                <a:cs typeface="Arial"/>
                <a:sym typeface="Arial"/>
              </a:rPr>
              <a:t>Overview: Tags</a:t>
            </a:r>
            <a:endParaRPr/>
          </a:p>
        </p:txBody>
      </p:sp>
      <p:sp>
        <p:nvSpPr>
          <p:cNvPr id="144" name="Google Shape;144;p1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As a text document, your HTML in Notepad will contain </a:t>
            </a:r>
            <a:r>
              <a:rPr lang="en-US" sz="2800" b="0" i="1" u="none">
                <a:solidFill>
                  <a:schemeClr val="dk1"/>
                </a:solidFill>
                <a:latin typeface="Arial"/>
                <a:ea typeface="Arial"/>
                <a:cs typeface="Arial"/>
                <a:sym typeface="Arial"/>
              </a:rPr>
              <a:t>elements</a:t>
            </a:r>
            <a:r>
              <a:rPr lang="en-US" sz="2800" b="0" i="0" u="none">
                <a:solidFill>
                  <a:schemeClr val="dk1"/>
                </a:solidFill>
                <a:latin typeface="Arial"/>
                <a:ea typeface="Arial"/>
                <a:cs typeface="Arial"/>
                <a:sym typeface="Arial"/>
              </a:rPr>
              <a:t>, such as headers, titles, paragraphs, etc.</a:t>
            </a:r>
            <a:endParaRPr/>
          </a:p>
          <a:p>
            <a:pPr marL="342900" lvl="0" indent="-342900" algn="l" rtl="0">
              <a:lnSpc>
                <a:spcPct val="80000"/>
              </a:lnSpc>
              <a:spcBef>
                <a:spcPts val="56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These elements must be denoted in your script, which is done using </a:t>
            </a:r>
            <a:r>
              <a:rPr lang="en-US" sz="2800" b="0" i="1" u="none">
                <a:solidFill>
                  <a:schemeClr val="dk1"/>
                </a:solidFill>
                <a:latin typeface="Arial"/>
                <a:ea typeface="Arial"/>
                <a:cs typeface="Arial"/>
                <a:sym typeface="Arial"/>
              </a:rPr>
              <a:t>tags</a:t>
            </a:r>
            <a:endParaRPr/>
          </a:p>
          <a:p>
            <a:pPr marL="342900" lvl="0" indent="-342900" algn="l" rtl="0">
              <a:lnSpc>
                <a:spcPct val="80000"/>
              </a:lnSpc>
              <a:spcBef>
                <a:spcPts val="56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HTML tags consist of a left angle bracket (&lt;), a name, and a right angle bracket (&gt;)</a:t>
            </a:r>
            <a:endParaRPr/>
          </a:p>
          <a:p>
            <a:pPr marL="342900" lvl="0" indent="-342900" algn="l" rtl="0">
              <a:lnSpc>
                <a:spcPct val="80000"/>
              </a:lnSpc>
              <a:spcBef>
                <a:spcPts val="56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For example: &lt;title&gt;</a:t>
            </a:r>
            <a:endParaRPr/>
          </a:p>
          <a:p>
            <a:pPr marL="342900" lvl="0" indent="-342900" algn="l" rtl="0">
              <a:lnSpc>
                <a:spcPct val="80000"/>
              </a:lnSpc>
              <a:spcBef>
                <a:spcPts val="56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Tags must also close.  To do so, you incorporate a slash (/).  A starting and ending tag would be:  &lt;title&gt; &lt;/title&gt;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4"/>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30</a:t>
            </a:fld>
            <a:endParaRPr/>
          </a:p>
        </p:txBody>
      </p:sp>
      <p:sp>
        <p:nvSpPr>
          <p:cNvPr id="341" name="Google Shape;341;p44"/>
          <p:cNvSpPr txBox="1">
            <a:spLocks noGrp="1"/>
          </p:cNvSpPr>
          <p:nvPr>
            <p:ph type="title"/>
          </p:nvPr>
        </p:nvSpPr>
        <p:spPr>
          <a:xfrm>
            <a:off x="457200" y="274637"/>
            <a:ext cx="8229600" cy="1143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Paragraphs, &lt;P&gt; &lt;/P&gt;</a:t>
            </a:r>
            <a:endParaRPr/>
          </a:p>
        </p:txBody>
      </p:sp>
      <p:sp>
        <p:nvSpPr>
          <p:cNvPr id="342" name="Google Shape;342;p44"/>
          <p:cNvSpPr txBox="1">
            <a:spLocks noGrp="1"/>
          </p:cNvSpPr>
          <p:nvPr>
            <p:ph type="body" idx="1"/>
          </p:nvPr>
        </p:nvSpPr>
        <p:spPr>
          <a:xfrm>
            <a:off x="457200" y="1600200"/>
            <a:ext cx="8229600" cy="4525962"/>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1"/>
              </a:buClr>
              <a:buSzPts val="3200"/>
              <a:buFont typeface="Noto Sans Symbols"/>
              <a:buChar char="▪"/>
            </a:pPr>
            <a:r>
              <a:rPr lang="en-US" sz="3200" b="0" i="0" u="none">
                <a:solidFill>
                  <a:schemeClr val="dk1"/>
                </a:solidFill>
                <a:latin typeface="Arial"/>
                <a:ea typeface="Arial"/>
                <a:cs typeface="Arial"/>
                <a:sym typeface="Arial"/>
              </a:rPr>
              <a:t>Paragraphs allow you to add text to a document in such a way that it will automatically adjust the end of line to suite the window size of the browser in which it is being displayed. Each line of text will stretch the entire length of the window.</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5"/>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31</a:t>
            </a:fld>
            <a:endParaRPr/>
          </a:p>
        </p:txBody>
      </p:sp>
      <p:sp>
        <p:nvSpPr>
          <p:cNvPr id="348" name="Google Shape;348;p45"/>
          <p:cNvSpPr txBox="1">
            <a:spLocks noGrp="1"/>
          </p:cNvSpPr>
          <p:nvPr>
            <p:ph type="title"/>
          </p:nvPr>
        </p:nvSpPr>
        <p:spPr>
          <a:xfrm>
            <a:off x="457200" y="274637"/>
            <a:ext cx="8229600" cy="1143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Paragraphs, &lt;P&gt; &lt;/P&gt;</a:t>
            </a:r>
            <a:endParaRPr/>
          </a:p>
        </p:txBody>
      </p:sp>
      <p:sp>
        <p:nvSpPr>
          <p:cNvPr id="349" name="Google Shape;349;p45"/>
          <p:cNvSpPr txBox="1">
            <a:spLocks noGrp="1"/>
          </p:cNvSpPr>
          <p:nvPr>
            <p:ph type="body" idx="1"/>
          </p:nvPr>
        </p:nvSpPr>
        <p:spPr>
          <a:xfrm>
            <a:off x="457200" y="1600200"/>
            <a:ext cx="4033837" cy="4525962"/>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&lt;HTML&gt;&lt;HEAD&gt;</a:t>
            </a:r>
            <a:endParaRPr/>
          </a:p>
          <a:p>
            <a:pPr marL="342900" lvl="0" indent="-342900" algn="l" rtl="0">
              <a:lnSpc>
                <a:spcPct val="9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&lt;TITLE&gt; Example Page&lt;/TITLE&gt;</a:t>
            </a:r>
            <a:endParaRPr/>
          </a:p>
          <a:p>
            <a:pPr marL="342900" lvl="0" indent="-342900" algn="l" rtl="0">
              <a:lnSpc>
                <a:spcPct val="9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&lt;/HEAD&gt;</a:t>
            </a:r>
            <a:endParaRPr/>
          </a:p>
          <a:p>
            <a:pPr marL="342900" lvl="0" indent="-342900" algn="l" rtl="0">
              <a:lnSpc>
                <a:spcPct val="9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&lt;BODY&gt;&lt;/H1&gt; Heading 1 &lt;/H1&gt;</a:t>
            </a:r>
            <a:endParaRPr/>
          </a:p>
          <a:p>
            <a:pPr marL="342900" lvl="0" indent="-342900" algn="l" rtl="0">
              <a:lnSpc>
                <a:spcPct val="9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&lt;P&gt; Paragraph 1, ….&lt;/P&gt;</a:t>
            </a:r>
            <a:endParaRPr/>
          </a:p>
          <a:p>
            <a:pPr marL="342900" lvl="0" indent="-342900" algn="l" rtl="0">
              <a:lnSpc>
                <a:spcPct val="9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&lt;H2&gt; Heading 2 &lt;/H2&gt;</a:t>
            </a:r>
            <a:endParaRPr/>
          </a:p>
          <a:p>
            <a:pPr marL="342900" lvl="0" indent="-342900" algn="l" rtl="0">
              <a:lnSpc>
                <a:spcPct val="9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&lt;P&gt; Paragraph 2, ….&lt;/P&gt;</a:t>
            </a:r>
            <a:endParaRPr/>
          </a:p>
          <a:p>
            <a:pPr marL="342900" lvl="0" indent="-342900" algn="l" rtl="0">
              <a:lnSpc>
                <a:spcPct val="9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&lt;H3&gt; Heading 3 &lt;/H3&gt;</a:t>
            </a:r>
            <a:endParaRPr/>
          </a:p>
          <a:p>
            <a:pPr marL="342900" lvl="0" indent="-342900" algn="l" rtl="0">
              <a:lnSpc>
                <a:spcPct val="9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&lt;P&gt; Paragraph 3, ….&lt;/P&gt;</a:t>
            </a:r>
            <a:endParaRPr/>
          </a:p>
          <a:p>
            <a:pPr marL="342900" lvl="0" indent="-342900" algn="l" rtl="0">
              <a:lnSpc>
                <a:spcPct val="9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&lt;H4&gt; Heading 4 &lt;/H4&gt;</a:t>
            </a:r>
            <a:endParaRPr/>
          </a:p>
          <a:p>
            <a:pPr marL="342900" lvl="0" indent="-342900" algn="l" rtl="0">
              <a:lnSpc>
                <a:spcPct val="9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&lt;P&gt; Paragraph 4, ….&lt;/P&gt;</a:t>
            </a:r>
            <a:endParaRPr/>
          </a:p>
          <a:p>
            <a:pPr marL="342900" lvl="0" indent="-342900" algn="l" rtl="0">
              <a:lnSpc>
                <a:spcPct val="9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&lt;H5&gt; Heading 5 &lt;/H5&gt;</a:t>
            </a:r>
            <a:endParaRPr/>
          </a:p>
          <a:p>
            <a:pPr marL="342900" lvl="0" indent="-342900" algn="l" rtl="0">
              <a:lnSpc>
                <a:spcPct val="9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&lt;P&gt; Paragraph 5, ….&lt;/P&gt;</a:t>
            </a:r>
            <a:endParaRPr/>
          </a:p>
          <a:p>
            <a:pPr marL="342900" lvl="0" indent="-342900" algn="l" rtl="0">
              <a:lnSpc>
                <a:spcPct val="9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&lt;H6&gt; Heading 6&lt;/H6&gt;</a:t>
            </a:r>
            <a:endParaRPr/>
          </a:p>
          <a:p>
            <a:pPr marL="342900" lvl="0" indent="-342900" algn="l" rtl="0">
              <a:lnSpc>
                <a:spcPct val="9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&lt;P&gt; Paragraph 6, ….&lt;/P&gt;</a:t>
            </a:r>
            <a:endParaRPr/>
          </a:p>
          <a:p>
            <a:pPr marL="342900" lvl="0" indent="-342900" algn="l" rtl="0">
              <a:lnSpc>
                <a:spcPct val="9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&lt;/BODY&gt;&lt;/HTML&gt;</a:t>
            </a:r>
            <a:endParaRPr/>
          </a:p>
          <a:p>
            <a:pPr marL="342900" lvl="0" indent="-342900" algn="l" rtl="0">
              <a:lnSpc>
                <a:spcPct val="90000"/>
              </a:lnSpc>
              <a:spcBef>
                <a:spcPts val="280"/>
              </a:spcBef>
              <a:spcAft>
                <a:spcPts val="0"/>
              </a:spcAft>
              <a:buClr>
                <a:schemeClr val="dk1"/>
              </a:buClr>
              <a:buSzPts val="1400"/>
              <a:buFont typeface="Arial"/>
              <a:buNone/>
            </a:pPr>
            <a:endParaRPr sz="1400" b="0" i="0" u="none">
              <a:solidFill>
                <a:schemeClr val="dk1"/>
              </a:solidFill>
              <a:latin typeface="Arial"/>
              <a:ea typeface="Arial"/>
              <a:cs typeface="Arial"/>
              <a:sym typeface="Arial"/>
            </a:endParaRPr>
          </a:p>
          <a:p>
            <a:pPr marL="342900" lvl="0" indent="-342900" algn="l" rtl="0">
              <a:lnSpc>
                <a:spcPct val="90000"/>
              </a:lnSpc>
              <a:spcBef>
                <a:spcPts val="240"/>
              </a:spcBef>
              <a:spcAft>
                <a:spcPts val="0"/>
              </a:spcAft>
              <a:buClr>
                <a:schemeClr val="dk1"/>
              </a:buClr>
              <a:buSzPts val="1200"/>
              <a:buFont typeface="Arial"/>
              <a:buNone/>
            </a:pPr>
            <a:endParaRPr sz="1200" b="0" i="0" u="none">
              <a:solidFill>
                <a:schemeClr val="dk1"/>
              </a:solidFill>
              <a:latin typeface="Arial"/>
              <a:ea typeface="Arial"/>
              <a:cs typeface="Arial"/>
              <a:sym typeface="Arial"/>
            </a:endParaRPr>
          </a:p>
          <a:p>
            <a:pPr marL="342900" lvl="0" indent="-342900" algn="l" rtl="0">
              <a:lnSpc>
                <a:spcPct val="90000"/>
              </a:lnSpc>
              <a:spcBef>
                <a:spcPts val="240"/>
              </a:spcBef>
              <a:spcAft>
                <a:spcPts val="0"/>
              </a:spcAft>
              <a:buClr>
                <a:schemeClr val="dk1"/>
              </a:buClr>
              <a:buSzPts val="1200"/>
              <a:buFont typeface="Arial"/>
              <a:buNone/>
            </a:pPr>
            <a:endParaRPr sz="1200" b="0" i="0" u="none">
              <a:solidFill>
                <a:schemeClr val="dk1"/>
              </a:solidFill>
              <a:latin typeface="Arial"/>
              <a:ea typeface="Arial"/>
              <a:cs typeface="Arial"/>
              <a:sym typeface="Arial"/>
            </a:endParaRPr>
          </a:p>
          <a:p>
            <a:pPr marL="342900" lvl="0" indent="-342900" algn="l" rtl="0">
              <a:lnSpc>
                <a:spcPct val="90000"/>
              </a:lnSpc>
              <a:spcBef>
                <a:spcPts val="240"/>
              </a:spcBef>
              <a:spcAft>
                <a:spcPts val="0"/>
              </a:spcAft>
              <a:buClr>
                <a:schemeClr val="dk1"/>
              </a:buClr>
              <a:buSzPts val="1200"/>
              <a:buFont typeface="Arial"/>
              <a:buNone/>
            </a:pPr>
            <a:endParaRPr sz="1200" b="0" i="0" u="none">
              <a:solidFill>
                <a:schemeClr val="dk1"/>
              </a:solidFill>
              <a:latin typeface="Arial"/>
              <a:ea typeface="Arial"/>
              <a:cs typeface="Arial"/>
              <a:sym typeface="Arial"/>
            </a:endParaRPr>
          </a:p>
          <a:p>
            <a:pPr marL="342900" lvl="0" indent="-266700" algn="l" rtl="0">
              <a:spcBef>
                <a:spcPts val="240"/>
              </a:spcBef>
              <a:spcAft>
                <a:spcPts val="0"/>
              </a:spcAft>
              <a:buClr>
                <a:schemeClr val="dk1"/>
              </a:buClr>
              <a:buSzPts val="1200"/>
              <a:buFont typeface="Arial"/>
              <a:buNone/>
            </a:pPr>
            <a:endParaRPr sz="1200" b="0" i="0" u="none">
              <a:solidFill>
                <a:schemeClr val="dk1"/>
              </a:solidFill>
              <a:latin typeface="Arial"/>
              <a:ea typeface="Arial"/>
              <a:cs typeface="Arial"/>
              <a:sym typeface="Arial"/>
            </a:endParaRPr>
          </a:p>
        </p:txBody>
      </p:sp>
      <p:sp>
        <p:nvSpPr>
          <p:cNvPr id="350" name="Google Shape;350;p45"/>
          <p:cNvSpPr txBox="1">
            <a:spLocks noGrp="1"/>
          </p:cNvSpPr>
          <p:nvPr>
            <p:ph type="body" idx="1"/>
          </p:nvPr>
        </p:nvSpPr>
        <p:spPr>
          <a:xfrm>
            <a:off x="4652962" y="1600200"/>
            <a:ext cx="4033837" cy="452596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0000"/>
              </a:buClr>
              <a:buSzPts val="3200"/>
              <a:buFont typeface="Arial"/>
              <a:buNone/>
            </a:pPr>
            <a:r>
              <a:rPr lang="en-US" sz="3200" b="1" i="0" u="none">
                <a:solidFill>
                  <a:srgbClr val="990000"/>
                </a:solidFill>
                <a:latin typeface="Arial"/>
                <a:ea typeface="Arial"/>
                <a:cs typeface="Arial"/>
                <a:sym typeface="Arial"/>
              </a:rPr>
              <a:t>Heading 1</a:t>
            </a:r>
            <a:endParaRPr/>
          </a:p>
          <a:p>
            <a:pPr marL="342900" lvl="0" indent="-342900" algn="l" rtl="0">
              <a:lnSpc>
                <a:spcPct val="100000"/>
              </a:lnSpc>
              <a:spcBef>
                <a:spcPts val="280"/>
              </a:spcBef>
              <a:spcAft>
                <a:spcPts val="0"/>
              </a:spcAft>
              <a:buClr>
                <a:srgbClr val="990000"/>
              </a:buClr>
              <a:buSzPts val="1400"/>
              <a:buFont typeface="Arial"/>
              <a:buNone/>
            </a:pPr>
            <a:r>
              <a:rPr lang="en-US" sz="1400" b="0" i="0" u="none">
                <a:solidFill>
                  <a:srgbClr val="990000"/>
                </a:solidFill>
                <a:latin typeface="Arial"/>
                <a:ea typeface="Arial"/>
                <a:cs typeface="Arial"/>
                <a:sym typeface="Arial"/>
              </a:rPr>
              <a:t>Paragraph 1,….</a:t>
            </a:r>
            <a:endParaRPr/>
          </a:p>
          <a:p>
            <a:pPr marL="342900" lvl="0" indent="-342900" algn="l" rtl="0">
              <a:lnSpc>
                <a:spcPct val="100000"/>
              </a:lnSpc>
              <a:spcBef>
                <a:spcPts val="560"/>
              </a:spcBef>
              <a:spcAft>
                <a:spcPts val="0"/>
              </a:spcAft>
              <a:buClr>
                <a:srgbClr val="990000"/>
              </a:buClr>
              <a:buSzPts val="2800"/>
              <a:buFont typeface="Arial"/>
              <a:buNone/>
            </a:pPr>
            <a:r>
              <a:rPr lang="en-US" sz="2800" b="1" i="0" u="none">
                <a:solidFill>
                  <a:srgbClr val="990000"/>
                </a:solidFill>
                <a:latin typeface="Arial"/>
                <a:ea typeface="Arial"/>
                <a:cs typeface="Arial"/>
                <a:sym typeface="Arial"/>
              </a:rPr>
              <a:t>Heading 2</a:t>
            </a:r>
            <a:endParaRPr/>
          </a:p>
          <a:p>
            <a:pPr marL="342900" lvl="0" indent="-342900" algn="l" rtl="0">
              <a:lnSpc>
                <a:spcPct val="100000"/>
              </a:lnSpc>
              <a:spcBef>
                <a:spcPts val="280"/>
              </a:spcBef>
              <a:spcAft>
                <a:spcPts val="0"/>
              </a:spcAft>
              <a:buClr>
                <a:srgbClr val="990000"/>
              </a:buClr>
              <a:buSzPts val="1400"/>
              <a:buFont typeface="Arial"/>
              <a:buNone/>
            </a:pPr>
            <a:r>
              <a:rPr lang="en-US" sz="1400" b="0" i="0" u="none">
                <a:solidFill>
                  <a:srgbClr val="990000"/>
                </a:solidFill>
                <a:latin typeface="Arial"/>
                <a:ea typeface="Arial"/>
                <a:cs typeface="Arial"/>
                <a:sym typeface="Arial"/>
              </a:rPr>
              <a:t>Paragraph 2,….</a:t>
            </a:r>
            <a:endParaRPr sz="2800" b="0" i="0" u="none">
              <a:solidFill>
                <a:srgbClr val="990000"/>
              </a:solidFill>
              <a:latin typeface="Arial"/>
              <a:ea typeface="Arial"/>
              <a:cs typeface="Arial"/>
              <a:sym typeface="Arial"/>
            </a:endParaRPr>
          </a:p>
          <a:p>
            <a:pPr marL="342900" lvl="0" indent="-342900" algn="l" rtl="0">
              <a:lnSpc>
                <a:spcPct val="100000"/>
              </a:lnSpc>
              <a:spcBef>
                <a:spcPts val="480"/>
              </a:spcBef>
              <a:spcAft>
                <a:spcPts val="0"/>
              </a:spcAft>
              <a:buClr>
                <a:srgbClr val="990000"/>
              </a:buClr>
              <a:buSzPts val="2400"/>
              <a:buFont typeface="Arial"/>
              <a:buNone/>
            </a:pPr>
            <a:r>
              <a:rPr lang="en-US" sz="2400" b="1" i="0" u="none">
                <a:solidFill>
                  <a:srgbClr val="990000"/>
                </a:solidFill>
                <a:latin typeface="Arial"/>
                <a:ea typeface="Arial"/>
                <a:cs typeface="Arial"/>
                <a:sym typeface="Arial"/>
              </a:rPr>
              <a:t>Heading 3</a:t>
            </a:r>
            <a:endParaRPr/>
          </a:p>
          <a:p>
            <a:pPr marL="342900" lvl="0" indent="-342900" algn="l" rtl="0">
              <a:lnSpc>
                <a:spcPct val="100000"/>
              </a:lnSpc>
              <a:spcBef>
                <a:spcPts val="280"/>
              </a:spcBef>
              <a:spcAft>
                <a:spcPts val="0"/>
              </a:spcAft>
              <a:buClr>
                <a:srgbClr val="990000"/>
              </a:buClr>
              <a:buSzPts val="1400"/>
              <a:buFont typeface="Arial"/>
              <a:buNone/>
            </a:pPr>
            <a:r>
              <a:rPr lang="en-US" sz="1400" b="0" i="0" u="none">
                <a:solidFill>
                  <a:srgbClr val="990000"/>
                </a:solidFill>
                <a:latin typeface="Arial"/>
                <a:ea typeface="Arial"/>
                <a:cs typeface="Arial"/>
                <a:sym typeface="Arial"/>
              </a:rPr>
              <a:t>Paragraph 3,….</a:t>
            </a:r>
            <a:endParaRPr sz="2400" b="0" i="0" u="none">
              <a:solidFill>
                <a:srgbClr val="990000"/>
              </a:solidFill>
              <a:latin typeface="Arial"/>
              <a:ea typeface="Arial"/>
              <a:cs typeface="Arial"/>
              <a:sym typeface="Arial"/>
            </a:endParaRPr>
          </a:p>
          <a:p>
            <a:pPr marL="342900" lvl="0" indent="-342900" algn="l" rtl="0">
              <a:lnSpc>
                <a:spcPct val="100000"/>
              </a:lnSpc>
              <a:spcBef>
                <a:spcPts val="400"/>
              </a:spcBef>
              <a:spcAft>
                <a:spcPts val="0"/>
              </a:spcAft>
              <a:buClr>
                <a:srgbClr val="990000"/>
              </a:buClr>
              <a:buSzPts val="2000"/>
              <a:buFont typeface="Arial"/>
              <a:buNone/>
            </a:pPr>
            <a:r>
              <a:rPr lang="en-US" sz="2000" b="1" i="0" u="none">
                <a:solidFill>
                  <a:srgbClr val="990000"/>
                </a:solidFill>
                <a:latin typeface="Arial"/>
                <a:ea typeface="Arial"/>
                <a:cs typeface="Arial"/>
                <a:sym typeface="Arial"/>
              </a:rPr>
              <a:t>Heading 4</a:t>
            </a:r>
            <a:endParaRPr/>
          </a:p>
          <a:p>
            <a:pPr marL="342900" lvl="0" indent="-342900" algn="l" rtl="0">
              <a:lnSpc>
                <a:spcPct val="100000"/>
              </a:lnSpc>
              <a:spcBef>
                <a:spcPts val="280"/>
              </a:spcBef>
              <a:spcAft>
                <a:spcPts val="0"/>
              </a:spcAft>
              <a:buClr>
                <a:srgbClr val="990000"/>
              </a:buClr>
              <a:buSzPts val="1400"/>
              <a:buFont typeface="Arial"/>
              <a:buNone/>
            </a:pPr>
            <a:r>
              <a:rPr lang="en-US" sz="1400" b="0" i="0" u="none">
                <a:solidFill>
                  <a:srgbClr val="990000"/>
                </a:solidFill>
                <a:latin typeface="Arial"/>
                <a:ea typeface="Arial"/>
                <a:cs typeface="Arial"/>
                <a:sym typeface="Arial"/>
              </a:rPr>
              <a:t>Paragraph 4,….</a:t>
            </a:r>
            <a:endParaRPr sz="2000" b="0" i="0" u="none">
              <a:solidFill>
                <a:srgbClr val="990000"/>
              </a:solidFill>
              <a:latin typeface="Arial"/>
              <a:ea typeface="Arial"/>
              <a:cs typeface="Arial"/>
              <a:sym typeface="Arial"/>
            </a:endParaRPr>
          </a:p>
          <a:p>
            <a:pPr marL="342900" lvl="0" indent="-342900" algn="l" rtl="0">
              <a:lnSpc>
                <a:spcPct val="100000"/>
              </a:lnSpc>
              <a:spcBef>
                <a:spcPts val="360"/>
              </a:spcBef>
              <a:spcAft>
                <a:spcPts val="0"/>
              </a:spcAft>
              <a:buClr>
                <a:srgbClr val="990000"/>
              </a:buClr>
              <a:buSzPts val="1800"/>
              <a:buFont typeface="Arial"/>
              <a:buNone/>
            </a:pPr>
            <a:r>
              <a:rPr lang="en-US" sz="1800" b="1" i="0" u="none">
                <a:solidFill>
                  <a:srgbClr val="990000"/>
                </a:solidFill>
                <a:latin typeface="Arial"/>
                <a:ea typeface="Arial"/>
                <a:cs typeface="Arial"/>
                <a:sym typeface="Arial"/>
              </a:rPr>
              <a:t>Heading 5</a:t>
            </a:r>
            <a:endParaRPr/>
          </a:p>
          <a:p>
            <a:pPr marL="342900" lvl="0" indent="-342900" algn="l" rtl="0">
              <a:lnSpc>
                <a:spcPct val="100000"/>
              </a:lnSpc>
              <a:spcBef>
                <a:spcPts val="280"/>
              </a:spcBef>
              <a:spcAft>
                <a:spcPts val="0"/>
              </a:spcAft>
              <a:buClr>
                <a:srgbClr val="990000"/>
              </a:buClr>
              <a:buSzPts val="1400"/>
              <a:buFont typeface="Arial"/>
              <a:buNone/>
            </a:pPr>
            <a:r>
              <a:rPr lang="en-US" sz="1400" b="0" i="0" u="none">
                <a:solidFill>
                  <a:srgbClr val="990000"/>
                </a:solidFill>
                <a:latin typeface="Arial"/>
                <a:ea typeface="Arial"/>
                <a:cs typeface="Arial"/>
                <a:sym typeface="Arial"/>
              </a:rPr>
              <a:t>Paragraph 5,….</a:t>
            </a:r>
            <a:endParaRPr sz="1800" b="0" i="0" u="none">
              <a:solidFill>
                <a:srgbClr val="990000"/>
              </a:solidFill>
              <a:latin typeface="Arial"/>
              <a:ea typeface="Arial"/>
              <a:cs typeface="Arial"/>
              <a:sym typeface="Arial"/>
            </a:endParaRPr>
          </a:p>
          <a:p>
            <a:pPr marL="342900" lvl="0" indent="-342900" algn="l" rtl="0">
              <a:lnSpc>
                <a:spcPct val="100000"/>
              </a:lnSpc>
              <a:spcBef>
                <a:spcPts val="320"/>
              </a:spcBef>
              <a:spcAft>
                <a:spcPts val="0"/>
              </a:spcAft>
              <a:buClr>
                <a:srgbClr val="990000"/>
              </a:buClr>
              <a:buSzPts val="1600"/>
              <a:buFont typeface="Arial"/>
              <a:buNone/>
            </a:pPr>
            <a:r>
              <a:rPr lang="en-US" sz="1600" b="1" i="0" u="none">
                <a:solidFill>
                  <a:srgbClr val="990000"/>
                </a:solidFill>
                <a:latin typeface="Arial"/>
                <a:ea typeface="Arial"/>
                <a:cs typeface="Arial"/>
                <a:sym typeface="Arial"/>
              </a:rPr>
              <a:t>Heading 6</a:t>
            </a:r>
            <a:endParaRPr/>
          </a:p>
          <a:p>
            <a:pPr marL="342900" lvl="0" indent="-342900" algn="l" rtl="0">
              <a:lnSpc>
                <a:spcPct val="100000"/>
              </a:lnSpc>
              <a:spcBef>
                <a:spcPts val="280"/>
              </a:spcBef>
              <a:spcAft>
                <a:spcPts val="0"/>
              </a:spcAft>
              <a:buClr>
                <a:srgbClr val="990000"/>
              </a:buClr>
              <a:buSzPts val="1400"/>
              <a:buFont typeface="Arial"/>
              <a:buNone/>
            </a:pPr>
            <a:r>
              <a:rPr lang="en-US" sz="1400" b="0" i="0" u="none">
                <a:solidFill>
                  <a:srgbClr val="990000"/>
                </a:solidFill>
                <a:latin typeface="Arial"/>
                <a:ea typeface="Arial"/>
                <a:cs typeface="Arial"/>
                <a:sym typeface="Arial"/>
              </a:rPr>
              <a:t>Paragraph 6,….</a:t>
            </a:r>
            <a:endParaRPr sz="1600" b="0" i="0" u="none">
              <a:solidFill>
                <a:srgbClr val="990000"/>
              </a:solidFill>
              <a:latin typeface="Arial"/>
              <a:ea typeface="Arial"/>
              <a:cs typeface="Arial"/>
              <a:sym typeface="Arial"/>
            </a:endParaRPr>
          </a:p>
          <a:p>
            <a:pPr marL="342900" lvl="0" indent="-241300" algn="l" rtl="0">
              <a:spcBef>
                <a:spcPts val="320"/>
              </a:spcBef>
              <a:spcAft>
                <a:spcPts val="0"/>
              </a:spcAft>
              <a:buClr>
                <a:schemeClr val="dk1"/>
              </a:buClr>
              <a:buSzPts val="1600"/>
              <a:buFont typeface="Arial"/>
              <a:buNone/>
            </a:pPr>
            <a:endParaRPr sz="1600" b="0" i="0" u="none">
              <a:solidFill>
                <a:srgbClr val="99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6"/>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32</a:t>
            </a:fld>
            <a:endParaRPr/>
          </a:p>
        </p:txBody>
      </p:sp>
      <p:sp>
        <p:nvSpPr>
          <p:cNvPr id="356" name="Google Shape;356;p46"/>
          <p:cNvSpPr txBox="1">
            <a:spLocks noGrp="1"/>
          </p:cNvSpPr>
          <p:nvPr>
            <p:ph type="title"/>
          </p:nvPr>
        </p:nvSpPr>
        <p:spPr>
          <a:xfrm>
            <a:off x="457200" y="274637"/>
            <a:ext cx="8229600" cy="1143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Break, &lt;BR&gt;</a:t>
            </a:r>
            <a:endParaRPr/>
          </a:p>
        </p:txBody>
      </p:sp>
      <p:sp>
        <p:nvSpPr>
          <p:cNvPr id="357" name="Google Shape;357;p46"/>
          <p:cNvSpPr txBox="1">
            <a:spLocks noGrp="1"/>
          </p:cNvSpPr>
          <p:nvPr>
            <p:ph type="body" idx="1"/>
          </p:nvPr>
        </p:nvSpPr>
        <p:spPr>
          <a:xfrm>
            <a:off x="457200" y="1600200"/>
            <a:ext cx="8229600" cy="4525962"/>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1"/>
              </a:buClr>
              <a:buSzPts val="2800"/>
              <a:buFont typeface="Noto Sans Symbols"/>
              <a:buChar char="▪"/>
            </a:pPr>
            <a:r>
              <a:rPr lang="en-US" sz="2800" b="0" i="0" u="none">
                <a:solidFill>
                  <a:schemeClr val="dk1"/>
                </a:solidFill>
                <a:latin typeface="Arial"/>
                <a:ea typeface="Arial"/>
                <a:cs typeface="Arial"/>
                <a:sym typeface="Arial"/>
              </a:rPr>
              <a:t>Line breaks allow you to decide where the text will break on a line or continue to the end of the window.</a:t>
            </a:r>
            <a:endParaRPr/>
          </a:p>
          <a:p>
            <a:pPr marL="342900" lvl="0" indent="-342900" algn="l" rtl="0">
              <a:lnSpc>
                <a:spcPct val="100000"/>
              </a:lnSpc>
              <a:spcBef>
                <a:spcPts val="560"/>
              </a:spcBef>
              <a:spcAft>
                <a:spcPts val="0"/>
              </a:spcAft>
              <a:buClr>
                <a:schemeClr val="lt1"/>
              </a:buClr>
              <a:buSzPts val="2800"/>
              <a:buFont typeface="Noto Sans Symbols"/>
              <a:buChar char="▪"/>
            </a:pPr>
            <a:r>
              <a:rPr lang="en-US" sz="2800" b="0" i="0" u="none">
                <a:solidFill>
                  <a:schemeClr val="dk1"/>
                </a:solidFill>
                <a:latin typeface="Arial"/>
                <a:ea typeface="Arial"/>
                <a:cs typeface="Arial"/>
                <a:sym typeface="Arial"/>
              </a:rPr>
              <a:t>A &lt;BR&gt; is an empty Element, meaning that it may contain attributes but it does not contain content.</a:t>
            </a:r>
            <a:endParaRPr/>
          </a:p>
          <a:p>
            <a:pPr marL="342900" lvl="0" indent="-342900" algn="l" rtl="0">
              <a:lnSpc>
                <a:spcPct val="100000"/>
              </a:lnSpc>
              <a:spcBef>
                <a:spcPts val="560"/>
              </a:spcBef>
              <a:spcAft>
                <a:spcPts val="0"/>
              </a:spcAft>
              <a:buClr>
                <a:schemeClr val="lt1"/>
              </a:buClr>
              <a:buSzPts val="2800"/>
              <a:buFont typeface="Noto Sans Symbols"/>
              <a:buChar char="▪"/>
            </a:pPr>
            <a:r>
              <a:rPr lang="en-US" sz="2800" b="0" i="0" u="none">
                <a:solidFill>
                  <a:schemeClr val="dk1"/>
                </a:solidFill>
                <a:latin typeface="Arial"/>
                <a:ea typeface="Arial"/>
                <a:cs typeface="Arial"/>
                <a:sym typeface="Arial"/>
              </a:rPr>
              <a:t>The &lt;BR&gt; element does not have a closing tag.</a:t>
            </a:r>
            <a:endParaRPr/>
          </a:p>
          <a:p>
            <a:pPr marL="342900" lvl="0" indent="-165100" algn="l" rtl="0">
              <a:spcBef>
                <a:spcPts val="560"/>
              </a:spcBef>
              <a:spcAft>
                <a:spcPts val="0"/>
              </a:spcAft>
              <a:buClr>
                <a:schemeClr val="dk1"/>
              </a:buClr>
              <a:buSzPts val="2800"/>
              <a:buFont typeface="Arial"/>
              <a:buNone/>
            </a:pPr>
            <a:endParaRPr sz="2800" b="0" i="0" u="none">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7"/>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33</a:t>
            </a:fld>
            <a:endParaRPr/>
          </a:p>
        </p:txBody>
      </p:sp>
      <p:sp>
        <p:nvSpPr>
          <p:cNvPr id="363" name="Google Shape;363;p47"/>
          <p:cNvSpPr txBox="1">
            <a:spLocks noGrp="1"/>
          </p:cNvSpPr>
          <p:nvPr>
            <p:ph type="title"/>
          </p:nvPr>
        </p:nvSpPr>
        <p:spPr>
          <a:xfrm>
            <a:off x="457200" y="274637"/>
            <a:ext cx="8229600" cy="1143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Break, &lt;BR&gt;</a:t>
            </a:r>
            <a:endParaRPr/>
          </a:p>
        </p:txBody>
      </p:sp>
      <p:sp>
        <p:nvSpPr>
          <p:cNvPr id="364" name="Google Shape;364;p47"/>
          <p:cNvSpPr txBox="1">
            <a:spLocks noGrp="1"/>
          </p:cNvSpPr>
          <p:nvPr>
            <p:ph type="body" idx="1"/>
          </p:nvPr>
        </p:nvSpPr>
        <p:spPr>
          <a:xfrm>
            <a:off x="457200" y="1600200"/>
            <a:ext cx="4033837" cy="4525962"/>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&lt;HTML&gt;</a:t>
            </a:r>
            <a:endParaRPr/>
          </a:p>
          <a:p>
            <a:pPr marL="342900" lvl="0" indent="-34290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&lt;HEAD&gt;</a:t>
            </a:r>
            <a:endParaRPr/>
          </a:p>
          <a:p>
            <a:pPr marL="342900" lvl="0" indent="-34290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&lt;TITLE&gt; Example Page&lt;/TITLE&gt;</a:t>
            </a:r>
            <a:endParaRPr/>
          </a:p>
          <a:p>
            <a:pPr marL="342900" lvl="0" indent="-34290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&lt;/HEAD&gt;</a:t>
            </a:r>
            <a:endParaRPr/>
          </a:p>
          <a:p>
            <a:pPr marL="342900" lvl="0" indent="-34290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&lt;BODY&gt;</a:t>
            </a:r>
            <a:endParaRPr/>
          </a:p>
          <a:p>
            <a:pPr marL="342900" lvl="0" indent="-34290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&lt;H1&gt; Heading 1 &lt;/H1&gt;</a:t>
            </a:r>
            <a:endParaRPr/>
          </a:p>
          <a:p>
            <a:pPr marL="342900" lvl="0" indent="-34290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&lt;P&gt;Paragraph 1, &lt;BR&gt;</a:t>
            </a:r>
            <a:endParaRPr/>
          </a:p>
          <a:p>
            <a:pPr marL="342900" lvl="0" indent="-34290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Line 2 &lt;BR&gt; Line 3 &lt;BR&gt;…. </a:t>
            </a:r>
            <a:endParaRPr/>
          </a:p>
          <a:p>
            <a:pPr marL="342900" lvl="0" indent="-34290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&lt;/P&gt;</a:t>
            </a:r>
            <a:endParaRPr/>
          </a:p>
          <a:p>
            <a:pPr marL="342900" lvl="0" indent="-34290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&lt;/BODY&gt;</a:t>
            </a:r>
            <a:endParaRPr/>
          </a:p>
          <a:p>
            <a:pPr marL="342900" lvl="0" indent="-34290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&lt;/HTML&gt;</a:t>
            </a:r>
            <a:endParaRPr/>
          </a:p>
          <a:p>
            <a:pPr marL="342900" lvl="0" indent="-342900" algn="l" rtl="0">
              <a:lnSpc>
                <a:spcPct val="100000"/>
              </a:lnSpc>
              <a:spcBef>
                <a:spcPts val="36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a:p>
            <a:pPr marL="342900" lvl="0" indent="-228600" algn="l" rtl="0">
              <a:spcBef>
                <a:spcPts val="36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p:txBody>
      </p:sp>
      <p:sp>
        <p:nvSpPr>
          <p:cNvPr id="365" name="Google Shape;365;p47"/>
          <p:cNvSpPr txBox="1">
            <a:spLocks noGrp="1"/>
          </p:cNvSpPr>
          <p:nvPr>
            <p:ph type="body" idx="1"/>
          </p:nvPr>
        </p:nvSpPr>
        <p:spPr>
          <a:xfrm>
            <a:off x="4652962" y="1600200"/>
            <a:ext cx="4033837" cy="452596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4800"/>
              <a:buFont typeface="Arial"/>
              <a:buNone/>
            </a:pPr>
            <a:endParaRPr sz="4800" b="1" i="0" u="none">
              <a:solidFill>
                <a:srgbClr val="990000"/>
              </a:solidFill>
              <a:latin typeface="Arial"/>
              <a:ea typeface="Arial"/>
              <a:cs typeface="Arial"/>
              <a:sym typeface="Arial"/>
            </a:endParaRPr>
          </a:p>
          <a:p>
            <a:pPr marL="342900" lvl="0" indent="-342900" algn="l" rtl="0">
              <a:lnSpc>
                <a:spcPct val="100000"/>
              </a:lnSpc>
              <a:spcBef>
                <a:spcPts val="960"/>
              </a:spcBef>
              <a:spcAft>
                <a:spcPts val="0"/>
              </a:spcAft>
              <a:buClr>
                <a:srgbClr val="990000"/>
              </a:buClr>
              <a:buSzPts val="4800"/>
              <a:buFont typeface="Arial"/>
              <a:buNone/>
            </a:pPr>
            <a:r>
              <a:rPr lang="en-US" sz="4800" b="1" i="0" u="none">
                <a:solidFill>
                  <a:srgbClr val="990000"/>
                </a:solidFill>
                <a:latin typeface="Arial"/>
                <a:ea typeface="Arial"/>
                <a:cs typeface="Arial"/>
                <a:sym typeface="Arial"/>
              </a:rPr>
              <a:t>Heading 1</a:t>
            </a:r>
            <a:endParaRPr/>
          </a:p>
          <a:p>
            <a:pPr marL="342900" lvl="0" indent="-342900" algn="l" rtl="0">
              <a:lnSpc>
                <a:spcPct val="100000"/>
              </a:lnSpc>
              <a:spcBef>
                <a:spcPts val="480"/>
              </a:spcBef>
              <a:spcAft>
                <a:spcPts val="0"/>
              </a:spcAft>
              <a:buClr>
                <a:srgbClr val="990000"/>
              </a:buClr>
              <a:buSzPts val="2400"/>
              <a:buFont typeface="Arial"/>
              <a:buNone/>
            </a:pPr>
            <a:r>
              <a:rPr lang="en-US" sz="2400" b="0" i="0" u="none">
                <a:solidFill>
                  <a:srgbClr val="990000"/>
                </a:solidFill>
                <a:latin typeface="Arial"/>
                <a:ea typeface="Arial"/>
                <a:cs typeface="Arial"/>
                <a:sym typeface="Arial"/>
              </a:rPr>
              <a:t>Paragraph 1,….</a:t>
            </a:r>
            <a:endParaRPr/>
          </a:p>
          <a:p>
            <a:pPr marL="342900" lvl="0" indent="-342900" algn="l" rtl="0">
              <a:lnSpc>
                <a:spcPct val="100000"/>
              </a:lnSpc>
              <a:spcBef>
                <a:spcPts val="480"/>
              </a:spcBef>
              <a:spcAft>
                <a:spcPts val="0"/>
              </a:spcAft>
              <a:buClr>
                <a:srgbClr val="990000"/>
              </a:buClr>
              <a:buSzPts val="2400"/>
              <a:buFont typeface="Arial"/>
              <a:buNone/>
            </a:pPr>
            <a:r>
              <a:rPr lang="en-US" sz="2400" b="0" i="0" u="none">
                <a:solidFill>
                  <a:srgbClr val="990000"/>
                </a:solidFill>
                <a:latin typeface="Arial"/>
                <a:ea typeface="Arial"/>
                <a:cs typeface="Arial"/>
                <a:sym typeface="Arial"/>
              </a:rPr>
              <a:t>Line 2</a:t>
            </a:r>
            <a:endParaRPr/>
          </a:p>
          <a:p>
            <a:pPr marL="342900" lvl="0" indent="-342900" algn="l" rtl="0">
              <a:lnSpc>
                <a:spcPct val="100000"/>
              </a:lnSpc>
              <a:spcBef>
                <a:spcPts val="480"/>
              </a:spcBef>
              <a:spcAft>
                <a:spcPts val="0"/>
              </a:spcAft>
              <a:buClr>
                <a:srgbClr val="990000"/>
              </a:buClr>
              <a:buSzPts val="2400"/>
              <a:buFont typeface="Arial"/>
              <a:buNone/>
            </a:pPr>
            <a:r>
              <a:rPr lang="en-US" sz="2400" b="0" i="0" u="none">
                <a:solidFill>
                  <a:srgbClr val="990000"/>
                </a:solidFill>
                <a:latin typeface="Arial"/>
                <a:ea typeface="Arial"/>
                <a:cs typeface="Arial"/>
                <a:sym typeface="Arial"/>
              </a:rPr>
              <a:t>Line 3</a:t>
            </a:r>
            <a:endParaRPr/>
          </a:p>
          <a:p>
            <a:pPr marL="342900" lvl="0" indent="-342900" algn="l" rtl="0">
              <a:lnSpc>
                <a:spcPct val="100000"/>
              </a:lnSpc>
              <a:spcBef>
                <a:spcPts val="480"/>
              </a:spcBef>
              <a:spcAft>
                <a:spcPts val="0"/>
              </a:spcAft>
              <a:buClr>
                <a:srgbClr val="990000"/>
              </a:buClr>
              <a:buSzPts val="2400"/>
              <a:buFont typeface="Arial"/>
              <a:buNone/>
            </a:pPr>
            <a:r>
              <a:rPr lang="en-US" sz="2400" b="0" i="0" u="none">
                <a:solidFill>
                  <a:srgbClr val="990000"/>
                </a:solidFill>
                <a:latin typeface="Arial"/>
                <a:ea typeface="Arial"/>
                <a:cs typeface="Arial"/>
                <a:sym typeface="Arial"/>
              </a:rPr>
              <a:t>….</a:t>
            </a:r>
            <a:endParaRPr/>
          </a:p>
          <a:p>
            <a:pPr marL="342900" lvl="0" indent="-342900" algn="l" rtl="0">
              <a:lnSpc>
                <a:spcPct val="100000"/>
              </a:lnSpc>
              <a:spcBef>
                <a:spcPts val="480"/>
              </a:spcBef>
              <a:spcAft>
                <a:spcPts val="0"/>
              </a:spcAft>
              <a:buClr>
                <a:schemeClr val="dk1"/>
              </a:buClr>
              <a:buSzPts val="2400"/>
              <a:buFont typeface="Arial"/>
              <a:buNone/>
            </a:pPr>
            <a:endParaRPr sz="2400" b="0" i="0" u="none">
              <a:solidFill>
                <a:srgbClr val="990000"/>
              </a:solidFill>
              <a:latin typeface="Arial"/>
              <a:ea typeface="Arial"/>
              <a:cs typeface="Arial"/>
              <a:sym typeface="Arial"/>
            </a:endParaRPr>
          </a:p>
          <a:p>
            <a:pPr marL="342900" lvl="0" indent="-342900" algn="l" rtl="0">
              <a:lnSpc>
                <a:spcPct val="100000"/>
              </a:lnSpc>
              <a:spcBef>
                <a:spcPts val="880"/>
              </a:spcBef>
              <a:spcAft>
                <a:spcPts val="0"/>
              </a:spcAft>
              <a:buClr>
                <a:schemeClr val="dk1"/>
              </a:buClr>
              <a:buSzPts val="4400"/>
              <a:buFont typeface="Arial"/>
              <a:buNone/>
            </a:pPr>
            <a:endParaRPr sz="4400" b="0" i="0" u="none">
              <a:solidFill>
                <a:srgbClr val="990000"/>
              </a:solidFill>
              <a:latin typeface="Arial"/>
              <a:ea typeface="Arial"/>
              <a:cs typeface="Arial"/>
              <a:sym typeface="Arial"/>
            </a:endParaRPr>
          </a:p>
          <a:p>
            <a:pPr marL="342900" lvl="0" indent="-63500" algn="l" rtl="0">
              <a:spcBef>
                <a:spcPts val="880"/>
              </a:spcBef>
              <a:spcAft>
                <a:spcPts val="0"/>
              </a:spcAft>
              <a:buClr>
                <a:schemeClr val="dk1"/>
              </a:buClr>
              <a:buSzPts val="4400"/>
              <a:buFont typeface="Arial"/>
              <a:buNone/>
            </a:pPr>
            <a:endParaRPr sz="4400" b="0" i="0" u="none">
              <a:solidFill>
                <a:srgbClr val="99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8"/>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34</a:t>
            </a:fld>
            <a:endParaRPr/>
          </a:p>
        </p:txBody>
      </p:sp>
      <p:sp>
        <p:nvSpPr>
          <p:cNvPr id="371" name="Google Shape;371;p48"/>
          <p:cNvSpPr txBox="1">
            <a:spLocks noGrp="1"/>
          </p:cNvSpPr>
          <p:nvPr>
            <p:ph type="title"/>
          </p:nvPr>
        </p:nvSpPr>
        <p:spPr>
          <a:xfrm>
            <a:off x="457200" y="274637"/>
            <a:ext cx="8229600" cy="1143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Horizontal Rule, &lt;HR&gt;</a:t>
            </a:r>
            <a:endParaRPr/>
          </a:p>
        </p:txBody>
      </p:sp>
      <p:sp>
        <p:nvSpPr>
          <p:cNvPr id="372" name="Google Shape;372;p48"/>
          <p:cNvSpPr txBox="1">
            <a:spLocks noGrp="1"/>
          </p:cNvSpPr>
          <p:nvPr>
            <p:ph type="body" idx="1"/>
          </p:nvPr>
        </p:nvSpPr>
        <p:spPr>
          <a:xfrm>
            <a:off x="457200" y="1600200"/>
            <a:ext cx="8229600" cy="4525962"/>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1"/>
              </a:buClr>
              <a:buSzPts val="4000"/>
              <a:buFont typeface="Noto Sans Symbols"/>
              <a:buChar char="▪"/>
            </a:pPr>
            <a:r>
              <a:rPr lang="en-US" sz="4000" b="0" i="0" u="none">
                <a:solidFill>
                  <a:schemeClr val="dk1"/>
                </a:solidFill>
                <a:latin typeface="Arial"/>
                <a:ea typeface="Arial"/>
                <a:cs typeface="Arial"/>
                <a:sym typeface="Arial"/>
              </a:rPr>
              <a:t>The &lt;HR&gt; element causes the browser to display a horizontal line (rule) in your document.</a:t>
            </a:r>
            <a:endParaRPr/>
          </a:p>
          <a:p>
            <a:pPr marL="342900" lvl="0" indent="-342900" algn="l" rtl="0">
              <a:lnSpc>
                <a:spcPct val="100000"/>
              </a:lnSpc>
              <a:spcBef>
                <a:spcPts val="800"/>
              </a:spcBef>
              <a:spcAft>
                <a:spcPts val="0"/>
              </a:spcAft>
              <a:buClr>
                <a:schemeClr val="lt1"/>
              </a:buClr>
              <a:buSzPts val="4000"/>
              <a:buFont typeface="Noto Sans Symbols"/>
              <a:buChar char="▪"/>
            </a:pPr>
            <a:r>
              <a:rPr lang="en-US" sz="4000" b="0" i="0" u="none">
                <a:solidFill>
                  <a:schemeClr val="dk1"/>
                </a:solidFill>
                <a:latin typeface="Arial"/>
                <a:ea typeface="Arial"/>
                <a:cs typeface="Arial"/>
                <a:sym typeface="Arial"/>
              </a:rPr>
              <a:t>&lt;HR&gt; does not use a closing tag, &lt;/HR&gt;.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9"/>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35</a:t>
            </a:fld>
            <a:endParaRPr/>
          </a:p>
        </p:txBody>
      </p:sp>
      <p:sp>
        <p:nvSpPr>
          <p:cNvPr id="378" name="Google Shape;378;p49"/>
          <p:cNvSpPr txBox="1">
            <a:spLocks noGrp="1"/>
          </p:cNvSpPr>
          <p:nvPr>
            <p:ph type="title"/>
          </p:nvPr>
        </p:nvSpPr>
        <p:spPr>
          <a:xfrm>
            <a:off x="457200" y="304800"/>
            <a:ext cx="8229600" cy="8382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Horizontal Rule, &lt;HR&gt;</a:t>
            </a:r>
            <a:endParaRPr/>
          </a:p>
        </p:txBody>
      </p:sp>
      <p:graphicFrame>
        <p:nvGraphicFramePr>
          <p:cNvPr id="379" name="Google Shape;379;p49"/>
          <p:cNvGraphicFramePr/>
          <p:nvPr/>
        </p:nvGraphicFramePr>
        <p:xfrm>
          <a:off x="685800" y="1295400"/>
          <a:ext cx="7772400" cy="4802525"/>
        </p:xfrm>
        <a:graphic>
          <a:graphicData uri="http://schemas.openxmlformats.org/drawingml/2006/table">
            <a:tbl>
              <a:tblPr>
                <a:noFill/>
                <a:tableStyleId>{E099E5DE-CE29-49E2-8AF3-6C5B81A4D466}</a:tableStyleId>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685800">
                <a:tc>
                  <a:txBody>
                    <a:bodyPr/>
                    <a:lstStyle/>
                    <a:p>
                      <a:pPr marL="0" marR="0" lvl="0" indent="0" algn="l" rtl="0">
                        <a:lnSpc>
                          <a:spcPct val="100000"/>
                        </a:lnSpc>
                        <a:spcBef>
                          <a:spcPts val="0"/>
                        </a:spcBef>
                        <a:spcAft>
                          <a:spcPts val="0"/>
                        </a:spcAft>
                        <a:buClr>
                          <a:schemeClr val="dk1"/>
                        </a:buClr>
                        <a:buSzPts val="2800"/>
                        <a:buFont typeface="Arial"/>
                        <a:buNone/>
                      </a:pPr>
                      <a:r>
                        <a:rPr lang="en-US" sz="2800" b="1" i="0" u="none" strike="noStrike" cap="none">
                          <a:solidFill>
                            <a:schemeClr val="dk1"/>
                          </a:solidFill>
                          <a:latin typeface="Arial"/>
                          <a:ea typeface="Arial"/>
                          <a:cs typeface="Arial"/>
                          <a:sym typeface="Arial"/>
                        </a:rPr>
                        <a:t>Attribute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1" i="0" u="none" strike="noStrike" cap="none">
                          <a:solidFill>
                            <a:schemeClr val="dk1"/>
                          </a:solidFill>
                          <a:latin typeface="Arial"/>
                          <a:ea typeface="Arial"/>
                          <a:cs typeface="Arial"/>
                          <a:sym typeface="Arial"/>
                        </a:rPr>
                        <a:t>Description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1" i="0" u="none" strike="noStrike" cap="none">
                          <a:solidFill>
                            <a:schemeClr val="dk1"/>
                          </a:solidFill>
                          <a:latin typeface="Arial"/>
                          <a:ea typeface="Arial"/>
                          <a:cs typeface="Arial"/>
                          <a:sym typeface="Arial"/>
                        </a:rPr>
                        <a:t>Default Value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701675">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SIZE</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Height of the rule in pixels</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2 pixels</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1"/>
                  </a:ext>
                </a:extLst>
              </a:tr>
              <a:tr h="1004875">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WIDTH</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Width of the rule in pixels or percentage of screen width</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100%</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2"/>
                  </a:ext>
                </a:extLst>
              </a:tr>
              <a:tr h="1006475">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NOSHADE</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Draw the rule with a flat look instead of a 3D look</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Not set</a:t>
                      </a:r>
                      <a:endParaRPr/>
                    </a:p>
                    <a:p>
                      <a:pPr marL="0" marR="0" lvl="0" indent="0" algn="l" rtl="0">
                        <a:lnSpc>
                          <a:spcPct val="100000"/>
                        </a:lnSpc>
                        <a:spcBef>
                          <a:spcPts val="40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(3D look)</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3"/>
                  </a:ext>
                </a:extLst>
              </a:tr>
              <a:tr h="700075">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ALIGN</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Aligns the line (Left, Center, Right)</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Center</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4"/>
                  </a:ext>
                </a:extLst>
              </a:tr>
              <a:tr h="701675">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COLOR</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Sets a color for the rule (IE 3.0 or later)</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Not set</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0"/>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36</a:t>
            </a:fld>
            <a:endParaRPr/>
          </a:p>
        </p:txBody>
      </p:sp>
      <p:sp>
        <p:nvSpPr>
          <p:cNvPr id="385" name="Google Shape;385;p50"/>
          <p:cNvSpPr txBox="1">
            <a:spLocks noGrp="1"/>
          </p:cNvSpPr>
          <p:nvPr>
            <p:ph type="title"/>
          </p:nvPr>
        </p:nvSpPr>
        <p:spPr>
          <a:xfrm>
            <a:off x="457200" y="274637"/>
            <a:ext cx="8229600" cy="1143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Horizontal Rule, &lt;HR&gt;</a:t>
            </a:r>
            <a:endParaRPr/>
          </a:p>
        </p:txBody>
      </p:sp>
      <p:sp>
        <p:nvSpPr>
          <p:cNvPr id="386" name="Google Shape;386;p50"/>
          <p:cNvSpPr txBox="1">
            <a:spLocks noGrp="1"/>
          </p:cNvSpPr>
          <p:nvPr>
            <p:ph type="body" idx="1"/>
          </p:nvPr>
        </p:nvSpPr>
        <p:spPr>
          <a:xfrm>
            <a:off x="457200" y="1600200"/>
            <a:ext cx="4033837" cy="4525962"/>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&lt;HTML&gt;</a:t>
            </a:r>
            <a:endParaRPr dirty="0"/>
          </a:p>
          <a:p>
            <a:pPr marL="342900" lvl="0" indent="-342900" algn="l" rtl="0">
              <a:lnSpc>
                <a:spcPct val="100000"/>
              </a:lnSpc>
              <a:spcBef>
                <a:spcPts val="36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&lt;HEAD&gt;</a:t>
            </a:r>
            <a:endParaRPr dirty="0"/>
          </a:p>
          <a:p>
            <a:pPr marL="342900" lvl="0" indent="-342900" algn="l" rtl="0">
              <a:lnSpc>
                <a:spcPct val="100000"/>
              </a:lnSpc>
              <a:spcBef>
                <a:spcPts val="36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&lt;TITLE&gt; Example Page&lt;/TITLE&gt;</a:t>
            </a:r>
            <a:endParaRPr dirty="0"/>
          </a:p>
          <a:p>
            <a:pPr marL="342900" lvl="0" indent="-342900" algn="l" rtl="0">
              <a:lnSpc>
                <a:spcPct val="100000"/>
              </a:lnSpc>
              <a:spcBef>
                <a:spcPts val="36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&lt;/HEAD&gt;</a:t>
            </a:r>
            <a:endParaRPr dirty="0"/>
          </a:p>
          <a:p>
            <a:pPr marL="342900" lvl="0" indent="-342900" algn="l" rtl="0">
              <a:lnSpc>
                <a:spcPct val="100000"/>
              </a:lnSpc>
              <a:spcBef>
                <a:spcPts val="36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&lt;BODY&gt;</a:t>
            </a:r>
            <a:endParaRPr dirty="0"/>
          </a:p>
          <a:p>
            <a:pPr marL="342900" lvl="0" indent="-342900" algn="l" rtl="0">
              <a:lnSpc>
                <a:spcPct val="100000"/>
              </a:lnSpc>
              <a:spcBef>
                <a:spcPts val="36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&lt;H1&gt; Heading 1 &lt;/H1&gt;</a:t>
            </a:r>
            <a:endParaRPr dirty="0"/>
          </a:p>
          <a:p>
            <a:pPr marL="342900" lvl="0" indent="-342900" algn="l" rtl="0">
              <a:lnSpc>
                <a:spcPct val="100000"/>
              </a:lnSpc>
              <a:spcBef>
                <a:spcPts val="36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&lt;P&gt;Paragraph 1, &lt;BR&gt;</a:t>
            </a:r>
            <a:endParaRPr dirty="0"/>
          </a:p>
          <a:p>
            <a:pPr marL="342900" lvl="0" indent="-342900" algn="l" rtl="0">
              <a:lnSpc>
                <a:spcPct val="100000"/>
              </a:lnSpc>
              <a:spcBef>
                <a:spcPts val="36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Line 2 &lt;BR&gt;</a:t>
            </a:r>
            <a:endParaRPr dirty="0"/>
          </a:p>
          <a:p>
            <a:pPr marL="342900" lvl="0" indent="-342900" algn="l" rtl="0">
              <a:lnSpc>
                <a:spcPct val="100000"/>
              </a:lnSpc>
              <a:spcBef>
                <a:spcPts val="36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&lt;HR&gt;Line 3 &lt;BR&gt;</a:t>
            </a:r>
            <a:endParaRPr dirty="0"/>
          </a:p>
          <a:p>
            <a:pPr marL="342900" lvl="0" indent="-342900" algn="l" rtl="0">
              <a:lnSpc>
                <a:spcPct val="100000"/>
              </a:lnSpc>
              <a:spcBef>
                <a:spcPts val="36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&lt;/P&gt;</a:t>
            </a:r>
            <a:endParaRPr dirty="0"/>
          </a:p>
          <a:p>
            <a:pPr marL="342900" lvl="0" indent="-342900" algn="l" rtl="0">
              <a:lnSpc>
                <a:spcPct val="100000"/>
              </a:lnSpc>
              <a:spcBef>
                <a:spcPts val="36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&lt;/BODY&gt;</a:t>
            </a:r>
            <a:endParaRPr dirty="0"/>
          </a:p>
          <a:p>
            <a:pPr marL="342900" lvl="0" indent="-342900" algn="l" rtl="0">
              <a:lnSpc>
                <a:spcPct val="100000"/>
              </a:lnSpc>
              <a:spcBef>
                <a:spcPts val="36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&lt;/HTML&gt;</a:t>
            </a:r>
            <a:endParaRPr dirty="0"/>
          </a:p>
          <a:p>
            <a:pPr marL="342900" lvl="0" indent="-228600" algn="l" rtl="0">
              <a:spcBef>
                <a:spcPts val="360"/>
              </a:spcBef>
              <a:spcAft>
                <a:spcPts val="0"/>
              </a:spcAft>
              <a:buClr>
                <a:schemeClr val="dk1"/>
              </a:buClr>
              <a:buSzPts val="1800"/>
              <a:buFont typeface="Arial"/>
              <a:buNone/>
            </a:pPr>
            <a:endParaRPr sz="1800" b="0" i="0" u="none" dirty="0">
              <a:solidFill>
                <a:schemeClr val="dk1"/>
              </a:solidFill>
              <a:latin typeface="Arial"/>
              <a:ea typeface="Arial"/>
              <a:cs typeface="Arial"/>
              <a:sym typeface="Arial"/>
            </a:endParaRPr>
          </a:p>
        </p:txBody>
      </p:sp>
      <p:sp>
        <p:nvSpPr>
          <p:cNvPr id="387" name="Google Shape;387;p50"/>
          <p:cNvSpPr txBox="1">
            <a:spLocks noGrp="1"/>
          </p:cNvSpPr>
          <p:nvPr>
            <p:ph type="body" idx="1"/>
          </p:nvPr>
        </p:nvSpPr>
        <p:spPr>
          <a:xfrm>
            <a:off x="4652962" y="1600200"/>
            <a:ext cx="4033837" cy="4525962"/>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Clr>
                <a:schemeClr val="dk1"/>
              </a:buClr>
              <a:buSzPts val="4800"/>
              <a:buFont typeface="Arial"/>
              <a:buNone/>
            </a:pPr>
            <a:endParaRPr sz="4800" b="1" i="0" u="none" dirty="0">
              <a:solidFill>
                <a:srgbClr val="990000"/>
              </a:solidFill>
              <a:latin typeface="Arial"/>
              <a:ea typeface="Arial"/>
              <a:cs typeface="Arial"/>
              <a:sym typeface="Arial"/>
            </a:endParaRPr>
          </a:p>
          <a:p>
            <a:pPr marL="342900" lvl="0" indent="-342900" algn="l" rtl="0">
              <a:lnSpc>
                <a:spcPct val="100000"/>
              </a:lnSpc>
              <a:spcBef>
                <a:spcPts val="960"/>
              </a:spcBef>
              <a:spcAft>
                <a:spcPts val="0"/>
              </a:spcAft>
              <a:buClr>
                <a:srgbClr val="990000"/>
              </a:buClr>
              <a:buSzPts val="4800"/>
              <a:buFont typeface="Arial"/>
              <a:buNone/>
            </a:pPr>
            <a:r>
              <a:rPr lang="en-US" sz="4800" b="1" i="0" u="none" dirty="0">
                <a:solidFill>
                  <a:srgbClr val="990000"/>
                </a:solidFill>
                <a:latin typeface="Arial"/>
                <a:ea typeface="Arial"/>
                <a:cs typeface="Arial"/>
                <a:sym typeface="Arial"/>
              </a:rPr>
              <a:t>Heading 1</a:t>
            </a:r>
            <a:endParaRPr dirty="0"/>
          </a:p>
          <a:p>
            <a:pPr marL="342900" lvl="0" indent="-342900" algn="l" rtl="0">
              <a:lnSpc>
                <a:spcPct val="100000"/>
              </a:lnSpc>
              <a:spcBef>
                <a:spcPts val="480"/>
              </a:spcBef>
              <a:spcAft>
                <a:spcPts val="0"/>
              </a:spcAft>
              <a:buClr>
                <a:srgbClr val="990000"/>
              </a:buClr>
              <a:buSzPts val="2400"/>
              <a:buFont typeface="Arial"/>
              <a:buNone/>
            </a:pPr>
            <a:r>
              <a:rPr lang="en-US" sz="2400" b="0" i="0" u="none" dirty="0">
                <a:solidFill>
                  <a:srgbClr val="990000"/>
                </a:solidFill>
                <a:latin typeface="Arial"/>
                <a:ea typeface="Arial"/>
                <a:cs typeface="Arial"/>
                <a:sym typeface="Arial"/>
              </a:rPr>
              <a:t>Paragraph 1,….</a:t>
            </a:r>
            <a:endParaRPr dirty="0"/>
          </a:p>
          <a:p>
            <a:pPr marL="342900" lvl="0" indent="-342900" algn="l" rtl="0">
              <a:lnSpc>
                <a:spcPct val="100000"/>
              </a:lnSpc>
              <a:spcBef>
                <a:spcPts val="480"/>
              </a:spcBef>
              <a:spcAft>
                <a:spcPts val="0"/>
              </a:spcAft>
              <a:buClr>
                <a:srgbClr val="990000"/>
              </a:buClr>
              <a:buSzPts val="2400"/>
              <a:buFont typeface="Arial"/>
              <a:buNone/>
            </a:pPr>
            <a:r>
              <a:rPr lang="en-US" sz="2400" b="0" i="0" u="none" dirty="0">
                <a:solidFill>
                  <a:srgbClr val="990000"/>
                </a:solidFill>
                <a:latin typeface="Arial"/>
                <a:ea typeface="Arial"/>
                <a:cs typeface="Arial"/>
                <a:sym typeface="Arial"/>
              </a:rPr>
              <a:t>Line 2</a:t>
            </a:r>
            <a:endParaRPr dirty="0"/>
          </a:p>
          <a:p>
            <a:pPr marL="342900" lvl="0" indent="-342900" algn="l" rtl="0">
              <a:lnSpc>
                <a:spcPct val="100000"/>
              </a:lnSpc>
              <a:spcBef>
                <a:spcPts val="480"/>
              </a:spcBef>
              <a:spcAft>
                <a:spcPts val="0"/>
              </a:spcAft>
              <a:buClr>
                <a:srgbClr val="990000"/>
              </a:buClr>
              <a:buSzPts val="2400"/>
              <a:buFont typeface="Arial"/>
              <a:buNone/>
            </a:pPr>
            <a:r>
              <a:rPr lang="en-US" sz="2400" b="0" i="0" u="none" dirty="0">
                <a:solidFill>
                  <a:srgbClr val="990000"/>
                </a:solidFill>
                <a:latin typeface="Arial"/>
                <a:ea typeface="Arial"/>
                <a:cs typeface="Arial"/>
                <a:sym typeface="Arial"/>
              </a:rPr>
              <a:t>______________________</a:t>
            </a:r>
            <a:endParaRPr dirty="0"/>
          </a:p>
          <a:p>
            <a:pPr marL="342900" lvl="0" indent="-342900" algn="l" rtl="0">
              <a:lnSpc>
                <a:spcPct val="100000"/>
              </a:lnSpc>
              <a:spcBef>
                <a:spcPts val="480"/>
              </a:spcBef>
              <a:spcAft>
                <a:spcPts val="0"/>
              </a:spcAft>
              <a:buClr>
                <a:srgbClr val="990000"/>
              </a:buClr>
              <a:buSzPts val="2400"/>
              <a:buFont typeface="Arial"/>
              <a:buNone/>
            </a:pPr>
            <a:r>
              <a:rPr lang="en-US" sz="2400" b="0" i="0" u="none" dirty="0">
                <a:solidFill>
                  <a:srgbClr val="990000"/>
                </a:solidFill>
                <a:latin typeface="Arial"/>
                <a:ea typeface="Arial"/>
                <a:cs typeface="Arial"/>
                <a:sym typeface="Arial"/>
              </a:rPr>
              <a:t>Line 3</a:t>
            </a:r>
            <a:endParaRPr dirty="0"/>
          </a:p>
          <a:p>
            <a:pPr marL="342900" lvl="0" indent="-342900" algn="l" rtl="0">
              <a:lnSpc>
                <a:spcPct val="100000"/>
              </a:lnSpc>
              <a:spcBef>
                <a:spcPts val="480"/>
              </a:spcBef>
              <a:spcAft>
                <a:spcPts val="0"/>
              </a:spcAft>
              <a:buClr>
                <a:schemeClr val="dk1"/>
              </a:buClr>
              <a:buSzPts val="2400"/>
              <a:buFont typeface="Arial"/>
              <a:buNone/>
            </a:pPr>
            <a:endParaRPr sz="2400" b="0" i="0" u="none" dirty="0">
              <a:solidFill>
                <a:srgbClr val="990000"/>
              </a:solidFill>
              <a:latin typeface="Arial"/>
              <a:ea typeface="Arial"/>
              <a:cs typeface="Arial"/>
              <a:sym typeface="Arial"/>
            </a:endParaRPr>
          </a:p>
          <a:p>
            <a:pPr marL="342900" lvl="0" indent="-342900" algn="l" rtl="0">
              <a:lnSpc>
                <a:spcPct val="100000"/>
              </a:lnSpc>
              <a:spcBef>
                <a:spcPts val="480"/>
              </a:spcBef>
              <a:spcAft>
                <a:spcPts val="0"/>
              </a:spcAft>
              <a:buClr>
                <a:schemeClr val="dk1"/>
              </a:buClr>
              <a:buSzPts val="2400"/>
              <a:buFont typeface="Arial"/>
              <a:buNone/>
            </a:pPr>
            <a:endParaRPr sz="2400" b="0" i="0" u="none" dirty="0">
              <a:solidFill>
                <a:srgbClr val="990000"/>
              </a:solidFill>
              <a:latin typeface="Arial"/>
              <a:ea typeface="Arial"/>
              <a:cs typeface="Arial"/>
              <a:sym typeface="Arial"/>
            </a:endParaRPr>
          </a:p>
          <a:p>
            <a:pPr marL="342900" lvl="0" indent="-342900" algn="l" rtl="0">
              <a:lnSpc>
                <a:spcPct val="100000"/>
              </a:lnSpc>
              <a:spcBef>
                <a:spcPts val="880"/>
              </a:spcBef>
              <a:spcAft>
                <a:spcPts val="0"/>
              </a:spcAft>
              <a:buClr>
                <a:schemeClr val="dk1"/>
              </a:buClr>
              <a:buSzPts val="4400"/>
              <a:buFont typeface="Arial"/>
              <a:buNone/>
            </a:pPr>
            <a:endParaRPr sz="4400" b="0" i="0" u="none" dirty="0">
              <a:solidFill>
                <a:srgbClr val="990000"/>
              </a:solidFill>
              <a:latin typeface="Arial"/>
              <a:ea typeface="Arial"/>
              <a:cs typeface="Arial"/>
              <a:sym typeface="Arial"/>
            </a:endParaRPr>
          </a:p>
          <a:p>
            <a:pPr marL="342900" lvl="0" indent="-63500" algn="l" rtl="0">
              <a:spcBef>
                <a:spcPts val="880"/>
              </a:spcBef>
              <a:spcAft>
                <a:spcPts val="0"/>
              </a:spcAft>
              <a:buClr>
                <a:schemeClr val="dk1"/>
              </a:buClr>
              <a:buSzPts val="4400"/>
              <a:buFont typeface="Arial"/>
              <a:buNone/>
            </a:pPr>
            <a:endParaRPr sz="4400" b="0" i="0" u="none" dirty="0">
              <a:solidFill>
                <a:srgbClr val="99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51"/>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37</a:t>
            </a:fld>
            <a:endParaRPr/>
          </a:p>
        </p:txBody>
      </p:sp>
      <p:sp>
        <p:nvSpPr>
          <p:cNvPr id="393" name="Google Shape;393;p51"/>
          <p:cNvSpPr txBox="1">
            <a:spLocks noGrp="1"/>
          </p:cNvSpPr>
          <p:nvPr>
            <p:ph type="title"/>
          </p:nvPr>
        </p:nvSpPr>
        <p:spPr>
          <a:xfrm>
            <a:off x="457200" y="274637"/>
            <a:ext cx="8229600" cy="1143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C</a:t>
            </a:r>
            <a:r>
              <a:rPr lang="en-US" sz="4400" b="1" i="0" u="none">
                <a:solidFill>
                  <a:srgbClr val="FFFF00"/>
                </a:solidFill>
                <a:latin typeface="Arial"/>
                <a:ea typeface="Arial"/>
                <a:cs typeface="Arial"/>
                <a:sym typeface="Arial"/>
              </a:rPr>
              <a:t>haracter</a:t>
            </a:r>
            <a:r>
              <a:rPr lang="en-US" sz="4400" b="0" i="0" u="none">
                <a:solidFill>
                  <a:srgbClr val="FFFF00"/>
                </a:solidFill>
                <a:latin typeface="Arial"/>
                <a:ea typeface="Arial"/>
                <a:cs typeface="Arial"/>
                <a:sym typeface="Arial"/>
              </a:rPr>
              <a:t> F</a:t>
            </a:r>
            <a:r>
              <a:rPr lang="en-US" sz="4400" b="1" i="0" u="none">
                <a:solidFill>
                  <a:srgbClr val="FFFF00"/>
                </a:solidFill>
                <a:latin typeface="Arial"/>
                <a:ea typeface="Arial"/>
                <a:cs typeface="Arial"/>
                <a:sym typeface="Arial"/>
              </a:rPr>
              <a:t>ormatting</a:t>
            </a:r>
            <a:endParaRPr/>
          </a:p>
        </p:txBody>
      </p:sp>
      <p:sp>
        <p:nvSpPr>
          <p:cNvPr id="394" name="Google Shape;394;p51"/>
          <p:cNvSpPr txBox="1">
            <a:spLocks noGrp="1"/>
          </p:cNvSpPr>
          <p:nvPr>
            <p:ph type="body" idx="1"/>
          </p:nvPr>
        </p:nvSpPr>
        <p:spPr>
          <a:xfrm>
            <a:off x="304800" y="1828800"/>
            <a:ext cx="8229600" cy="4525962"/>
          </a:xfrm>
          <a:prstGeom prst="rect">
            <a:avLst/>
          </a:prstGeom>
          <a:solidFill>
            <a:schemeClr val="accent1"/>
          </a:solidFill>
          <a:ln>
            <a:noFill/>
          </a:ln>
        </p:spPr>
        <p:txBody>
          <a:bodyPr spcFirstLastPara="1" wrap="square" lIns="91425" tIns="45700" rIns="91425" bIns="45700" anchor="t" anchorCtr="0">
            <a:noAutofit/>
          </a:bodyPr>
          <a:lstStyle/>
          <a:p>
            <a:pPr marL="609600" lvl="0" indent="-609600" algn="l" rtl="0">
              <a:lnSpc>
                <a:spcPct val="9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In this chapter you will learn how to enhance your page with Bold, Italics, and other character formatting options.</a:t>
            </a:r>
            <a:endParaRPr/>
          </a:p>
          <a:p>
            <a:pPr marL="609600" lvl="0" indent="-609600" algn="l" rtl="0">
              <a:lnSpc>
                <a:spcPct val="90000"/>
              </a:lnSpc>
              <a:spcBef>
                <a:spcPts val="48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Objectives</a:t>
            </a:r>
            <a:endParaRPr/>
          </a:p>
          <a:p>
            <a:pPr marL="609600" lvl="0" indent="-609600" algn="l" rtl="0">
              <a:lnSpc>
                <a:spcPct val="9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Upon completing this section, you should be able to</a:t>
            </a:r>
            <a:endParaRPr/>
          </a:p>
          <a:p>
            <a:pPr marL="609600" lvl="0" indent="-609600" algn="l" rtl="0">
              <a:lnSpc>
                <a:spcPct val="90000"/>
              </a:lnSpc>
              <a:spcBef>
                <a:spcPts val="480"/>
              </a:spcBef>
              <a:spcAft>
                <a:spcPts val="0"/>
              </a:spcAft>
              <a:buClr>
                <a:schemeClr val="lt1"/>
              </a:buClr>
              <a:buSzPts val="2400"/>
              <a:buFont typeface="Noto Sans Symbols"/>
              <a:buAutoNum type="arabicPeriod"/>
            </a:pPr>
            <a:r>
              <a:rPr lang="en-US" sz="2400" b="0" i="0" u="none">
                <a:solidFill>
                  <a:schemeClr val="dk1"/>
                </a:solidFill>
                <a:latin typeface="Arial"/>
                <a:ea typeface="Arial"/>
                <a:cs typeface="Arial"/>
                <a:sym typeface="Arial"/>
              </a:rPr>
              <a:t>Change the color and size of your text.</a:t>
            </a:r>
            <a:endParaRPr/>
          </a:p>
          <a:p>
            <a:pPr marL="609600" lvl="0" indent="-609600" algn="l" rtl="0">
              <a:lnSpc>
                <a:spcPct val="90000"/>
              </a:lnSpc>
              <a:spcBef>
                <a:spcPts val="480"/>
              </a:spcBef>
              <a:spcAft>
                <a:spcPts val="0"/>
              </a:spcAft>
              <a:buClr>
                <a:schemeClr val="lt1"/>
              </a:buClr>
              <a:buSzPts val="2400"/>
              <a:buFont typeface="Noto Sans Symbols"/>
              <a:buAutoNum type="arabicPeriod"/>
            </a:pPr>
            <a:r>
              <a:rPr lang="en-US" sz="2400" b="0" i="0" u="none">
                <a:solidFill>
                  <a:schemeClr val="dk1"/>
                </a:solidFill>
                <a:latin typeface="Arial"/>
                <a:ea typeface="Arial"/>
                <a:cs typeface="Arial"/>
                <a:sym typeface="Arial"/>
              </a:rPr>
              <a:t>Use Common Character Formatting Elements.</a:t>
            </a:r>
            <a:endParaRPr/>
          </a:p>
          <a:p>
            <a:pPr marL="609600" lvl="0" indent="-609600" algn="l" rtl="0">
              <a:lnSpc>
                <a:spcPct val="90000"/>
              </a:lnSpc>
              <a:spcBef>
                <a:spcPts val="480"/>
              </a:spcBef>
              <a:spcAft>
                <a:spcPts val="0"/>
              </a:spcAft>
              <a:buClr>
                <a:schemeClr val="lt1"/>
              </a:buClr>
              <a:buSzPts val="2400"/>
              <a:buFont typeface="Noto Sans Symbols"/>
              <a:buAutoNum type="arabicPeriod"/>
            </a:pPr>
            <a:r>
              <a:rPr lang="en-US" sz="2400" b="0" i="0" u="none">
                <a:solidFill>
                  <a:schemeClr val="dk1"/>
                </a:solidFill>
                <a:latin typeface="Arial"/>
                <a:ea typeface="Arial"/>
                <a:cs typeface="Arial"/>
                <a:sym typeface="Arial"/>
              </a:rPr>
              <a:t>Align your text.</a:t>
            </a:r>
            <a:endParaRPr/>
          </a:p>
          <a:p>
            <a:pPr marL="609600" lvl="0" indent="-609600" algn="l" rtl="0">
              <a:lnSpc>
                <a:spcPct val="90000"/>
              </a:lnSpc>
              <a:spcBef>
                <a:spcPts val="480"/>
              </a:spcBef>
              <a:spcAft>
                <a:spcPts val="0"/>
              </a:spcAft>
              <a:buClr>
                <a:schemeClr val="lt1"/>
              </a:buClr>
              <a:buSzPts val="2400"/>
              <a:buFont typeface="Noto Sans Symbols"/>
              <a:buAutoNum type="arabicPeriod"/>
            </a:pPr>
            <a:r>
              <a:rPr lang="en-US" sz="2400" b="0" i="0" u="none">
                <a:solidFill>
                  <a:schemeClr val="dk1"/>
                </a:solidFill>
                <a:latin typeface="Arial"/>
                <a:ea typeface="Arial"/>
                <a:cs typeface="Arial"/>
                <a:sym typeface="Arial"/>
              </a:rPr>
              <a:t>Add special characters.</a:t>
            </a:r>
            <a:endParaRPr/>
          </a:p>
          <a:p>
            <a:pPr marL="609600" lvl="0" indent="-609600" algn="l" rtl="0">
              <a:lnSpc>
                <a:spcPct val="90000"/>
              </a:lnSpc>
              <a:spcBef>
                <a:spcPts val="480"/>
              </a:spcBef>
              <a:spcAft>
                <a:spcPts val="0"/>
              </a:spcAft>
              <a:buClr>
                <a:schemeClr val="lt1"/>
              </a:buClr>
              <a:buSzPts val="2400"/>
              <a:buFont typeface="Noto Sans Symbols"/>
              <a:buAutoNum type="arabicPeriod"/>
            </a:pPr>
            <a:r>
              <a:rPr lang="en-US" sz="2400" b="0" i="0" u="none">
                <a:solidFill>
                  <a:schemeClr val="dk1"/>
                </a:solidFill>
                <a:latin typeface="Arial"/>
                <a:ea typeface="Arial"/>
                <a:cs typeface="Arial"/>
                <a:sym typeface="Arial"/>
              </a:rPr>
              <a:t>Use other character formatting elements.</a:t>
            </a:r>
            <a:endParaRPr/>
          </a:p>
          <a:p>
            <a:pPr marL="609600" lvl="0" indent="-609600" algn="l" rtl="0">
              <a:lnSpc>
                <a:spcPct val="90000"/>
              </a:lnSpc>
              <a:spcBef>
                <a:spcPts val="480"/>
              </a:spcBef>
              <a:spcAft>
                <a:spcPts val="0"/>
              </a:spcAft>
              <a:buClr>
                <a:schemeClr val="dk1"/>
              </a:buClr>
              <a:buSzPts val="2400"/>
              <a:buFont typeface="Arial"/>
              <a:buNone/>
            </a:pPr>
            <a:endParaRPr sz="2400" b="0" i="0" u="none">
              <a:solidFill>
                <a:schemeClr val="dk1"/>
              </a:solidFill>
              <a:latin typeface="Arial"/>
              <a:ea typeface="Arial"/>
              <a:cs typeface="Arial"/>
              <a:sym typeface="Arial"/>
            </a:endParaRPr>
          </a:p>
          <a:p>
            <a:pPr marL="609600" lvl="0" indent="-609600" algn="l" rtl="0">
              <a:lnSpc>
                <a:spcPct val="90000"/>
              </a:lnSpc>
              <a:spcBef>
                <a:spcPts val="480"/>
              </a:spcBef>
              <a:spcAft>
                <a:spcPts val="0"/>
              </a:spcAft>
              <a:buClr>
                <a:schemeClr val="dk1"/>
              </a:buClr>
              <a:buSzPts val="2400"/>
              <a:buFont typeface="Arial"/>
              <a:buNone/>
            </a:pPr>
            <a:endParaRPr sz="2400" b="0" i="0" u="none">
              <a:solidFill>
                <a:schemeClr val="dk1"/>
              </a:solidFill>
              <a:latin typeface="Arial"/>
              <a:ea typeface="Arial"/>
              <a:cs typeface="Arial"/>
              <a:sym typeface="Arial"/>
            </a:endParaRPr>
          </a:p>
          <a:p>
            <a:pPr marL="342900" lvl="0" indent="-190500" algn="l" rtl="0">
              <a:spcBef>
                <a:spcPts val="480"/>
              </a:spcBef>
              <a:spcAft>
                <a:spcPts val="0"/>
              </a:spcAft>
              <a:buClr>
                <a:schemeClr val="dk1"/>
              </a:buClr>
              <a:buSzPts val="2400"/>
              <a:buFont typeface="Arial"/>
              <a:buNone/>
            </a:pPr>
            <a:endParaRPr sz="2400" b="0" i="0" u="none">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52"/>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38</a:t>
            </a:fld>
            <a:endParaRPr/>
          </a:p>
        </p:txBody>
      </p:sp>
      <p:sp>
        <p:nvSpPr>
          <p:cNvPr id="400" name="Google Shape;400;p52"/>
          <p:cNvSpPr txBox="1">
            <a:spLocks noGrp="1"/>
          </p:cNvSpPr>
          <p:nvPr>
            <p:ph type="title"/>
          </p:nvPr>
        </p:nvSpPr>
        <p:spPr>
          <a:xfrm>
            <a:off x="533400" y="0"/>
            <a:ext cx="8229600" cy="1143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3200"/>
              <a:buFont typeface="Arial"/>
              <a:buNone/>
            </a:pPr>
            <a:r>
              <a:rPr lang="en-US" sz="3200" b="0" i="0" u="none">
                <a:solidFill>
                  <a:srgbClr val="FFFF00"/>
                </a:solidFill>
                <a:latin typeface="Arial"/>
                <a:ea typeface="Arial"/>
                <a:cs typeface="Arial"/>
                <a:sym typeface="Arial"/>
              </a:rPr>
              <a:t>Bold, Italic and other Character Formatting Elements</a:t>
            </a:r>
            <a:endParaRPr/>
          </a:p>
        </p:txBody>
      </p:sp>
      <p:sp>
        <p:nvSpPr>
          <p:cNvPr id="401" name="Google Shape;401;p52"/>
          <p:cNvSpPr txBox="1">
            <a:spLocks noGrp="1"/>
          </p:cNvSpPr>
          <p:nvPr>
            <p:ph type="body" idx="1"/>
          </p:nvPr>
        </p:nvSpPr>
        <p:spPr>
          <a:xfrm>
            <a:off x="228600" y="1371600"/>
            <a:ext cx="8915400" cy="5486400"/>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1"/>
              </a:buClr>
              <a:buSzPts val="2400"/>
              <a:buFont typeface="Noto Sans Symbols"/>
              <a:buChar char="▪"/>
            </a:pPr>
            <a:r>
              <a:rPr lang="en-US" sz="2400" b="1" i="0" u="none">
                <a:solidFill>
                  <a:srgbClr val="FF0000"/>
                </a:solidFill>
                <a:latin typeface="Arial"/>
                <a:ea typeface="Arial"/>
                <a:cs typeface="Arial"/>
                <a:sym typeface="Arial"/>
              </a:rPr>
              <a:t>&lt;FONT SIZE=“+2”&gt;</a:t>
            </a:r>
            <a:r>
              <a:rPr lang="en-US" sz="2400" b="0" i="0" u="none">
                <a:solidFill>
                  <a:srgbClr val="FF0000"/>
                </a:solidFill>
                <a:latin typeface="Arial"/>
                <a:ea typeface="Arial"/>
                <a:cs typeface="Arial"/>
                <a:sym typeface="Arial"/>
              </a:rPr>
              <a:t> Two sizes bigger</a:t>
            </a:r>
            <a:r>
              <a:rPr lang="en-US" sz="2400" b="1" i="0" u="none">
                <a:solidFill>
                  <a:srgbClr val="FF0000"/>
                </a:solidFill>
                <a:latin typeface="Arial"/>
                <a:ea typeface="Arial"/>
                <a:cs typeface="Arial"/>
                <a:sym typeface="Arial"/>
              </a:rPr>
              <a:t>&lt;/FONT&gt;</a:t>
            </a:r>
            <a:endParaRPr/>
          </a:p>
          <a:p>
            <a:pPr marL="342900" lvl="0" indent="-342900" algn="l" rtl="0">
              <a:lnSpc>
                <a:spcPct val="100000"/>
              </a:lnSpc>
              <a:spcBef>
                <a:spcPts val="480"/>
              </a:spcBef>
              <a:spcAft>
                <a:spcPts val="0"/>
              </a:spcAft>
              <a:buClr>
                <a:schemeClr val="lt1"/>
              </a:buClr>
              <a:buSzPts val="2400"/>
              <a:buFont typeface="Noto Sans Symbols"/>
              <a:buChar char="▪"/>
            </a:pPr>
            <a:r>
              <a:rPr lang="en-US" sz="2400" b="0" i="0" u="none">
                <a:solidFill>
                  <a:schemeClr val="dk1"/>
                </a:solidFill>
                <a:latin typeface="Arial"/>
                <a:ea typeface="Arial"/>
                <a:cs typeface="Arial"/>
                <a:sym typeface="Arial"/>
              </a:rPr>
              <a:t>The size attribute can be set as an absolute value from 1 to 7 or as a relative value using the “+” or “-” sign. Normal text size is 3 (from -2 to +4).</a:t>
            </a:r>
            <a:endParaRPr/>
          </a:p>
          <a:p>
            <a:pPr marL="342900" lvl="0" indent="-342900" algn="l" rtl="0">
              <a:lnSpc>
                <a:spcPct val="100000"/>
              </a:lnSpc>
              <a:spcBef>
                <a:spcPts val="480"/>
              </a:spcBef>
              <a:spcAft>
                <a:spcPts val="0"/>
              </a:spcAft>
              <a:buClr>
                <a:schemeClr val="lt1"/>
              </a:buClr>
              <a:buSzPts val="2400"/>
              <a:buFont typeface="Noto Sans Symbols"/>
              <a:buChar char="▪"/>
            </a:pPr>
            <a:r>
              <a:rPr lang="en-US" sz="2400" b="1" i="0" u="none">
                <a:solidFill>
                  <a:srgbClr val="FF0000"/>
                </a:solidFill>
                <a:latin typeface="Arial"/>
                <a:ea typeface="Arial"/>
                <a:cs typeface="Arial"/>
                <a:sym typeface="Arial"/>
              </a:rPr>
              <a:t>&lt;B&gt; Bold &lt;/B&gt;         </a:t>
            </a:r>
            <a:endParaRPr/>
          </a:p>
          <a:p>
            <a:pPr marL="342900" lvl="0" indent="-342900" algn="l" rtl="0">
              <a:lnSpc>
                <a:spcPct val="100000"/>
              </a:lnSpc>
              <a:spcBef>
                <a:spcPts val="480"/>
              </a:spcBef>
              <a:spcAft>
                <a:spcPts val="0"/>
              </a:spcAft>
              <a:buClr>
                <a:schemeClr val="lt1"/>
              </a:buClr>
              <a:buSzPts val="2400"/>
              <a:buFont typeface="Noto Sans Symbols"/>
              <a:buChar char="▪"/>
            </a:pPr>
            <a:r>
              <a:rPr lang="en-US" sz="2400" b="1" i="0" u="none">
                <a:solidFill>
                  <a:srgbClr val="FF0000"/>
                </a:solidFill>
                <a:latin typeface="Arial"/>
                <a:ea typeface="Arial"/>
                <a:cs typeface="Arial"/>
                <a:sym typeface="Arial"/>
              </a:rPr>
              <a:t> &lt;I&gt; </a:t>
            </a:r>
            <a:r>
              <a:rPr lang="en-US" sz="2400" b="1" i="1" u="none">
                <a:solidFill>
                  <a:srgbClr val="FF0000"/>
                </a:solidFill>
                <a:latin typeface="Arial"/>
                <a:ea typeface="Arial"/>
                <a:cs typeface="Arial"/>
                <a:sym typeface="Arial"/>
              </a:rPr>
              <a:t>Italic</a:t>
            </a:r>
            <a:r>
              <a:rPr lang="en-US" sz="2400" b="1" i="0" u="none">
                <a:solidFill>
                  <a:srgbClr val="FF0000"/>
                </a:solidFill>
                <a:latin typeface="Arial"/>
                <a:ea typeface="Arial"/>
                <a:cs typeface="Arial"/>
                <a:sym typeface="Arial"/>
              </a:rPr>
              <a:t> &lt;/I&gt;</a:t>
            </a:r>
            <a:endParaRPr/>
          </a:p>
          <a:p>
            <a:pPr marL="342900" lvl="0" indent="-342900" algn="l" rtl="0">
              <a:lnSpc>
                <a:spcPct val="100000"/>
              </a:lnSpc>
              <a:spcBef>
                <a:spcPts val="480"/>
              </a:spcBef>
              <a:spcAft>
                <a:spcPts val="0"/>
              </a:spcAft>
              <a:buClr>
                <a:schemeClr val="lt1"/>
              </a:buClr>
              <a:buSzPts val="2400"/>
              <a:buFont typeface="Noto Sans Symbols"/>
              <a:buChar char="▪"/>
            </a:pPr>
            <a:r>
              <a:rPr lang="en-US" sz="2400" b="1" i="0" u="none">
                <a:solidFill>
                  <a:srgbClr val="FF0000"/>
                </a:solidFill>
                <a:latin typeface="Arial"/>
                <a:ea typeface="Arial"/>
                <a:cs typeface="Arial"/>
                <a:sym typeface="Arial"/>
              </a:rPr>
              <a:t>&lt;U&gt;</a:t>
            </a:r>
            <a:r>
              <a:rPr lang="en-US" sz="2400" b="1" i="0" u="sng">
                <a:solidFill>
                  <a:srgbClr val="FF0000"/>
                </a:solidFill>
                <a:latin typeface="Arial"/>
                <a:ea typeface="Arial"/>
                <a:cs typeface="Arial"/>
                <a:sym typeface="Arial"/>
              </a:rPr>
              <a:t> Underline </a:t>
            </a:r>
            <a:r>
              <a:rPr lang="en-US" sz="2400" b="1" i="0" u="none">
                <a:solidFill>
                  <a:srgbClr val="FF0000"/>
                </a:solidFill>
                <a:latin typeface="Arial"/>
                <a:ea typeface="Arial"/>
                <a:cs typeface="Arial"/>
                <a:sym typeface="Arial"/>
              </a:rPr>
              <a:t>&lt;/U&gt;</a:t>
            </a:r>
            <a:endParaRPr/>
          </a:p>
          <a:p>
            <a:pPr marL="342900" lvl="0" indent="-342900" algn="l" rtl="0">
              <a:lnSpc>
                <a:spcPct val="100000"/>
              </a:lnSpc>
              <a:spcBef>
                <a:spcPts val="480"/>
              </a:spcBef>
              <a:spcAft>
                <a:spcPts val="0"/>
              </a:spcAft>
              <a:buClr>
                <a:schemeClr val="lt1"/>
              </a:buClr>
              <a:buSzPts val="2400"/>
              <a:buFont typeface="Noto Sans Symbols"/>
              <a:buChar char="▪"/>
            </a:pPr>
            <a:r>
              <a:rPr lang="en-US" sz="2400" b="0" i="0" u="none">
                <a:solidFill>
                  <a:schemeClr val="dk1"/>
                </a:solidFill>
                <a:latin typeface="Arial"/>
                <a:ea typeface="Arial"/>
                <a:cs typeface="Arial"/>
                <a:sym typeface="Arial"/>
              </a:rPr>
              <a:t>Color = “#RRGGBB” The COLOR attribute of the FONT element. E.g.,</a:t>
            </a:r>
            <a:r>
              <a:rPr lang="en-US" sz="2400" b="0" i="0" u="none">
                <a:solidFill>
                  <a:schemeClr val="hlink"/>
                </a:solidFill>
                <a:latin typeface="Arial"/>
                <a:ea typeface="Arial"/>
                <a:cs typeface="Arial"/>
                <a:sym typeface="Arial"/>
              </a:rPr>
              <a:t> </a:t>
            </a:r>
            <a:r>
              <a:rPr lang="en-US" sz="2400" b="1" i="0" u="none">
                <a:solidFill>
                  <a:srgbClr val="FF0000"/>
                </a:solidFill>
                <a:latin typeface="Arial"/>
                <a:ea typeface="Arial"/>
                <a:cs typeface="Arial"/>
                <a:sym typeface="Arial"/>
              </a:rPr>
              <a:t>&lt;FONT COLOR=“#RRGGBB”&gt;this text has color&lt;/FONT&gt;</a:t>
            </a:r>
            <a:endParaRPr/>
          </a:p>
          <a:p>
            <a:pPr marL="342900" lvl="0" indent="-342900" algn="l" rtl="0">
              <a:lnSpc>
                <a:spcPct val="100000"/>
              </a:lnSpc>
              <a:spcBef>
                <a:spcPts val="480"/>
              </a:spcBef>
              <a:spcAft>
                <a:spcPts val="0"/>
              </a:spcAft>
              <a:buClr>
                <a:schemeClr val="lt1"/>
              </a:buClr>
              <a:buSzPts val="2400"/>
              <a:buFont typeface="Noto Sans Symbols"/>
              <a:buChar char="▪"/>
            </a:pPr>
            <a:r>
              <a:rPr lang="en-US" sz="2400" b="1" i="0" u="none">
                <a:solidFill>
                  <a:srgbClr val="FF0000"/>
                </a:solidFill>
                <a:latin typeface="Arial"/>
                <a:ea typeface="Arial"/>
                <a:cs typeface="Arial"/>
                <a:sym typeface="Arial"/>
              </a:rPr>
              <a:t>&lt;PRE&gt; Preformatted &lt;/PRE&gt;</a:t>
            </a:r>
            <a:r>
              <a:rPr lang="en-US" sz="2400" b="0" i="0" u="none">
                <a:solidFill>
                  <a:schemeClr val="hlink"/>
                </a:solidFill>
                <a:latin typeface="Arial"/>
                <a:ea typeface="Arial"/>
                <a:cs typeface="Arial"/>
                <a:sym typeface="Arial"/>
              </a:rPr>
              <a:t> </a:t>
            </a:r>
            <a:r>
              <a:rPr lang="en-US" sz="2400" b="0" i="0" u="none">
                <a:solidFill>
                  <a:schemeClr val="dk1"/>
                </a:solidFill>
                <a:latin typeface="Arial"/>
                <a:ea typeface="Arial"/>
                <a:cs typeface="Arial"/>
                <a:sym typeface="Arial"/>
              </a:rPr>
              <a:t>Text enclosed by PRE tags is displayed in a mono-spaced font. Spaces and line breaks are supported without additional elements or special characters.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53"/>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39</a:t>
            </a:fld>
            <a:endParaRPr/>
          </a:p>
        </p:txBody>
      </p:sp>
      <p:sp>
        <p:nvSpPr>
          <p:cNvPr id="407" name="Google Shape;407;p53"/>
          <p:cNvSpPr txBox="1">
            <a:spLocks noGrp="1"/>
          </p:cNvSpPr>
          <p:nvPr>
            <p:ph type="title"/>
          </p:nvPr>
        </p:nvSpPr>
        <p:spPr>
          <a:xfrm>
            <a:off x="457200" y="274637"/>
            <a:ext cx="8229600" cy="1143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3200"/>
              <a:buFont typeface="Arial"/>
              <a:buNone/>
            </a:pPr>
            <a:r>
              <a:rPr lang="en-US" sz="3200" b="0" i="0" u="none">
                <a:solidFill>
                  <a:srgbClr val="FFFF00"/>
                </a:solidFill>
                <a:latin typeface="Arial"/>
                <a:ea typeface="Arial"/>
                <a:cs typeface="Arial"/>
                <a:sym typeface="Arial"/>
              </a:rPr>
              <a:t>Bold, Italic and other Character Formatting Elements</a:t>
            </a:r>
            <a:endParaRPr/>
          </a:p>
        </p:txBody>
      </p:sp>
      <p:sp>
        <p:nvSpPr>
          <p:cNvPr id="408" name="Google Shape;408;p53"/>
          <p:cNvSpPr txBox="1">
            <a:spLocks noGrp="1"/>
          </p:cNvSpPr>
          <p:nvPr>
            <p:ph type="body" idx="1"/>
          </p:nvPr>
        </p:nvSpPr>
        <p:spPr>
          <a:xfrm>
            <a:off x="457200" y="1752600"/>
            <a:ext cx="8229600" cy="4525962"/>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lt1"/>
              </a:buClr>
              <a:buSzPts val="2800"/>
              <a:buFont typeface="Noto Sans Symbols"/>
              <a:buChar char="▪"/>
            </a:pPr>
            <a:r>
              <a:rPr lang="en-US" sz="2800" b="1" i="0" u="none">
                <a:solidFill>
                  <a:srgbClr val="FF0000"/>
                </a:solidFill>
                <a:latin typeface="Arial"/>
                <a:ea typeface="Arial"/>
                <a:cs typeface="Arial"/>
                <a:sym typeface="Arial"/>
              </a:rPr>
              <a:t>&lt;EM&gt; </a:t>
            </a:r>
            <a:r>
              <a:rPr lang="en-US" sz="2800" b="1" i="1" u="none">
                <a:solidFill>
                  <a:srgbClr val="FF0000"/>
                </a:solidFill>
                <a:latin typeface="Arial"/>
                <a:ea typeface="Arial"/>
                <a:cs typeface="Arial"/>
                <a:sym typeface="Arial"/>
              </a:rPr>
              <a:t>Emphasis</a:t>
            </a:r>
            <a:r>
              <a:rPr lang="en-US" sz="2800" b="1" i="0" u="none">
                <a:solidFill>
                  <a:srgbClr val="FF0000"/>
                </a:solidFill>
                <a:latin typeface="Arial"/>
                <a:ea typeface="Arial"/>
                <a:cs typeface="Arial"/>
                <a:sym typeface="Arial"/>
              </a:rPr>
              <a:t> &lt;/EM&gt;</a:t>
            </a:r>
            <a:r>
              <a:rPr lang="en-US" sz="2800" b="0" i="0" u="none">
                <a:solidFill>
                  <a:schemeClr val="hlink"/>
                </a:solidFill>
                <a:latin typeface="Arial"/>
                <a:ea typeface="Arial"/>
                <a:cs typeface="Arial"/>
                <a:sym typeface="Arial"/>
              </a:rPr>
              <a:t> </a:t>
            </a:r>
            <a:r>
              <a:rPr lang="en-US" sz="2800" b="0" i="0" u="none">
                <a:solidFill>
                  <a:schemeClr val="dk1"/>
                </a:solidFill>
                <a:latin typeface="Arial"/>
                <a:ea typeface="Arial"/>
                <a:cs typeface="Arial"/>
                <a:sym typeface="Arial"/>
              </a:rPr>
              <a:t>Browsers usually display this as italics.</a:t>
            </a:r>
            <a:endParaRPr/>
          </a:p>
          <a:p>
            <a:pPr marL="342900" lvl="0" indent="-342900" algn="l" rtl="0">
              <a:lnSpc>
                <a:spcPct val="80000"/>
              </a:lnSpc>
              <a:spcBef>
                <a:spcPts val="560"/>
              </a:spcBef>
              <a:spcAft>
                <a:spcPts val="0"/>
              </a:spcAft>
              <a:buClr>
                <a:schemeClr val="lt1"/>
              </a:buClr>
              <a:buSzPts val="2800"/>
              <a:buFont typeface="Noto Sans Symbols"/>
              <a:buChar char="▪"/>
            </a:pPr>
            <a:r>
              <a:rPr lang="en-US" sz="2800" b="1" i="0" u="none">
                <a:solidFill>
                  <a:srgbClr val="FF0000"/>
                </a:solidFill>
                <a:latin typeface="Arial"/>
                <a:ea typeface="Arial"/>
                <a:cs typeface="Arial"/>
                <a:sym typeface="Arial"/>
              </a:rPr>
              <a:t>&lt;STRONG&gt; STRONG &lt;/STRONG</a:t>
            </a:r>
            <a:r>
              <a:rPr lang="en-US" sz="2800" b="1" i="0" u="none">
                <a:solidFill>
                  <a:schemeClr val="hlink"/>
                </a:solidFill>
                <a:latin typeface="Arial"/>
                <a:ea typeface="Arial"/>
                <a:cs typeface="Arial"/>
                <a:sym typeface="Arial"/>
              </a:rPr>
              <a:t>&gt;</a:t>
            </a:r>
            <a:r>
              <a:rPr lang="en-US" sz="2800" b="0" i="0" u="none">
                <a:solidFill>
                  <a:schemeClr val="hlink"/>
                </a:solidFill>
                <a:latin typeface="Arial"/>
                <a:ea typeface="Arial"/>
                <a:cs typeface="Arial"/>
                <a:sym typeface="Arial"/>
              </a:rPr>
              <a:t> </a:t>
            </a:r>
            <a:r>
              <a:rPr lang="en-US" sz="2800" b="0" i="0" u="none">
                <a:solidFill>
                  <a:schemeClr val="dk1"/>
                </a:solidFill>
                <a:latin typeface="Arial"/>
                <a:ea typeface="Arial"/>
                <a:cs typeface="Arial"/>
                <a:sym typeface="Arial"/>
              </a:rPr>
              <a:t>Browsers display this as bold.</a:t>
            </a:r>
            <a:endParaRPr/>
          </a:p>
          <a:p>
            <a:pPr marL="342900" lvl="0" indent="-342900" algn="l" rtl="0">
              <a:lnSpc>
                <a:spcPct val="80000"/>
              </a:lnSpc>
              <a:spcBef>
                <a:spcPts val="560"/>
              </a:spcBef>
              <a:spcAft>
                <a:spcPts val="0"/>
              </a:spcAft>
              <a:buClr>
                <a:schemeClr val="lt1"/>
              </a:buClr>
              <a:buSzPts val="2800"/>
              <a:buFont typeface="Noto Sans Symbols"/>
              <a:buChar char="▪"/>
            </a:pPr>
            <a:r>
              <a:rPr lang="en-US" sz="2800" b="1" i="0" u="none">
                <a:solidFill>
                  <a:srgbClr val="FF0000"/>
                </a:solidFill>
                <a:latin typeface="Arial"/>
                <a:ea typeface="Arial"/>
                <a:cs typeface="Arial"/>
                <a:sym typeface="Arial"/>
              </a:rPr>
              <a:t>&lt;TT&gt; TELETYPE &lt;/TT&gt;</a:t>
            </a:r>
            <a:r>
              <a:rPr lang="en-US" sz="2800" b="0" i="0" u="none">
                <a:solidFill>
                  <a:schemeClr val="dk1"/>
                </a:solidFill>
                <a:latin typeface="Arial"/>
                <a:ea typeface="Arial"/>
                <a:cs typeface="Arial"/>
                <a:sym typeface="Arial"/>
              </a:rPr>
              <a:t> Text is displayed in a mono-spaced font. A typewriter text, e.g. fixed-width font. </a:t>
            </a:r>
            <a:endParaRPr/>
          </a:p>
          <a:p>
            <a:pPr marL="342900" lvl="0" indent="-342900" algn="l" rtl="0">
              <a:lnSpc>
                <a:spcPct val="80000"/>
              </a:lnSpc>
              <a:spcBef>
                <a:spcPts val="560"/>
              </a:spcBef>
              <a:spcAft>
                <a:spcPts val="0"/>
              </a:spcAft>
              <a:buClr>
                <a:schemeClr val="lt1"/>
              </a:buClr>
              <a:buSzPts val="2800"/>
              <a:buFont typeface="Noto Sans Symbols"/>
              <a:buChar char="▪"/>
            </a:pPr>
            <a:r>
              <a:rPr lang="en-US" sz="2800" b="1" i="0" u="none">
                <a:solidFill>
                  <a:srgbClr val="FF0000"/>
                </a:solidFill>
                <a:latin typeface="Arial"/>
                <a:ea typeface="Arial"/>
                <a:cs typeface="Arial"/>
                <a:sym typeface="Arial"/>
              </a:rPr>
              <a:t>&lt;CITE&gt; Citation &lt;/CITE&gt;</a:t>
            </a:r>
            <a:r>
              <a:rPr lang="en-US" sz="2800" b="0" i="0" u="none">
                <a:solidFill>
                  <a:schemeClr val="dk1"/>
                </a:solidFill>
                <a:latin typeface="Arial"/>
                <a:ea typeface="Arial"/>
                <a:cs typeface="Arial"/>
                <a:sym typeface="Arial"/>
              </a:rPr>
              <a:t> represents a document citation (</a:t>
            </a:r>
            <a:r>
              <a:rPr lang="en-US" sz="2800" b="1" i="0" u="none">
                <a:solidFill>
                  <a:schemeClr val="dk1"/>
                </a:solidFill>
                <a:latin typeface="Arial"/>
                <a:ea typeface="Arial"/>
                <a:cs typeface="Arial"/>
                <a:sym typeface="Arial"/>
              </a:rPr>
              <a:t>italics</a:t>
            </a:r>
            <a:r>
              <a:rPr lang="en-US" sz="2800" b="0" i="0" u="none">
                <a:solidFill>
                  <a:schemeClr val="dk1"/>
                </a:solidFill>
                <a:latin typeface="Arial"/>
                <a:ea typeface="Arial"/>
                <a:cs typeface="Arial"/>
                <a:sym typeface="Arial"/>
              </a:rPr>
              <a:t>). </a:t>
            </a:r>
            <a:r>
              <a:rPr lang="en-US" sz="2800" b="1" i="0" u="none">
                <a:solidFill>
                  <a:srgbClr val="0000CC"/>
                </a:solidFill>
                <a:latin typeface="Arial"/>
                <a:ea typeface="Arial"/>
                <a:cs typeface="Arial"/>
                <a:sym typeface="Arial"/>
              </a:rPr>
              <a:t>For titles of books, films, etc. Typically displayed in italics. (</a:t>
            </a:r>
            <a:r>
              <a:rPr lang="en-US" sz="2800" b="1" i="1" u="none">
                <a:solidFill>
                  <a:srgbClr val="0000CC"/>
                </a:solidFill>
                <a:latin typeface="Arial"/>
                <a:ea typeface="Arial"/>
                <a:cs typeface="Arial"/>
                <a:sym typeface="Arial"/>
              </a:rPr>
              <a:t>A Beginner's Guide to HTML</a:t>
            </a:r>
            <a:r>
              <a:rPr lang="en-US" sz="2800" b="1" i="0" u="none">
                <a:solidFill>
                  <a:srgbClr val="0000CC"/>
                </a:solidFill>
                <a:latin typeface="Arial"/>
                <a:ea typeface="Arial"/>
                <a:cs typeface="Arial"/>
                <a:sym typeface="Arial"/>
              </a:rPr>
              <a:t>)</a:t>
            </a:r>
            <a:r>
              <a:rPr lang="en-US" sz="2800" b="1" i="0" u="none">
                <a:solidFill>
                  <a:schemeClr val="dk1"/>
                </a:solidFill>
                <a:latin typeface="Arial"/>
                <a:ea typeface="Arial"/>
                <a:cs typeface="Arial"/>
                <a:sym typeface="Arial"/>
              </a:rPr>
              <a:t> </a:t>
            </a:r>
            <a:endParaRPr/>
          </a:p>
          <a:p>
            <a:pPr marL="342900" lvl="0" indent="-342900" algn="l" rtl="0">
              <a:lnSpc>
                <a:spcPct val="80000"/>
              </a:lnSpc>
              <a:spcBef>
                <a:spcPts val="560"/>
              </a:spcBef>
              <a:spcAft>
                <a:spcPts val="0"/>
              </a:spcAft>
              <a:buClr>
                <a:schemeClr val="hlink"/>
              </a:buClr>
              <a:buSzPts val="2800"/>
              <a:buFont typeface="Arial"/>
              <a:buNone/>
            </a:pPr>
            <a:r>
              <a:rPr lang="en-US" sz="2800" b="1" i="0" u="none">
                <a:solidFill>
                  <a:schemeClr val="hlink"/>
                </a:solidFill>
                <a:latin typeface="Arial"/>
                <a:ea typeface="Arial"/>
                <a:cs typeface="Arial"/>
                <a:sym typeface="Arial"/>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Arial"/>
              <a:buNone/>
            </a:pPr>
            <a:r>
              <a:rPr lang="en-US" sz="4400" b="0" i="0" u="none">
                <a:solidFill>
                  <a:schemeClr val="dk2"/>
                </a:solidFill>
                <a:latin typeface="Arial"/>
                <a:ea typeface="Arial"/>
                <a:cs typeface="Arial"/>
                <a:sym typeface="Arial"/>
              </a:rPr>
              <a:t>More Tags</a:t>
            </a:r>
            <a:endParaRPr/>
          </a:p>
        </p:txBody>
      </p:sp>
      <p:sp>
        <p:nvSpPr>
          <p:cNvPr id="150" name="Google Shape;150;p1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Font typeface="Arial"/>
              <a:buChar char="•"/>
            </a:pPr>
            <a:r>
              <a:rPr lang="en-US" sz="3200" b="0" i="0" u="none" dirty="0">
                <a:solidFill>
                  <a:schemeClr val="dk1"/>
                </a:solidFill>
                <a:latin typeface="Arial"/>
                <a:ea typeface="Arial"/>
                <a:cs typeface="Arial"/>
                <a:sym typeface="Arial"/>
              </a:rPr>
              <a:t>Any HTML document should contain certain tags:</a:t>
            </a:r>
            <a:br>
              <a:rPr lang="en-US" sz="3200" b="0" i="0" u="none" dirty="0">
                <a:solidFill>
                  <a:schemeClr val="dk1"/>
                </a:solidFill>
                <a:latin typeface="Arial"/>
                <a:ea typeface="Arial"/>
                <a:cs typeface="Arial"/>
                <a:sym typeface="Arial"/>
              </a:rPr>
            </a:br>
            <a:r>
              <a:rPr lang="en-US" sz="3200" b="0" i="0" u="none" dirty="0">
                <a:solidFill>
                  <a:schemeClr val="dk1"/>
                </a:solidFill>
                <a:latin typeface="Arial"/>
                <a:ea typeface="Arial"/>
                <a:cs typeface="Arial"/>
                <a:sym typeface="Arial"/>
              </a:rPr>
              <a:t>	-&lt;html&gt;</a:t>
            </a:r>
          </a:p>
          <a:p>
            <a:pPr marL="0" lvl="0" indent="0" algn="l" rtl="0">
              <a:lnSpc>
                <a:spcPct val="100000"/>
              </a:lnSpc>
              <a:spcBef>
                <a:spcPts val="0"/>
              </a:spcBef>
              <a:spcAft>
                <a:spcPts val="0"/>
              </a:spcAft>
              <a:buClr>
                <a:schemeClr val="dk1"/>
              </a:buClr>
              <a:buSzPts val="3200"/>
              <a:buNone/>
            </a:pPr>
            <a:r>
              <a:rPr lang="en-US" dirty="0"/>
              <a:t>	-&lt;head&gt;</a:t>
            </a:r>
            <a:br>
              <a:rPr lang="en-US" sz="3200" b="0" i="0" u="none" dirty="0">
                <a:solidFill>
                  <a:schemeClr val="dk1"/>
                </a:solidFill>
                <a:latin typeface="Arial"/>
                <a:ea typeface="Arial"/>
                <a:cs typeface="Arial"/>
                <a:sym typeface="Arial"/>
              </a:rPr>
            </a:br>
            <a:r>
              <a:rPr lang="en-US" sz="3200" b="0" i="0" u="none" dirty="0">
                <a:solidFill>
                  <a:schemeClr val="dk1"/>
                </a:solidFill>
                <a:latin typeface="Arial"/>
                <a:ea typeface="Arial"/>
                <a:cs typeface="Arial"/>
                <a:sym typeface="Arial"/>
              </a:rPr>
              <a:t>	-&lt;title&gt;</a:t>
            </a:r>
            <a:br>
              <a:rPr lang="en-US" sz="3200" b="0" i="0" u="none" dirty="0">
                <a:solidFill>
                  <a:schemeClr val="dk1"/>
                </a:solidFill>
                <a:latin typeface="Arial"/>
                <a:ea typeface="Arial"/>
                <a:cs typeface="Arial"/>
                <a:sym typeface="Arial"/>
              </a:rPr>
            </a:br>
            <a:r>
              <a:rPr lang="en-US" sz="3200" b="0" i="0" u="none" dirty="0">
                <a:solidFill>
                  <a:schemeClr val="dk1"/>
                </a:solidFill>
                <a:latin typeface="Arial"/>
                <a:ea typeface="Arial"/>
                <a:cs typeface="Arial"/>
                <a:sym typeface="Arial"/>
              </a:rPr>
              <a:t>	-&lt;body&gt;</a:t>
            </a:r>
            <a:br>
              <a:rPr lang="en-US" sz="3200" b="0" i="0" u="none" dirty="0">
                <a:solidFill>
                  <a:schemeClr val="dk1"/>
                </a:solidFill>
                <a:latin typeface="Arial"/>
                <a:ea typeface="Arial"/>
                <a:cs typeface="Arial"/>
                <a:sym typeface="Arial"/>
              </a:rPr>
            </a:br>
            <a:r>
              <a:rPr lang="en-US" sz="3200" b="0" i="0" u="none" dirty="0">
                <a:solidFill>
                  <a:schemeClr val="dk1"/>
                </a:solidFill>
                <a:latin typeface="Arial"/>
                <a:ea typeface="Arial"/>
                <a:cs typeface="Arial"/>
                <a:sym typeface="Arial"/>
              </a:rPr>
              <a:t>	-headings (such as &lt;H1&gt;)</a:t>
            </a:r>
            <a:br>
              <a:rPr lang="en-US" sz="3200" b="0" i="0" u="none" dirty="0">
                <a:solidFill>
                  <a:schemeClr val="dk1"/>
                </a:solidFill>
                <a:latin typeface="Arial"/>
                <a:ea typeface="Arial"/>
                <a:cs typeface="Arial"/>
                <a:sym typeface="Arial"/>
              </a:rPr>
            </a:br>
            <a:r>
              <a:rPr lang="en-US" sz="3200" b="0" i="0" u="none" dirty="0">
                <a:solidFill>
                  <a:schemeClr val="dk1"/>
                </a:solidFill>
                <a:latin typeface="Arial"/>
                <a:ea typeface="Arial"/>
                <a:cs typeface="Arial"/>
                <a:sym typeface="Arial"/>
              </a:rPr>
              <a:t>	-&lt;paragraph&gt;</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4"/>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40</a:t>
            </a:fld>
            <a:endParaRPr/>
          </a:p>
        </p:txBody>
      </p:sp>
      <p:sp>
        <p:nvSpPr>
          <p:cNvPr id="414" name="Google Shape;414;p54"/>
          <p:cNvSpPr txBox="1">
            <a:spLocks noGrp="1"/>
          </p:cNvSpPr>
          <p:nvPr>
            <p:ph type="title"/>
          </p:nvPr>
        </p:nvSpPr>
        <p:spPr>
          <a:xfrm>
            <a:off x="457200" y="274637"/>
            <a:ext cx="8229600" cy="1143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3200"/>
              <a:buFont typeface="Arial"/>
              <a:buNone/>
            </a:pPr>
            <a:r>
              <a:rPr lang="en-US" sz="3200" b="0" i="0" u="none">
                <a:solidFill>
                  <a:srgbClr val="FFFF00"/>
                </a:solidFill>
                <a:latin typeface="Arial"/>
                <a:ea typeface="Arial"/>
                <a:cs typeface="Arial"/>
                <a:sym typeface="Arial"/>
              </a:rPr>
              <a:t>Bold, Italic and other Character Formatting Elements</a:t>
            </a:r>
            <a:endParaRPr/>
          </a:p>
        </p:txBody>
      </p:sp>
      <p:sp>
        <p:nvSpPr>
          <p:cNvPr id="415" name="Google Shape;415;p54"/>
          <p:cNvSpPr txBox="1">
            <a:spLocks noGrp="1"/>
          </p:cNvSpPr>
          <p:nvPr>
            <p:ph type="body" idx="1"/>
          </p:nvPr>
        </p:nvSpPr>
        <p:spPr>
          <a:xfrm>
            <a:off x="457200" y="1752600"/>
            <a:ext cx="4033837" cy="4525962"/>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&lt;P&gt; &lt;FONT SIZE=“+1”&gt; One Size Larger &lt;/FONT&gt; - Normal –</a:t>
            </a:r>
            <a:endParaRPr/>
          </a:p>
          <a:p>
            <a:pPr marL="342900" lvl="0" indent="-342900" algn="l" rtl="0">
              <a:lnSpc>
                <a:spcPct val="9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&lt;FONT SIZE=“-1”&gt; One Size Smaller &lt;/FONT&gt; &lt;BR&gt;</a:t>
            </a:r>
            <a:endParaRPr/>
          </a:p>
          <a:p>
            <a:pPr marL="342900" lvl="0" indent="-342900" algn="l" rtl="0">
              <a:lnSpc>
                <a:spcPct val="9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&lt;B&gt; Bold&lt;/B&gt; - &lt;I&gt; italics&lt;/I&gt; - &lt;U&gt; Underlined &lt;/U&gt; -</a:t>
            </a:r>
            <a:endParaRPr/>
          </a:p>
          <a:p>
            <a:pPr marL="342900" lvl="0" indent="-342900" algn="l" rtl="0">
              <a:lnSpc>
                <a:spcPct val="9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&lt;FONT COLOR=“#FF0000”&gt; Colored &lt;/FONT&gt; &lt;BR&gt;</a:t>
            </a:r>
            <a:endParaRPr/>
          </a:p>
          <a:p>
            <a:pPr marL="342900" lvl="0" indent="-342900" algn="l" rtl="0">
              <a:lnSpc>
                <a:spcPct val="9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&lt;EM&gt; Emphasized&lt;/EM&gt; - &lt;STRONG&gt; Strong &lt;/STRONG&gt; - &lt;TT&gt; Tele Type &lt;/TT&gt; &lt;BR&gt;</a:t>
            </a:r>
            <a:endParaRPr/>
          </a:p>
          <a:p>
            <a:pPr marL="342900" lvl="0" indent="-215900" algn="l" rtl="0">
              <a:spcBef>
                <a:spcPts val="40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p:txBody>
      </p:sp>
      <p:sp>
        <p:nvSpPr>
          <p:cNvPr id="416" name="Google Shape;416;p54"/>
          <p:cNvSpPr txBox="1">
            <a:spLocks noGrp="1"/>
          </p:cNvSpPr>
          <p:nvPr>
            <p:ph type="body" idx="1"/>
          </p:nvPr>
        </p:nvSpPr>
        <p:spPr>
          <a:xfrm>
            <a:off x="4648200" y="1752600"/>
            <a:ext cx="4033837" cy="4525962"/>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rgbClr val="990000"/>
              </a:buClr>
              <a:buSzPts val="2000"/>
              <a:buFont typeface="Arial"/>
              <a:buNone/>
            </a:pPr>
            <a:r>
              <a:rPr lang="en-US" sz="2000" b="0" i="0" u="none" dirty="0">
                <a:solidFill>
                  <a:srgbClr val="990000"/>
                </a:solidFill>
                <a:latin typeface="Arial"/>
                <a:ea typeface="Arial"/>
                <a:cs typeface="Arial"/>
                <a:sym typeface="Arial"/>
              </a:rPr>
              <a:t>One Size Larger - Normal – One Size Smaller </a:t>
            </a:r>
            <a:br>
              <a:rPr lang="en-US" sz="2000" b="0" i="0" u="none" dirty="0">
                <a:solidFill>
                  <a:srgbClr val="990000"/>
                </a:solidFill>
                <a:latin typeface="Arial"/>
                <a:ea typeface="Arial"/>
                <a:cs typeface="Arial"/>
                <a:sym typeface="Arial"/>
              </a:rPr>
            </a:br>
            <a:r>
              <a:rPr lang="en-US" sz="2000" b="1" i="0" u="none" dirty="0">
                <a:solidFill>
                  <a:srgbClr val="990000"/>
                </a:solidFill>
                <a:latin typeface="Arial"/>
                <a:ea typeface="Arial"/>
                <a:cs typeface="Arial"/>
                <a:sym typeface="Arial"/>
              </a:rPr>
              <a:t>Bold</a:t>
            </a:r>
            <a:r>
              <a:rPr lang="en-US" sz="2000" b="0" i="0" u="none" dirty="0">
                <a:solidFill>
                  <a:srgbClr val="990000"/>
                </a:solidFill>
                <a:latin typeface="Arial"/>
                <a:ea typeface="Arial"/>
                <a:cs typeface="Arial"/>
                <a:sym typeface="Arial"/>
              </a:rPr>
              <a:t> - </a:t>
            </a:r>
            <a:r>
              <a:rPr lang="en-US" sz="2000" b="0" i="1" u="none" dirty="0">
                <a:solidFill>
                  <a:srgbClr val="990000"/>
                </a:solidFill>
                <a:latin typeface="Arial"/>
                <a:ea typeface="Arial"/>
                <a:cs typeface="Arial"/>
                <a:sym typeface="Arial"/>
              </a:rPr>
              <a:t>italics</a:t>
            </a:r>
            <a:r>
              <a:rPr lang="en-US" sz="2000" b="0" i="0" u="none" dirty="0">
                <a:solidFill>
                  <a:srgbClr val="990000"/>
                </a:solidFill>
                <a:latin typeface="Arial"/>
                <a:ea typeface="Arial"/>
                <a:cs typeface="Arial"/>
                <a:sym typeface="Arial"/>
              </a:rPr>
              <a:t> - </a:t>
            </a:r>
            <a:r>
              <a:rPr lang="en-US" sz="2000" b="0" i="0" u="sng" dirty="0">
                <a:solidFill>
                  <a:srgbClr val="990000"/>
                </a:solidFill>
                <a:latin typeface="Arial"/>
                <a:ea typeface="Arial"/>
                <a:cs typeface="Arial"/>
                <a:sym typeface="Arial"/>
              </a:rPr>
              <a:t>Underlined </a:t>
            </a:r>
            <a:r>
              <a:rPr lang="en-US" sz="2000" b="0" i="0" u="none" dirty="0">
                <a:solidFill>
                  <a:srgbClr val="990000"/>
                </a:solidFill>
                <a:latin typeface="Arial"/>
                <a:ea typeface="Arial"/>
                <a:cs typeface="Arial"/>
                <a:sym typeface="Arial"/>
              </a:rPr>
              <a:t>- </a:t>
            </a:r>
            <a:r>
              <a:rPr lang="en-US" sz="2000" b="0" i="0" u="none" dirty="0">
                <a:solidFill>
                  <a:srgbClr val="FF0000"/>
                </a:solidFill>
                <a:latin typeface="Arial"/>
                <a:ea typeface="Arial"/>
                <a:cs typeface="Arial"/>
                <a:sym typeface="Arial"/>
              </a:rPr>
              <a:t>Colored </a:t>
            </a:r>
            <a:br>
              <a:rPr lang="en-US" sz="2000" b="0" i="0" u="none" dirty="0">
                <a:solidFill>
                  <a:srgbClr val="990000"/>
                </a:solidFill>
                <a:latin typeface="Arial"/>
                <a:ea typeface="Arial"/>
                <a:cs typeface="Arial"/>
                <a:sym typeface="Arial"/>
              </a:rPr>
            </a:br>
            <a:r>
              <a:rPr lang="en-US" sz="2000" b="0" i="1" u="none" dirty="0">
                <a:solidFill>
                  <a:srgbClr val="990000"/>
                </a:solidFill>
                <a:latin typeface="Arial"/>
                <a:ea typeface="Arial"/>
                <a:cs typeface="Arial"/>
                <a:sym typeface="Arial"/>
              </a:rPr>
              <a:t>Emphasized</a:t>
            </a:r>
            <a:r>
              <a:rPr lang="en-US" sz="2000" b="0" i="0" u="none" dirty="0">
                <a:solidFill>
                  <a:srgbClr val="990000"/>
                </a:solidFill>
                <a:latin typeface="Arial"/>
                <a:ea typeface="Arial"/>
                <a:cs typeface="Arial"/>
                <a:sym typeface="Arial"/>
              </a:rPr>
              <a:t> - </a:t>
            </a:r>
            <a:r>
              <a:rPr lang="en-US" sz="2000" b="1" i="0" u="none" dirty="0">
                <a:solidFill>
                  <a:srgbClr val="990000"/>
                </a:solidFill>
                <a:latin typeface="Arial"/>
                <a:ea typeface="Arial"/>
                <a:cs typeface="Arial"/>
                <a:sym typeface="Arial"/>
              </a:rPr>
              <a:t>Strong </a:t>
            </a:r>
            <a:r>
              <a:rPr lang="en-US" sz="2000" b="0" i="0" u="none" dirty="0">
                <a:solidFill>
                  <a:srgbClr val="990000"/>
                </a:solidFill>
                <a:latin typeface="Arial"/>
                <a:ea typeface="Arial"/>
                <a:cs typeface="Arial"/>
                <a:sym typeface="Arial"/>
              </a:rPr>
              <a:t>- Tele Type </a:t>
            </a:r>
            <a:br>
              <a:rPr lang="en-US" sz="2000" b="0" i="0" u="none" dirty="0">
                <a:solidFill>
                  <a:srgbClr val="990000"/>
                </a:solidFill>
                <a:latin typeface="Arial"/>
                <a:ea typeface="Arial"/>
                <a:cs typeface="Arial"/>
                <a:sym typeface="Arial"/>
              </a:rPr>
            </a:br>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55"/>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41</a:t>
            </a:fld>
            <a:endParaRPr/>
          </a:p>
        </p:txBody>
      </p:sp>
      <p:sp>
        <p:nvSpPr>
          <p:cNvPr id="422" name="Google Shape;422;p55"/>
          <p:cNvSpPr txBox="1">
            <a:spLocks noGrp="1"/>
          </p:cNvSpPr>
          <p:nvPr>
            <p:ph type="title"/>
          </p:nvPr>
        </p:nvSpPr>
        <p:spPr>
          <a:xfrm>
            <a:off x="457200" y="274637"/>
            <a:ext cx="8229600" cy="1143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Alignment</a:t>
            </a:r>
            <a:endParaRPr/>
          </a:p>
        </p:txBody>
      </p:sp>
      <p:sp>
        <p:nvSpPr>
          <p:cNvPr id="423" name="Google Shape;423;p55"/>
          <p:cNvSpPr txBox="1">
            <a:spLocks noGrp="1"/>
          </p:cNvSpPr>
          <p:nvPr>
            <p:ph type="body" idx="1"/>
          </p:nvPr>
        </p:nvSpPr>
        <p:spPr>
          <a:xfrm>
            <a:off x="457200" y="1600200"/>
            <a:ext cx="8229600" cy="4525962"/>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1"/>
              </a:buClr>
              <a:buSzPts val="3200"/>
              <a:buFont typeface="Noto Sans Symbols"/>
              <a:buChar char="▪"/>
            </a:pPr>
            <a:r>
              <a:rPr lang="en-US" sz="3200" b="0" i="0" u="none">
                <a:solidFill>
                  <a:schemeClr val="dk1"/>
                </a:solidFill>
                <a:latin typeface="Arial"/>
                <a:ea typeface="Arial"/>
                <a:cs typeface="Arial"/>
                <a:sym typeface="Arial"/>
              </a:rPr>
              <a:t>Some elements have attributes for alignment (ALIGN) e.g. </a:t>
            </a:r>
            <a:r>
              <a:rPr lang="en-US" sz="3200" b="0" i="0" u="none">
                <a:solidFill>
                  <a:srgbClr val="FF0000"/>
                </a:solidFill>
                <a:latin typeface="Arial"/>
                <a:ea typeface="Arial"/>
                <a:cs typeface="Arial"/>
                <a:sym typeface="Arial"/>
              </a:rPr>
              <a:t>Headings, Paragraphs and Horizontal Rules</a:t>
            </a:r>
            <a:r>
              <a:rPr lang="en-US" sz="3200" b="0" i="0" u="none">
                <a:solidFill>
                  <a:schemeClr val="dk1"/>
                </a:solidFill>
                <a:latin typeface="Arial"/>
                <a:ea typeface="Arial"/>
                <a:cs typeface="Arial"/>
                <a:sym typeface="Arial"/>
              </a:rPr>
              <a:t>. </a:t>
            </a:r>
            <a:endParaRPr/>
          </a:p>
          <a:p>
            <a:pPr marL="342900" lvl="0" indent="-342900" algn="l" rtl="0">
              <a:lnSpc>
                <a:spcPct val="100000"/>
              </a:lnSpc>
              <a:spcBef>
                <a:spcPts val="640"/>
              </a:spcBef>
              <a:spcAft>
                <a:spcPts val="0"/>
              </a:spcAft>
              <a:buClr>
                <a:schemeClr val="lt1"/>
              </a:buClr>
              <a:buSzPts val="3200"/>
              <a:buFont typeface="Noto Sans Symbols"/>
              <a:buChar char="▪"/>
            </a:pPr>
            <a:r>
              <a:rPr lang="en-US" sz="3200" b="0" i="0" u="none">
                <a:solidFill>
                  <a:schemeClr val="dk1"/>
                </a:solidFill>
                <a:latin typeface="Arial"/>
                <a:ea typeface="Arial"/>
                <a:cs typeface="Arial"/>
                <a:sym typeface="Arial"/>
              </a:rPr>
              <a:t>The Three alignment values are : LEFT, RIGHT, CENTER.</a:t>
            </a:r>
            <a:endParaRPr/>
          </a:p>
          <a:p>
            <a:pPr marL="342900" lvl="0" indent="-342900" algn="l" rtl="0">
              <a:lnSpc>
                <a:spcPct val="100000"/>
              </a:lnSpc>
              <a:spcBef>
                <a:spcPts val="640"/>
              </a:spcBef>
              <a:spcAft>
                <a:spcPts val="0"/>
              </a:spcAft>
              <a:buClr>
                <a:schemeClr val="lt1"/>
              </a:buClr>
              <a:buSzPts val="3200"/>
              <a:buFont typeface="Noto Sans Symbols"/>
              <a:buChar char="▪"/>
            </a:pPr>
            <a:r>
              <a:rPr lang="en-US" sz="3200" b="0" i="0" u="none">
                <a:solidFill>
                  <a:srgbClr val="FF0000"/>
                </a:solidFill>
                <a:latin typeface="Arial"/>
                <a:ea typeface="Arial"/>
                <a:cs typeface="Arial"/>
                <a:sym typeface="Arial"/>
              </a:rPr>
              <a:t>&lt;CENTER&gt;&lt;/CENTER&gt;</a:t>
            </a:r>
            <a:r>
              <a:rPr lang="en-US" sz="3200" b="0" i="0" u="none">
                <a:solidFill>
                  <a:schemeClr val="dk1"/>
                </a:solidFill>
                <a:latin typeface="Arial"/>
                <a:ea typeface="Arial"/>
                <a:cs typeface="Arial"/>
                <a:sym typeface="Arial"/>
              </a:rPr>
              <a:t> Will center elements.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6"/>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42</a:t>
            </a:fld>
            <a:endParaRPr/>
          </a:p>
        </p:txBody>
      </p:sp>
      <p:sp>
        <p:nvSpPr>
          <p:cNvPr id="429" name="Google Shape;429;p56"/>
          <p:cNvSpPr txBox="1">
            <a:spLocks noGrp="1"/>
          </p:cNvSpPr>
          <p:nvPr>
            <p:ph type="title"/>
          </p:nvPr>
        </p:nvSpPr>
        <p:spPr>
          <a:xfrm>
            <a:off x="381000" y="457200"/>
            <a:ext cx="8229600" cy="1143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Alignment</a:t>
            </a:r>
            <a:endParaRPr/>
          </a:p>
        </p:txBody>
      </p:sp>
      <p:sp>
        <p:nvSpPr>
          <p:cNvPr id="430" name="Google Shape;430;p56"/>
          <p:cNvSpPr txBox="1">
            <a:spLocks noGrp="1"/>
          </p:cNvSpPr>
          <p:nvPr>
            <p:ph type="body" idx="1"/>
          </p:nvPr>
        </p:nvSpPr>
        <p:spPr>
          <a:xfrm>
            <a:off x="304800" y="2057400"/>
            <a:ext cx="8229600" cy="4525962"/>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1"/>
              </a:buClr>
              <a:buSzPts val="3200"/>
              <a:buFont typeface="Noto Sans Symbols"/>
              <a:buChar char="▪"/>
            </a:pPr>
            <a:r>
              <a:rPr lang="en-US" sz="3200" b="1" i="0" u="none">
                <a:solidFill>
                  <a:srgbClr val="FF0000"/>
                </a:solidFill>
                <a:latin typeface="Arial"/>
                <a:ea typeface="Arial"/>
                <a:cs typeface="Arial"/>
                <a:sym typeface="Arial"/>
              </a:rPr>
              <a:t>&lt;DIV ALIGN=“value”&gt;&lt;/DIV&gt;</a:t>
            </a:r>
            <a:r>
              <a:rPr lang="en-US" sz="3200" b="0" i="0" u="none">
                <a:solidFill>
                  <a:schemeClr val="dk1"/>
                </a:solidFill>
                <a:latin typeface="Arial"/>
                <a:ea typeface="Arial"/>
                <a:cs typeface="Arial"/>
                <a:sym typeface="Arial"/>
              </a:rPr>
              <a:t> Represents a division in the document and can contain most other element type. The alignment attribute of the DIV element is well supported.</a:t>
            </a:r>
            <a:endParaRPr/>
          </a:p>
          <a:p>
            <a:pPr marL="342900" lvl="0" indent="-342900" algn="l" rtl="0">
              <a:lnSpc>
                <a:spcPct val="100000"/>
              </a:lnSpc>
              <a:spcBef>
                <a:spcPts val="640"/>
              </a:spcBef>
              <a:spcAft>
                <a:spcPts val="0"/>
              </a:spcAft>
              <a:buClr>
                <a:schemeClr val="lt1"/>
              </a:buClr>
              <a:buSzPts val="3200"/>
              <a:buFont typeface="Noto Sans Symbols"/>
              <a:buChar char="▪"/>
            </a:pPr>
            <a:r>
              <a:rPr lang="en-US" sz="3200" b="1" i="0" u="none">
                <a:solidFill>
                  <a:srgbClr val="FF0000"/>
                </a:solidFill>
                <a:latin typeface="Arial"/>
                <a:ea typeface="Arial"/>
                <a:cs typeface="Arial"/>
                <a:sym typeface="Arial"/>
              </a:rPr>
              <a:t>&lt;TABLE&gt;&lt;/TABLE&gt;</a:t>
            </a:r>
            <a:r>
              <a:rPr lang="en-US" sz="3200" b="1" i="0" u="none">
                <a:solidFill>
                  <a:schemeClr val="hlink"/>
                </a:solidFill>
                <a:latin typeface="Arial"/>
                <a:ea typeface="Arial"/>
                <a:cs typeface="Arial"/>
                <a:sym typeface="Arial"/>
              </a:rPr>
              <a:t> </a:t>
            </a:r>
            <a:r>
              <a:rPr lang="en-US" sz="3200" b="0" i="0" u="none">
                <a:solidFill>
                  <a:schemeClr val="dk1"/>
                </a:solidFill>
                <a:latin typeface="Arial"/>
                <a:ea typeface="Arial"/>
                <a:cs typeface="Arial"/>
                <a:sym typeface="Arial"/>
              </a:rPr>
              <a:t>Inside a TABLE, alignment can be set for each individual cell.</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57"/>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43</a:t>
            </a:fld>
            <a:endParaRPr/>
          </a:p>
        </p:txBody>
      </p:sp>
      <p:sp>
        <p:nvSpPr>
          <p:cNvPr id="436" name="Google Shape;436;p57"/>
          <p:cNvSpPr txBox="1">
            <a:spLocks noGrp="1"/>
          </p:cNvSpPr>
          <p:nvPr>
            <p:ph type="title"/>
          </p:nvPr>
        </p:nvSpPr>
        <p:spPr>
          <a:xfrm>
            <a:off x="457200" y="274637"/>
            <a:ext cx="8229600" cy="1143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000"/>
              <a:buFont typeface="Arial"/>
              <a:buNone/>
            </a:pPr>
            <a:r>
              <a:rPr lang="en-US" sz="4000" b="0" i="0" u="none">
                <a:solidFill>
                  <a:srgbClr val="FFFF00"/>
                </a:solidFill>
                <a:latin typeface="Arial"/>
                <a:ea typeface="Arial"/>
                <a:cs typeface="Arial"/>
                <a:sym typeface="Arial"/>
              </a:rPr>
              <a:t>Special Characters &amp; Symbols</a:t>
            </a:r>
            <a:endParaRPr/>
          </a:p>
        </p:txBody>
      </p:sp>
      <p:sp>
        <p:nvSpPr>
          <p:cNvPr id="437" name="Google Shape;437;p57"/>
          <p:cNvSpPr txBox="1">
            <a:spLocks noGrp="1"/>
          </p:cNvSpPr>
          <p:nvPr>
            <p:ph type="body" idx="1"/>
          </p:nvPr>
        </p:nvSpPr>
        <p:spPr>
          <a:xfrm>
            <a:off x="381000" y="1828800"/>
            <a:ext cx="8229600" cy="4525962"/>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1"/>
              </a:buClr>
              <a:buSzPts val="2800"/>
              <a:buFont typeface="Noto Sans Symbols"/>
              <a:buChar char="▪"/>
            </a:pPr>
            <a:r>
              <a:rPr lang="en-US" sz="2800" b="0" i="0" u="none">
                <a:solidFill>
                  <a:schemeClr val="dk1"/>
                </a:solidFill>
                <a:latin typeface="Arial"/>
                <a:ea typeface="Arial"/>
                <a:cs typeface="Arial"/>
                <a:sym typeface="Arial"/>
              </a:rPr>
              <a:t>These Characters are recognized in HTML as they begin with an ampersand and end with with a semi-colon e.g. </a:t>
            </a:r>
            <a:r>
              <a:rPr lang="en-US" sz="2800" b="1" i="0" u="none">
                <a:solidFill>
                  <a:srgbClr val="FF0000"/>
                </a:solidFill>
                <a:latin typeface="Arial"/>
                <a:ea typeface="Arial"/>
                <a:cs typeface="Arial"/>
                <a:sym typeface="Arial"/>
              </a:rPr>
              <a:t>&amp;value;</a:t>
            </a:r>
            <a:r>
              <a:rPr lang="en-US" sz="2800" b="1" i="0" u="none">
                <a:solidFill>
                  <a:schemeClr val="dk1"/>
                </a:solidFill>
                <a:latin typeface="Arial"/>
                <a:ea typeface="Arial"/>
                <a:cs typeface="Arial"/>
                <a:sym typeface="Arial"/>
              </a:rPr>
              <a:t> </a:t>
            </a:r>
            <a:r>
              <a:rPr lang="en-US" sz="2800" b="0" i="0" u="none">
                <a:solidFill>
                  <a:schemeClr val="dk1"/>
                </a:solidFill>
                <a:latin typeface="Arial"/>
                <a:ea typeface="Arial"/>
                <a:cs typeface="Arial"/>
                <a:sym typeface="Arial"/>
              </a:rPr>
              <a:t>The value will either be an entity name or a standard ASCII character number. They are called </a:t>
            </a:r>
            <a:r>
              <a:rPr lang="en-US" sz="2800" b="1" i="0" u="none">
                <a:solidFill>
                  <a:srgbClr val="FF0000"/>
                </a:solidFill>
                <a:latin typeface="Arial"/>
                <a:ea typeface="Arial"/>
                <a:cs typeface="Arial"/>
                <a:sym typeface="Arial"/>
              </a:rPr>
              <a:t>escape sequences</a:t>
            </a:r>
            <a:r>
              <a:rPr lang="en-US" sz="2800" b="0" i="0" u="none">
                <a:solidFill>
                  <a:schemeClr val="dk1"/>
                </a:solidFill>
                <a:latin typeface="Arial"/>
                <a:ea typeface="Arial"/>
                <a:cs typeface="Arial"/>
                <a:sym typeface="Arial"/>
              </a:rPr>
              <a:t>. </a:t>
            </a:r>
            <a:endParaRPr/>
          </a:p>
          <a:p>
            <a:pPr marL="342900" lvl="0" indent="-342900" algn="l" rtl="0">
              <a:lnSpc>
                <a:spcPct val="100000"/>
              </a:lnSpc>
              <a:spcBef>
                <a:spcPts val="560"/>
              </a:spcBef>
              <a:spcAft>
                <a:spcPts val="0"/>
              </a:spcAft>
              <a:buClr>
                <a:schemeClr val="lt1"/>
              </a:buClr>
              <a:buSzPts val="2800"/>
              <a:buFont typeface="Noto Sans Symbols"/>
              <a:buChar char="▪"/>
            </a:pPr>
            <a:r>
              <a:rPr lang="en-US" sz="2800" b="0" i="0" u="none">
                <a:solidFill>
                  <a:schemeClr val="dk1"/>
                </a:solidFill>
                <a:latin typeface="Arial"/>
                <a:ea typeface="Arial"/>
                <a:cs typeface="Arial"/>
                <a:sym typeface="Arial"/>
              </a:rPr>
              <a:t>The next table represents some of the more commonly used special characters. For a comprehensive listing, visit the W3C’s section on special characters at:</a:t>
            </a:r>
            <a:r>
              <a:rPr lang="en-US" sz="2400" b="0" i="0" u="none">
                <a:solidFill>
                  <a:schemeClr val="dk1"/>
                </a:solidFill>
                <a:latin typeface="Arial"/>
                <a:ea typeface="Arial"/>
                <a:cs typeface="Arial"/>
                <a:sym typeface="Arial"/>
              </a:rPr>
              <a:t> </a:t>
            </a:r>
            <a:r>
              <a:rPr lang="en-US" sz="2000" b="0" i="0" u="none">
                <a:solidFill>
                  <a:srgbClr val="000099"/>
                </a:solidFill>
                <a:latin typeface="Arial"/>
                <a:ea typeface="Arial"/>
                <a:cs typeface="Arial"/>
                <a:sym typeface="Arial"/>
              </a:rPr>
              <a:t>http://www.w3.org/MarkUp/HTMLPlus/htmlplus_13.html</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58"/>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44</a:t>
            </a:fld>
            <a:endParaRPr/>
          </a:p>
        </p:txBody>
      </p:sp>
      <p:sp>
        <p:nvSpPr>
          <p:cNvPr id="443" name="Google Shape;443;p58"/>
          <p:cNvSpPr txBox="1">
            <a:spLocks noGrp="1"/>
          </p:cNvSpPr>
          <p:nvPr>
            <p:ph type="title"/>
          </p:nvPr>
        </p:nvSpPr>
        <p:spPr>
          <a:xfrm>
            <a:off x="609600" y="0"/>
            <a:ext cx="8229600" cy="8382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000"/>
              <a:buFont typeface="Arial"/>
              <a:buNone/>
            </a:pPr>
            <a:r>
              <a:rPr lang="en-US" sz="4000" b="0" i="0" u="none">
                <a:solidFill>
                  <a:srgbClr val="FFFF00"/>
                </a:solidFill>
                <a:latin typeface="Arial"/>
                <a:ea typeface="Arial"/>
                <a:cs typeface="Arial"/>
                <a:sym typeface="Arial"/>
              </a:rPr>
              <a:t>Special Characters &amp; Symbols</a:t>
            </a:r>
            <a:endParaRPr/>
          </a:p>
        </p:txBody>
      </p:sp>
      <p:graphicFrame>
        <p:nvGraphicFramePr>
          <p:cNvPr id="444" name="Google Shape;444;p58"/>
          <p:cNvGraphicFramePr/>
          <p:nvPr/>
        </p:nvGraphicFramePr>
        <p:xfrm>
          <a:off x="457200" y="1066800"/>
          <a:ext cx="8229575" cy="5795615"/>
        </p:xfrm>
        <a:graphic>
          <a:graphicData uri="http://schemas.openxmlformats.org/drawingml/2006/table">
            <a:tbl>
              <a:tblPr>
                <a:noFill/>
                <a:tableStyleId>{E099E5DE-CE29-49E2-8AF3-6C5B81A4D466}</a:tableStyleId>
              </a:tblPr>
              <a:tblGrid>
                <a:gridCol w="2420925">
                  <a:extLst>
                    <a:ext uri="{9D8B030D-6E8A-4147-A177-3AD203B41FA5}">
                      <a16:colId xmlns:a16="http://schemas.microsoft.com/office/drawing/2014/main" val="20000"/>
                    </a:ext>
                  </a:extLst>
                </a:gridCol>
                <a:gridCol w="169385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tblGrid>
              <a:tr h="909625">
                <a:tc>
                  <a:txBody>
                    <a:bodyPr/>
                    <a:lstStyle/>
                    <a:p>
                      <a:pPr marL="0" marR="0" lvl="0" indent="0" algn="ctr" rtl="0">
                        <a:lnSpc>
                          <a:spcPct val="100000"/>
                        </a:lnSpc>
                        <a:spcBef>
                          <a:spcPts val="0"/>
                        </a:spcBef>
                        <a:spcAft>
                          <a:spcPts val="0"/>
                        </a:spcAft>
                        <a:buClr>
                          <a:schemeClr val="dk2"/>
                        </a:buClr>
                        <a:buSzPts val="2400"/>
                        <a:buFont typeface="Arial"/>
                        <a:buNone/>
                      </a:pPr>
                      <a:r>
                        <a:rPr lang="en-US" sz="2400" b="1" i="0" u="none" strike="noStrike" cap="none">
                          <a:solidFill>
                            <a:schemeClr val="dk2"/>
                          </a:solidFill>
                          <a:latin typeface="Arial"/>
                          <a:ea typeface="Arial"/>
                          <a:cs typeface="Arial"/>
                          <a:sym typeface="Arial"/>
                        </a:rPr>
                        <a:t>Special Character</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2"/>
                        </a:buClr>
                        <a:buSzPts val="2400"/>
                        <a:buFont typeface="Arial"/>
                        <a:buNone/>
                      </a:pPr>
                      <a:r>
                        <a:rPr lang="en-US" sz="2400" b="1" i="0" u="none" strike="noStrike" cap="none">
                          <a:solidFill>
                            <a:schemeClr val="dk2"/>
                          </a:solidFill>
                          <a:latin typeface="Arial"/>
                          <a:ea typeface="Arial"/>
                          <a:cs typeface="Arial"/>
                          <a:sym typeface="Arial"/>
                        </a:rPr>
                        <a:t>Entity Name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2"/>
                        </a:buClr>
                        <a:buSzPts val="2400"/>
                        <a:buFont typeface="Arial"/>
                        <a:buNone/>
                      </a:pPr>
                      <a:r>
                        <a:rPr lang="en-US" sz="2400" b="1" i="0" u="none" strike="noStrike" cap="none">
                          <a:solidFill>
                            <a:schemeClr val="dk2"/>
                          </a:solidFill>
                          <a:latin typeface="Arial"/>
                          <a:ea typeface="Arial"/>
                          <a:cs typeface="Arial"/>
                          <a:sym typeface="Arial"/>
                        </a:rPr>
                        <a:t>Special Character</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2"/>
                        </a:buClr>
                        <a:buSzPts val="2400"/>
                        <a:buFont typeface="Arial"/>
                        <a:buNone/>
                      </a:pPr>
                      <a:r>
                        <a:rPr lang="en-US" sz="2400" b="1" i="0" u="none" strike="noStrike" cap="none">
                          <a:solidFill>
                            <a:schemeClr val="dk2"/>
                          </a:solidFill>
                          <a:latin typeface="Arial"/>
                          <a:ea typeface="Arial"/>
                          <a:cs typeface="Arial"/>
                          <a:sym typeface="Arial"/>
                        </a:rPr>
                        <a:t>Entity Name</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822325">
                <a:tc>
                  <a:txBody>
                    <a:bodyPr/>
                    <a:lstStyle/>
                    <a:p>
                      <a:pPr marL="0" marR="0" lvl="0" indent="0" algn="l" rtl="0">
                        <a:lnSpc>
                          <a:spcPct val="100000"/>
                        </a:lnSpc>
                        <a:spcBef>
                          <a:spcPts val="0"/>
                        </a:spcBef>
                        <a:spcAft>
                          <a:spcPts val="0"/>
                        </a:spcAft>
                        <a:buClr>
                          <a:srgbClr val="FF0000"/>
                        </a:buClr>
                        <a:buSzPts val="2400"/>
                        <a:buFont typeface="Arial"/>
                        <a:buNone/>
                      </a:pPr>
                      <a:r>
                        <a:rPr lang="en-US" sz="2400" b="1" i="0" u="none" strike="noStrike" cap="none">
                          <a:solidFill>
                            <a:srgbClr val="FF0000"/>
                          </a:solidFill>
                          <a:latin typeface="Arial"/>
                          <a:ea typeface="Arial"/>
                          <a:cs typeface="Arial"/>
                          <a:sym typeface="Arial"/>
                        </a:rPr>
                        <a:t>Ampersand</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CC"/>
                        </a:buClr>
                        <a:buSzPts val="2400"/>
                        <a:buFont typeface="Arial"/>
                        <a:buNone/>
                      </a:pPr>
                      <a:r>
                        <a:rPr lang="en-US" sz="2400" b="1" i="0" u="none" strike="noStrike" cap="none">
                          <a:solidFill>
                            <a:srgbClr val="0000CC"/>
                          </a:solidFill>
                          <a:latin typeface="Arial"/>
                          <a:ea typeface="Arial"/>
                          <a:cs typeface="Arial"/>
                          <a:sym typeface="Arial"/>
                        </a:rPr>
                        <a:t>&amp;amp; </a:t>
                      </a:r>
                      <a:r>
                        <a:rPr lang="en-US" sz="2800" b="1" i="0" u="none" strike="noStrike" cap="none">
                          <a:solidFill>
                            <a:schemeClr val="dk1"/>
                          </a:solidFill>
                          <a:latin typeface="Arial"/>
                          <a:ea typeface="Arial"/>
                          <a:cs typeface="Arial"/>
                          <a:sym typeface="Arial"/>
                        </a:rPr>
                        <a:t>&amp;</a:t>
                      </a:r>
                      <a:r>
                        <a:rPr lang="en-US" sz="2800" b="0" i="0" u="none" strike="noStrike" cap="none">
                          <a:solidFill>
                            <a:schemeClr val="dk1"/>
                          </a:solidFill>
                          <a:latin typeface="Arial"/>
                          <a:ea typeface="Arial"/>
                          <a:cs typeface="Arial"/>
                          <a:sym typeface="Arial"/>
                        </a:rPr>
                        <a:t>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FF0000"/>
                        </a:buClr>
                        <a:buSzPts val="2400"/>
                        <a:buFont typeface="Arial"/>
                        <a:buNone/>
                      </a:pPr>
                      <a:r>
                        <a:rPr lang="en-US" sz="2400" b="1" i="0" u="none" strike="noStrike" cap="none">
                          <a:solidFill>
                            <a:srgbClr val="FF0000"/>
                          </a:solidFill>
                          <a:latin typeface="Arial"/>
                          <a:ea typeface="Arial"/>
                          <a:cs typeface="Arial"/>
                          <a:sym typeface="Arial"/>
                        </a:rPr>
                        <a:t>Greater-than sign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CC"/>
                        </a:buClr>
                        <a:buSzPts val="2400"/>
                        <a:buFont typeface="Arial"/>
                        <a:buNone/>
                      </a:pPr>
                      <a:r>
                        <a:rPr lang="en-US" sz="2400" b="1" i="0" u="none" strike="noStrike" cap="none">
                          <a:solidFill>
                            <a:srgbClr val="0000CC"/>
                          </a:solidFill>
                          <a:latin typeface="Arial"/>
                          <a:ea typeface="Arial"/>
                          <a:cs typeface="Arial"/>
                          <a:sym typeface="Arial"/>
                        </a:rPr>
                        <a:t>&amp;gt; </a:t>
                      </a:r>
                      <a:r>
                        <a:rPr lang="en-US" sz="2800" b="1" i="0" u="none" strike="noStrike" cap="none">
                          <a:solidFill>
                            <a:schemeClr val="dk1"/>
                          </a:solidFill>
                          <a:latin typeface="Arial"/>
                          <a:ea typeface="Arial"/>
                          <a:cs typeface="Arial"/>
                          <a:sym typeface="Arial"/>
                        </a:rPr>
                        <a:t>&gt;</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884225">
                <a:tc>
                  <a:txBody>
                    <a:bodyPr/>
                    <a:lstStyle/>
                    <a:p>
                      <a:pPr marL="0" marR="0" lvl="0" indent="0" algn="l" rtl="0">
                        <a:lnSpc>
                          <a:spcPct val="100000"/>
                        </a:lnSpc>
                        <a:spcBef>
                          <a:spcPts val="0"/>
                        </a:spcBef>
                        <a:spcAft>
                          <a:spcPts val="0"/>
                        </a:spcAft>
                        <a:buClr>
                          <a:srgbClr val="FF0000"/>
                        </a:buClr>
                        <a:buSzPts val="2400"/>
                        <a:buFont typeface="Arial"/>
                        <a:buNone/>
                      </a:pPr>
                      <a:r>
                        <a:rPr lang="en-US" sz="2400" b="1" i="0" u="none" strike="noStrike" cap="none">
                          <a:solidFill>
                            <a:srgbClr val="FF0000"/>
                          </a:solidFill>
                          <a:latin typeface="Arial"/>
                          <a:ea typeface="Arial"/>
                          <a:cs typeface="Arial"/>
                          <a:sym typeface="Arial"/>
                        </a:rPr>
                        <a:t>Asterisk </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CC"/>
                        </a:buClr>
                        <a:buSzPts val="2400"/>
                        <a:buFont typeface="Arial"/>
                        <a:buNone/>
                      </a:pPr>
                      <a:r>
                        <a:rPr lang="en-US" sz="2400" b="1" i="0" u="none" strike="noStrike" cap="none">
                          <a:solidFill>
                            <a:srgbClr val="0000CC"/>
                          </a:solidFill>
                          <a:latin typeface="Arial"/>
                          <a:ea typeface="Arial"/>
                          <a:cs typeface="Arial"/>
                          <a:sym typeface="Arial"/>
                        </a:rPr>
                        <a:t>&amp;lowast; </a:t>
                      </a:r>
                      <a:r>
                        <a:rPr lang="en-US" sz="2800" b="1" i="0" u="none" strike="noStrike" cap="none">
                          <a:solidFill>
                            <a:schemeClr val="dk1"/>
                          </a:solidFill>
                          <a:latin typeface="Arial"/>
                          <a:ea typeface="Arial"/>
                          <a:cs typeface="Arial"/>
                          <a:sym typeface="Arial"/>
                        </a:rPr>
                        <a: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FF0000"/>
                        </a:buClr>
                        <a:buSzPts val="2400"/>
                        <a:buFont typeface="Arial"/>
                        <a:buNone/>
                      </a:pPr>
                      <a:r>
                        <a:rPr lang="en-US" sz="2400" b="1" i="0" u="none" strike="noStrike" cap="none">
                          <a:solidFill>
                            <a:srgbClr val="FF0000"/>
                          </a:solidFill>
                          <a:latin typeface="Arial"/>
                          <a:ea typeface="Arial"/>
                          <a:cs typeface="Arial"/>
                          <a:sym typeface="Arial"/>
                        </a:rPr>
                        <a:t>Less-than sign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CC"/>
                        </a:buClr>
                        <a:buSzPts val="2400"/>
                        <a:buFont typeface="Arial"/>
                        <a:buNone/>
                      </a:pPr>
                      <a:r>
                        <a:rPr lang="en-US" sz="2400" b="1" i="0" u="none" strike="noStrike" cap="none">
                          <a:solidFill>
                            <a:srgbClr val="0000CC"/>
                          </a:solidFill>
                          <a:latin typeface="Arial"/>
                          <a:ea typeface="Arial"/>
                          <a:cs typeface="Arial"/>
                          <a:sym typeface="Arial"/>
                        </a:rPr>
                        <a:t>&amp;lt; </a:t>
                      </a:r>
                      <a:r>
                        <a:rPr lang="en-US" sz="2800" b="1" i="0" u="none" strike="noStrike" cap="none">
                          <a:solidFill>
                            <a:schemeClr val="dk1"/>
                          </a:solidFill>
                          <a:latin typeface="Arial"/>
                          <a:ea typeface="Arial"/>
                          <a:cs typeface="Arial"/>
                          <a:sym typeface="Arial"/>
                        </a:rPr>
                        <a:t>&lt;</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822325">
                <a:tc>
                  <a:txBody>
                    <a:bodyPr/>
                    <a:lstStyle/>
                    <a:p>
                      <a:pPr marL="0" marR="0" lvl="0" indent="0" algn="l" rtl="0">
                        <a:lnSpc>
                          <a:spcPct val="100000"/>
                        </a:lnSpc>
                        <a:spcBef>
                          <a:spcPts val="0"/>
                        </a:spcBef>
                        <a:spcAft>
                          <a:spcPts val="0"/>
                        </a:spcAft>
                        <a:buClr>
                          <a:srgbClr val="FF0000"/>
                        </a:buClr>
                        <a:buSzPts val="2400"/>
                        <a:buFont typeface="Arial"/>
                        <a:buNone/>
                      </a:pPr>
                      <a:r>
                        <a:rPr lang="en-US" sz="2400" b="1" i="0" u="none" strike="noStrike" cap="none">
                          <a:solidFill>
                            <a:srgbClr val="FF0000"/>
                          </a:solidFill>
                          <a:latin typeface="Arial"/>
                          <a:ea typeface="Arial"/>
                          <a:cs typeface="Arial"/>
                          <a:sym typeface="Arial"/>
                        </a:rPr>
                        <a:t>Cent sign</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CC"/>
                        </a:buClr>
                        <a:buSzPts val="2400"/>
                        <a:buFont typeface="Arial"/>
                        <a:buNone/>
                      </a:pPr>
                      <a:r>
                        <a:rPr lang="en-US" sz="2400" b="1" i="0" u="none" strike="noStrike" cap="none">
                          <a:solidFill>
                            <a:srgbClr val="0000CC"/>
                          </a:solidFill>
                          <a:latin typeface="Arial"/>
                          <a:ea typeface="Arial"/>
                          <a:cs typeface="Arial"/>
                          <a:sym typeface="Arial"/>
                        </a:rPr>
                        <a:t>&amp;cent; </a:t>
                      </a:r>
                      <a:r>
                        <a:rPr lang="en-US" sz="2800" b="1" i="0" u="none" strike="noStrike" cap="none">
                          <a:solidFill>
                            <a:schemeClr val="dk1"/>
                          </a:solidFill>
                          <a:latin typeface="Arial"/>
                          <a:ea typeface="Arial"/>
                          <a:cs typeface="Arial"/>
                          <a:sym typeface="Arial"/>
                        </a:rPr>
                        <a:t>¢</a:t>
                      </a:r>
                      <a:r>
                        <a:rPr lang="en-US" sz="2800" b="0" i="0" u="none" strike="noStrike" cap="none">
                          <a:solidFill>
                            <a:schemeClr val="dk1"/>
                          </a:solidFill>
                          <a:latin typeface="Arial"/>
                          <a:ea typeface="Arial"/>
                          <a:cs typeface="Arial"/>
                          <a:sym typeface="Arial"/>
                        </a:rPr>
                        <a:t>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FF0000"/>
                        </a:buClr>
                        <a:buSzPts val="2400"/>
                        <a:buFont typeface="Arial"/>
                        <a:buNone/>
                      </a:pPr>
                      <a:r>
                        <a:rPr lang="en-US" sz="2400" b="1" i="0" u="none" strike="noStrike" cap="none">
                          <a:solidFill>
                            <a:srgbClr val="FF0000"/>
                          </a:solidFill>
                          <a:latin typeface="Arial"/>
                          <a:ea typeface="Arial"/>
                          <a:cs typeface="Arial"/>
                          <a:sym typeface="Arial"/>
                        </a:rPr>
                        <a:t>Non-breaking space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CC"/>
                        </a:buClr>
                        <a:buSzPts val="2400"/>
                        <a:buFont typeface="Arial"/>
                        <a:buNone/>
                      </a:pPr>
                      <a:r>
                        <a:rPr lang="en-US" sz="2400" b="1" i="0" u="none" strike="noStrike" cap="none">
                          <a:solidFill>
                            <a:srgbClr val="0000CC"/>
                          </a:solidFill>
                          <a:latin typeface="Arial"/>
                          <a:ea typeface="Arial"/>
                          <a:cs typeface="Arial"/>
                          <a:sym typeface="Arial"/>
                        </a:rPr>
                        <a:t>&amp;nbsp;</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87375">
                <a:tc>
                  <a:txBody>
                    <a:bodyPr/>
                    <a:lstStyle/>
                    <a:p>
                      <a:pPr marL="0" marR="0" lvl="0" indent="0" algn="l" rtl="0">
                        <a:lnSpc>
                          <a:spcPct val="100000"/>
                        </a:lnSpc>
                        <a:spcBef>
                          <a:spcPts val="0"/>
                        </a:spcBef>
                        <a:spcAft>
                          <a:spcPts val="0"/>
                        </a:spcAft>
                        <a:buClr>
                          <a:srgbClr val="FF0000"/>
                        </a:buClr>
                        <a:buSzPts val="2400"/>
                        <a:buFont typeface="Arial"/>
                        <a:buNone/>
                      </a:pPr>
                      <a:r>
                        <a:rPr lang="en-US" sz="2400" b="1" i="0" u="none" strike="noStrike" cap="none">
                          <a:solidFill>
                            <a:srgbClr val="FF0000"/>
                          </a:solidFill>
                          <a:latin typeface="Arial"/>
                          <a:ea typeface="Arial"/>
                          <a:cs typeface="Arial"/>
                          <a:sym typeface="Arial"/>
                        </a:rPr>
                        <a:t>Copyright</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CC"/>
                        </a:buClr>
                        <a:buSzPts val="2400"/>
                        <a:buFont typeface="Arial"/>
                        <a:buNone/>
                      </a:pPr>
                      <a:r>
                        <a:rPr lang="en-US" sz="2400" b="1" i="0" u="none" strike="noStrike" cap="none">
                          <a:solidFill>
                            <a:srgbClr val="0000CC"/>
                          </a:solidFill>
                          <a:latin typeface="Arial"/>
                          <a:ea typeface="Arial"/>
                          <a:cs typeface="Arial"/>
                          <a:sym typeface="Arial"/>
                        </a:rPr>
                        <a:t>&amp;copy; </a:t>
                      </a:r>
                      <a:r>
                        <a:rPr lang="en-US" sz="2800" b="1" i="0" u="none" strike="noStrike" cap="none">
                          <a:solidFill>
                            <a:schemeClr val="dk1"/>
                          </a:solidFill>
                          <a:latin typeface="Arial"/>
                          <a:ea typeface="Arial"/>
                          <a:cs typeface="Arial"/>
                          <a:sym typeface="Arial"/>
                        </a:rPr>
                        <a:t>©</a:t>
                      </a:r>
                      <a:r>
                        <a:rPr lang="en-US" sz="2800" b="0" i="0" u="none" strike="noStrike" cap="none">
                          <a:solidFill>
                            <a:schemeClr val="dk1"/>
                          </a:solidFill>
                          <a:latin typeface="Arial"/>
                          <a:ea typeface="Arial"/>
                          <a:cs typeface="Arial"/>
                          <a:sym typeface="Arial"/>
                        </a:rPr>
                        <a:t>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FF0000"/>
                        </a:buClr>
                        <a:buSzPts val="2400"/>
                        <a:buFont typeface="Arial"/>
                        <a:buNone/>
                      </a:pPr>
                      <a:r>
                        <a:rPr lang="en-US" sz="2400" b="1" i="0" u="none" strike="noStrike" cap="none">
                          <a:solidFill>
                            <a:srgbClr val="FF0000"/>
                          </a:solidFill>
                          <a:latin typeface="Arial"/>
                          <a:ea typeface="Arial"/>
                          <a:cs typeface="Arial"/>
                          <a:sym typeface="Arial"/>
                        </a:rPr>
                        <a:t>Quotation mark</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CC"/>
                        </a:buClr>
                        <a:buSzPts val="2400"/>
                        <a:buFont typeface="Arial"/>
                        <a:buNone/>
                      </a:pPr>
                      <a:r>
                        <a:rPr lang="en-US" sz="2400" b="1" i="0" u="none" strike="noStrike" cap="none">
                          <a:solidFill>
                            <a:srgbClr val="0000CC"/>
                          </a:solidFill>
                          <a:latin typeface="Arial"/>
                          <a:ea typeface="Arial"/>
                          <a:cs typeface="Arial"/>
                          <a:sym typeface="Arial"/>
                        </a:rPr>
                        <a:t>&amp;quot; </a:t>
                      </a:r>
                      <a:r>
                        <a:rPr lang="en-US" sz="2800" b="1" i="0" u="none" strike="noStrike" cap="none">
                          <a:solidFill>
                            <a:schemeClr val="dk1"/>
                          </a:solidFill>
                          <a:latin typeface="Arial"/>
                          <a:ea typeface="Arial"/>
                          <a:cs typeface="Arial"/>
                          <a:sym typeface="Arial"/>
                        </a:rPr>
                        <a:t>"</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884225">
                <a:tc>
                  <a:txBody>
                    <a:bodyPr/>
                    <a:lstStyle/>
                    <a:p>
                      <a:pPr marL="0" marR="0" lvl="0" indent="0" algn="l" rtl="0">
                        <a:lnSpc>
                          <a:spcPct val="100000"/>
                        </a:lnSpc>
                        <a:spcBef>
                          <a:spcPts val="0"/>
                        </a:spcBef>
                        <a:spcAft>
                          <a:spcPts val="0"/>
                        </a:spcAft>
                        <a:buClr>
                          <a:srgbClr val="FF0000"/>
                        </a:buClr>
                        <a:buSzPts val="2400"/>
                        <a:buFont typeface="Arial"/>
                        <a:buNone/>
                      </a:pPr>
                      <a:r>
                        <a:rPr lang="en-US" sz="2400" b="1" i="0" u="none" strike="noStrike" cap="none">
                          <a:solidFill>
                            <a:srgbClr val="FF0000"/>
                          </a:solidFill>
                          <a:latin typeface="Arial"/>
                          <a:ea typeface="Arial"/>
                          <a:cs typeface="Arial"/>
                          <a:sym typeface="Arial"/>
                        </a:rPr>
                        <a:t>Fraction one qtr</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CC"/>
                        </a:buClr>
                        <a:buSzPts val="2400"/>
                        <a:buFont typeface="Arial"/>
                        <a:buNone/>
                      </a:pPr>
                      <a:r>
                        <a:rPr lang="en-US" sz="2400" b="1" i="0" u="none" strike="noStrike" cap="none">
                          <a:solidFill>
                            <a:srgbClr val="0000CC"/>
                          </a:solidFill>
                          <a:latin typeface="Arial"/>
                          <a:ea typeface="Arial"/>
                          <a:cs typeface="Arial"/>
                          <a:sym typeface="Arial"/>
                        </a:rPr>
                        <a:t>&amp;frac14; </a:t>
                      </a:r>
                      <a:r>
                        <a:rPr lang="en-US" sz="2800" b="1" i="0" u="none" strike="noStrike" cap="none">
                          <a:solidFill>
                            <a:schemeClr val="dk1"/>
                          </a:solidFill>
                          <a:latin typeface="Arial"/>
                          <a:ea typeface="Arial"/>
                          <a:cs typeface="Arial"/>
                          <a:sym typeface="Arial"/>
                        </a:rPr>
                        <a:t>¼</a:t>
                      </a:r>
                      <a:r>
                        <a:rPr lang="en-US" sz="2800" b="0" i="0" u="none" strike="noStrike" cap="none">
                          <a:solidFill>
                            <a:schemeClr val="dk1"/>
                          </a:solidFill>
                          <a:latin typeface="Arial"/>
                          <a:ea typeface="Arial"/>
                          <a:cs typeface="Arial"/>
                          <a:sym typeface="Arial"/>
                        </a:rPr>
                        <a:t>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FF0000"/>
                        </a:buClr>
                        <a:buSzPts val="2400"/>
                        <a:buFont typeface="Arial"/>
                        <a:buNone/>
                      </a:pPr>
                      <a:r>
                        <a:rPr lang="en-US" sz="2400" b="1" i="0" u="none" strike="noStrike" cap="none">
                          <a:solidFill>
                            <a:srgbClr val="FF0000"/>
                          </a:solidFill>
                          <a:latin typeface="Arial"/>
                          <a:ea typeface="Arial"/>
                          <a:cs typeface="Arial"/>
                          <a:sym typeface="Arial"/>
                        </a:rPr>
                        <a:t>Registration mark</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CC"/>
                        </a:buClr>
                        <a:buSzPts val="2400"/>
                        <a:buFont typeface="Arial"/>
                        <a:buNone/>
                      </a:pPr>
                      <a:r>
                        <a:rPr lang="en-US" sz="2400" b="1" i="0" u="none" strike="noStrike" cap="none">
                          <a:solidFill>
                            <a:srgbClr val="0000CC"/>
                          </a:solidFill>
                          <a:latin typeface="Arial"/>
                          <a:ea typeface="Arial"/>
                          <a:cs typeface="Arial"/>
                          <a:sym typeface="Arial"/>
                        </a:rPr>
                        <a:t>&amp;reg; </a:t>
                      </a:r>
                      <a:r>
                        <a:rPr lang="en-US" sz="2800" b="1" i="0" u="none" strike="noStrike" cap="none">
                          <a:solidFill>
                            <a:schemeClr val="dk1"/>
                          </a:solidFill>
                          <a:latin typeface="Arial"/>
                          <a:ea typeface="Arial"/>
                          <a:cs typeface="Arial"/>
                          <a:sym typeface="Arial"/>
                        </a:rPr>
                        <a:t>®</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884225">
                <a:tc>
                  <a:txBody>
                    <a:bodyPr/>
                    <a:lstStyle/>
                    <a:p>
                      <a:pPr marL="0" marR="0" lvl="0" indent="0" algn="l" rtl="0">
                        <a:lnSpc>
                          <a:spcPct val="100000"/>
                        </a:lnSpc>
                        <a:spcBef>
                          <a:spcPts val="0"/>
                        </a:spcBef>
                        <a:spcAft>
                          <a:spcPts val="0"/>
                        </a:spcAft>
                        <a:buClr>
                          <a:srgbClr val="FF0000"/>
                        </a:buClr>
                        <a:buSzPts val="2400"/>
                        <a:buFont typeface="Arial"/>
                        <a:buNone/>
                      </a:pPr>
                      <a:r>
                        <a:rPr lang="en-US" sz="2400" b="1" i="0" u="none" strike="noStrike" cap="none">
                          <a:solidFill>
                            <a:srgbClr val="FF0000"/>
                          </a:solidFill>
                          <a:latin typeface="Arial"/>
                          <a:ea typeface="Arial"/>
                          <a:cs typeface="Arial"/>
                          <a:sym typeface="Arial"/>
                        </a:rPr>
                        <a:t>Fraction one half</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CC"/>
                        </a:buClr>
                        <a:buSzPts val="2400"/>
                        <a:buFont typeface="Arial"/>
                        <a:buNone/>
                      </a:pPr>
                      <a:r>
                        <a:rPr lang="en-US" sz="2400" b="1" i="0" u="none" strike="noStrike" cap="none">
                          <a:solidFill>
                            <a:srgbClr val="0000CC"/>
                          </a:solidFill>
                          <a:latin typeface="Arial"/>
                          <a:ea typeface="Arial"/>
                          <a:cs typeface="Arial"/>
                          <a:sym typeface="Arial"/>
                        </a:rPr>
                        <a:t>&amp;frac12; </a:t>
                      </a:r>
                      <a:r>
                        <a:rPr lang="en-US" sz="2800" b="1" i="0" u="none" strike="noStrike" cap="none">
                          <a:solidFill>
                            <a:schemeClr val="dk1"/>
                          </a:solidFill>
                          <a:latin typeface="Arial"/>
                          <a:ea typeface="Arial"/>
                          <a:cs typeface="Arial"/>
                          <a:sym typeface="Arial"/>
                        </a:rPr>
                        <a:t>½</a:t>
                      </a:r>
                      <a:r>
                        <a:rPr lang="en-US" sz="2800" b="0" i="0" u="none" strike="noStrike" cap="none">
                          <a:solidFill>
                            <a:schemeClr val="dk1"/>
                          </a:solidFill>
                          <a:latin typeface="Arial"/>
                          <a:ea typeface="Arial"/>
                          <a:cs typeface="Arial"/>
                          <a:sym typeface="Arial"/>
                        </a:rPr>
                        <a:t>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FF0000"/>
                        </a:buClr>
                        <a:buSzPts val="2400"/>
                        <a:buFont typeface="Arial"/>
                        <a:buNone/>
                      </a:pPr>
                      <a:r>
                        <a:rPr lang="en-US" sz="2400" b="1" i="0" u="none" strike="noStrike" cap="none">
                          <a:solidFill>
                            <a:srgbClr val="FF0000"/>
                          </a:solidFill>
                          <a:latin typeface="Arial"/>
                          <a:ea typeface="Arial"/>
                          <a:cs typeface="Arial"/>
                          <a:sym typeface="Arial"/>
                        </a:rPr>
                        <a:t>Trademark sign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CC"/>
                        </a:buClr>
                        <a:buSzPts val="2400"/>
                        <a:buFont typeface="Arial"/>
                        <a:buNone/>
                      </a:pPr>
                      <a:r>
                        <a:rPr lang="en-US" sz="2400" b="1" i="0" u="none" strike="noStrike" cap="none">
                          <a:solidFill>
                            <a:srgbClr val="0000CC"/>
                          </a:solidFill>
                          <a:latin typeface="Arial"/>
                          <a:ea typeface="Arial"/>
                          <a:cs typeface="Arial"/>
                          <a:sym typeface="Arial"/>
                        </a:rPr>
                        <a:t>&amp;trade; </a:t>
                      </a:r>
                      <a:r>
                        <a:rPr lang="en-US" sz="2800" b="1" i="0" u="none" strike="noStrike" cap="none">
                          <a:solidFill>
                            <a:schemeClr val="dk1"/>
                          </a:solidFill>
                          <a:latin typeface="Arial"/>
                          <a:ea typeface="Arial"/>
                          <a:cs typeface="Arial"/>
                          <a:sym typeface="Arial"/>
                        </a:rPr>
                        <a:t>™</a:t>
                      </a:r>
                      <a:r>
                        <a:rPr lang="en-US" sz="2800" b="0" i="0" u="none" strike="noStrike" cap="none">
                          <a:solidFill>
                            <a:schemeClr val="dk1"/>
                          </a:solidFill>
                          <a:latin typeface="Arial"/>
                          <a:ea typeface="Arial"/>
                          <a:cs typeface="Arial"/>
                          <a:sym typeface="Arial"/>
                        </a:rPr>
                        <a:t> </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59"/>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45</a:t>
            </a:fld>
            <a:endParaRPr/>
          </a:p>
        </p:txBody>
      </p:sp>
      <p:sp>
        <p:nvSpPr>
          <p:cNvPr id="450" name="Google Shape;450;p59"/>
          <p:cNvSpPr txBox="1">
            <a:spLocks noGrp="1"/>
          </p:cNvSpPr>
          <p:nvPr>
            <p:ph type="title"/>
          </p:nvPr>
        </p:nvSpPr>
        <p:spPr>
          <a:xfrm>
            <a:off x="457200" y="304800"/>
            <a:ext cx="8229600" cy="762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2800"/>
              <a:buFont typeface="Arial"/>
              <a:buNone/>
            </a:pPr>
            <a:r>
              <a:rPr lang="en-US" sz="2800" b="1" i="0" u="none">
                <a:solidFill>
                  <a:srgbClr val="FFFF00"/>
                </a:solidFill>
                <a:latin typeface="Arial"/>
                <a:ea typeface="Arial"/>
                <a:cs typeface="Arial"/>
                <a:sym typeface="Arial"/>
              </a:rPr>
              <a:t>Additional Character Formatting Elements</a:t>
            </a:r>
            <a:endParaRPr/>
          </a:p>
        </p:txBody>
      </p:sp>
      <p:sp>
        <p:nvSpPr>
          <p:cNvPr id="451" name="Google Shape;451;p59"/>
          <p:cNvSpPr txBox="1">
            <a:spLocks noGrp="1"/>
          </p:cNvSpPr>
          <p:nvPr>
            <p:ph type="body" idx="1"/>
          </p:nvPr>
        </p:nvSpPr>
        <p:spPr>
          <a:xfrm>
            <a:off x="457200" y="1600200"/>
            <a:ext cx="8229600" cy="4525962"/>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lt1"/>
              </a:buClr>
              <a:buSzPts val="3200"/>
              <a:buFont typeface="Noto Sans Symbols"/>
              <a:buChar char="▪"/>
            </a:pPr>
            <a:r>
              <a:rPr lang="en-US" sz="3200" b="1" i="0" u="none">
                <a:solidFill>
                  <a:schemeClr val="dk2"/>
                </a:solidFill>
                <a:latin typeface="Arial"/>
                <a:ea typeface="Arial"/>
                <a:cs typeface="Arial"/>
                <a:sym typeface="Arial"/>
              </a:rPr>
              <a:t>&lt;STRIKE&gt; </a:t>
            </a:r>
            <a:r>
              <a:rPr lang="en-US" sz="3200" b="0" i="0" u="none">
                <a:solidFill>
                  <a:schemeClr val="dk2"/>
                </a:solidFill>
                <a:latin typeface="Arial"/>
                <a:ea typeface="Arial"/>
                <a:cs typeface="Arial"/>
                <a:sym typeface="Arial"/>
              </a:rPr>
              <a:t>strike-through text</a:t>
            </a:r>
            <a:r>
              <a:rPr lang="en-US" sz="3200" b="1" i="0" u="none">
                <a:solidFill>
                  <a:schemeClr val="dk2"/>
                </a:solidFill>
                <a:latin typeface="Arial"/>
                <a:ea typeface="Arial"/>
                <a:cs typeface="Arial"/>
                <a:sym typeface="Arial"/>
              </a:rPr>
              <a:t>&lt;/STRIKE&gt;</a:t>
            </a:r>
            <a:endParaRPr/>
          </a:p>
          <a:p>
            <a:pPr marL="342900" lvl="0" indent="-342900" algn="l" rtl="0">
              <a:lnSpc>
                <a:spcPct val="90000"/>
              </a:lnSpc>
              <a:spcBef>
                <a:spcPts val="640"/>
              </a:spcBef>
              <a:spcAft>
                <a:spcPts val="0"/>
              </a:spcAft>
              <a:buClr>
                <a:schemeClr val="dk2"/>
              </a:buClr>
              <a:buSzPts val="3200"/>
              <a:buFont typeface="Arial"/>
              <a:buNone/>
            </a:pPr>
            <a:r>
              <a:rPr lang="en-US" sz="3200" b="1" i="0" u="none">
                <a:solidFill>
                  <a:schemeClr val="dk2"/>
                </a:solidFill>
                <a:latin typeface="Arial"/>
                <a:ea typeface="Arial"/>
                <a:cs typeface="Arial"/>
                <a:sym typeface="Arial"/>
              </a:rPr>
              <a:t> </a:t>
            </a:r>
            <a:r>
              <a:rPr lang="en-US" sz="3200" b="1" i="0" u="none">
                <a:solidFill>
                  <a:srgbClr val="FF0000"/>
                </a:solidFill>
                <a:latin typeface="Arial"/>
                <a:ea typeface="Arial"/>
                <a:cs typeface="Arial"/>
                <a:sym typeface="Arial"/>
              </a:rPr>
              <a:t>DEL</a:t>
            </a:r>
            <a:r>
              <a:rPr lang="en-US" sz="3200" b="1" i="0" u="none">
                <a:solidFill>
                  <a:schemeClr val="dk2"/>
                </a:solidFill>
                <a:latin typeface="Arial"/>
                <a:ea typeface="Arial"/>
                <a:cs typeface="Arial"/>
                <a:sym typeface="Arial"/>
              </a:rPr>
              <a:t> is used for STRIKE at the latest browsers</a:t>
            </a:r>
            <a:endParaRPr/>
          </a:p>
          <a:p>
            <a:pPr marL="342900" lvl="0" indent="-342900" algn="l" rtl="0">
              <a:lnSpc>
                <a:spcPct val="90000"/>
              </a:lnSpc>
              <a:spcBef>
                <a:spcPts val="640"/>
              </a:spcBef>
              <a:spcAft>
                <a:spcPts val="0"/>
              </a:spcAft>
              <a:buClr>
                <a:schemeClr val="lt1"/>
              </a:buClr>
              <a:buSzPts val="3200"/>
              <a:buFont typeface="Noto Sans Symbols"/>
              <a:buChar char="▪"/>
            </a:pPr>
            <a:r>
              <a:rPr lang="en-US" sz="3200" b="1" i="0" u="none">
                <a:solidFill>
                  <a:schemeClr val="dk2"/>
                </a:solidFill>
                <a:latin typeface="Arial"/>
                <a:ea typeface="Arial"/>
                <a:cs typeface="Arial"/>
                <a:sym typeface="Arial"/>
              </a:rPr>
              <a:t>&lt;BIG&gt; </a:t>
            </a:r>
            <a:r>
              <a:rPr lang="en-US" sz="3200" b="0" i="0" u="none">
                <a:solidFill>
                  <a:schemeClr val="dk2"/>
                </a:solidFill>
                <a:latin typeface="Arial"/>
                <a:ea typeface="Arial"/>
                <a:cs typeface="Arial"/>
                <a:sym typeface="Arial"/>
              </a:rPr>
              <a:t>places text in a big font</a:t>
            </a:r>
            <a:r>
              <a:rPr lang="en-US" sz="3200" b="1" i="0" u="none">
                <a:solidFill>
                  <a:schemeClr val="dk2"/>
                </a:solidFill>
                <a:latin typeface="Arial"/>
                <a:ea typeface="Arial"/>
                <a:cs typeface="Arial"/>
                <a:sym typeface="Arial"/>
              </a:rPr>
              <a:t>&lt;/BIG&gt;</a:t>
            </a:r>
            <a:endParaRPr/>
          </a:p>
          <a:p>
            <a:pPr marL="342900" lvl="0" indent="-342900" algn="l" rtl="0">
              <a:lnSpc>
                <a:spcPct val="90000"/>
              </a:lnSpc>
              <a:spcBef>
                <a:spcPts val="640"/>
              </a:spcBef>
              <a:spcAft>
                <a:spcPts val="0"/>
              </a:spcAft>
              <a:buClr>
                <a:schemeClr val="lt1"/>
              </a:buClr>
              <a:buSzPts val="3200"/>
              <a:buFont typeface="Noto Sans Symbols"/>
              <a:buChar char="▪"/>
            </a:pPr>
            <a:r>
              <a:rPr lang="en-US" sz="3200" b="1" i="0" u="none">
                <a:solidFill>
                  <a:schemeClr val="dk2"/>
                </a:solidFill>
                <a:latin typeface="Arial"/>
                <a:ea typeface="Arial"/>
                <a:cs typeface="Arial"/>
                <a:sym typeface="Arial"/>
              </a:rPr>
              <a:t>&lt;SMALL&gt; </a:t>
            </a:r>
            <a:r>
              <a:rPr lang="en-US" sz="3200" b="0" i="0" u="none">
                <a:solidFill>
                  <a:schemeClr val="dk2"/>
                </a:solidFill>
                <a:latin typeface="Arial"/>
                <a:ea typeface="Arial"/>
                <a:cs typeface="Arial"/>
                <a:sym typeface="Arial"/>
              </a:rPr>
              <a:t>places text in a small font</a:t>
            </a:r>
            <a:r>
              <a:rPr lang="en-US" sz="3200" b="1" i="0" u="none">
                <a:solidFill>
                  <a:schemeClr val="dk2"/>
                </a:solidFill>
                <a:latin typeface="Arial"/>
                <a:ea typeface="Arial"/>
                <a:cs typeface="Arial"/>
                <a:sym typeface="Arial"/>
              </a:rPr>
              <a:t>&lt;/SMALL&gt;</a:t>
            </a:r>
            <a:endParaRPr/>
          </a:p>
          <a:p>
            <a:pPr marL="342900" lvl="0" indent="-342900" algn="l" rtl="0">
              <a:lnSpc>
                <a:spcPct val="90000"/>
              </a:lnSpc>
              <a:spcBef>
                <a:spcPts val="560"/>
              </a:spcBef>
              <a:spcAft>
                <a:spcPts val="0"/>
              </a:spcAft>
              <a:buClr>
                <a:schemeClr val="lt1"/>
              </a:buClr>
              <a:buSzPts val="2800"/>
              <a:buFont typeface="Noto Sans Symbols"/>
              <a:buChar char="▪"/>
            </a:pPr>
            <a:r>
              <a:rPr lang="en-US" sz="2800" b="1" i="0" u="none">
                <a:solidFill>
                  <a:schemeClr val="dk2"/>
                </a:solidFill>
                <a:latin typeface="Arial"/>
                <a:ea typeface="Arial"/>
                <a:cs typeface="Arial"/>
                <a:sym typeface="Arial"/>
              </a:rPr>
              <a:t>&lt;SUB&gt; </a:t>
            </a:r>
            <a:r>
              <a:rPr lang="en-US" sz="2800" b="0" i="0" u="none">
                <a:solidFill>
                  <a:schemeClr val="dk2"/>
                </a:solidFill>
                <a:latin typeface="Arial"/>
                <a:ea typeface="Arial"/>
                <a:cs typeface="Arial"/>
                <a:sym typeface="Arial"/>
              </a:rPr>
              <a:t>places text in subscript position </a:t>
            </a:r>
            <a:r>
              <a:rPr lang="en-US" sz="2800" b="1" i="0" u="none">
                <a:solidFill>
                  <a:schemeClr val="dk2"/>
                </a:solidFill>
                <a:latin typeface="Arial"/>
                <a:ea typeface="Arial"/>
                <a:cs typeface="Arial"/>
                <a:sym typeface="Arial"/>
              </a:rPr>
              <a:t>&lt;/SUB&gt;</a:t>
            </a:r>
            <a:endParaRPr/>
          </a:p>
          <a:p>
            <a:pPr marL="342900" lvl="0" indent="-342900" algn="l" rtl="0">
              <a:lnSpc>
                <a:spcPct val="90000"/>
              </a:lnSpc>
              <a:spcBef>
                <a:spcPts val="640"/>
              </a:spcBef>
              <a:spcAft>
                <a:spcPts val="0"/>
              </a:spcAft>
              <a:buClr>
                <a:schemeClr val="lt1"/>
              </a:buClr>
              <a:buSzPts val="3200"/>
              <a:buFont typeface="Noto Sans Symbols"/>
              <a:buChar char="▪"/>
            </a:pPr>
            <a:r>
              <a:rPr lang="en-US" sz="3200" b="1" i="0" u="none">
                <a:solidFill>
                  <a:schemeClr val="dk2"/>
                </a:solidFill>
                <a:latin typeface="Arial"/>
                <a:ea typeface="Arial"/>
                <a:cs typeface="Arial"/>
                <a:sym typeface="Arial"/>
              </a:rPr>
              <a:t>&lt;SUP&gt; </a:t>
            </a:r>
            <a:r>
              <a:rPr lang="en-US" sz="3200" b="0" i="0" u="none">
                <a:solidFill>
                  <a:schemeClr val="dk2"/>
                </a:solidFill>
                <a:latin typeface="Arial"/>
                <a:ea typeface="Arial"/>
                <a:cs typeface="Arial"/>
                <a:sym typeface="Arial"/>
              </a:rPr>
              <a:t>places text in superscript style position </a:t>
            </a:r>
            <a:r>
              <a:rPr lang="en-US" sz="3200" b="1" i="0" u="none">
                <a:solidFill>
                  <a:schemeClr val="dk2"/>
                </a:solidFill>
                <a:latin typeface="Arial"/>
                <a:ea typeface="Arial"/>
                <a:cs typeface="Arial"/>
                <a:sym typeface="Arial"/>
              </a:rPr>
              <a:t>&lt;/SUP&gt;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60"/>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46</a:t>
            </a:fld>
            <a:endParaRPr/>
          </a:p>
        </p:txBody>
      </p:sp>
      <p:sp>
        <p:nvSpPr>
          <p:cNvPr id="457" name="Google Shape;457;p60"/>
          <p:cNvSpPr txBox="1">
            <a:spLocks noGrp="1"/>
          </p:cNvSpPr>
          <p:nvPr>
            <p:ph type="title"/>
          </p:nvPr>
        </p:nvSpPr>
        <p:spPr>
          <a:xfrm>
            <a:off x="457200" y="274637"/>
            <a:ext cx="8229600" cy="1143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Example</a:t>
            </a:r>
            <a:endParaRPr/>
          </a:p>
        </p:txBody>
      </p:sp>
      <p:sp>
        <p:nvSpPr>
          <p:cNvPr id="458" name="Google Shape;458;p60"/>
          <p:cNvSpPr txBox="1">
            <a:spLocks noGrp="1"/>
          </p:cNvSpPr>
          <p:nvPr>
            <p:ph type="body" idx="1"/>
          </p:nvPr>
        </p:nvSpPr>
        <p:spPr>
          <a:xfrm>
            <a:off x="381000" y="1676400"/>
            <a:ext cx="8229600" cy="4525962"/>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&lt;P&gt;&lt;STRIKE&gt; strike-through text &lt;/STRIKE&gt;&lt;/BR&gt;</a:t>
            </a:r>
            <a:endParaRPr/>
          </a:p>
          <a:p>
            <a:pPr marL="342900" lvl="0" indent="-342900" algn="l" rtl="0">
              <a:lnSpc>
                <a:spcPct val="100000"/>
              </a:lnSpc>
              <a:spcBef>
                <a:spcPts val="480"/>
              </a:spcBef>
              <a:spcAft>
                <a:spcPts val="0"/>
              </a:spcAft>
              <a:buClr>
                <a:schemeClr val="dk1"/>
              </a:buClr>
              <a:buSzPts val="2400"/>
              <a:buFont typeface="Arial"/>
              <a:buNone/>
            </a:pPr>
            <a:endParaRPr sz="2400" b="0" i="0" u="none">
              <a:solidFill>
                <a:schemeClr val="dk1"/>
              </a:solidFill>
              <a:latin typeface="Arial"/>
              <a:ea typeface="Arial"/>
              <a:cs typeface="Arial"/>
              <a:sym typeface="Arial"/>
            </a:endParaRPr>
          </a:p>
          <a:p>
            <a:pPr marL="342900" lvl="0" indent="-342900" algn="l" rtl="0">
              <a:lnSpc>
                <a:spcPct val="10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&lt;BIG&gt;places text in a big font &lt;/BIG&gt;&lt;BR&gt;</a:t>
            </a:r>
            <a:endParaRPr/>
          </a:p>
          <a:p>
            <a:pPr marL="342900" lvl="0" indent="-342900" algn="l" rtl="0">
              <a:lnSpc>
                <a:spcPct val="100000"/>
              </a:lnSpc>
              <a:spcBef>
                <a:spcPts val="480"/>
              </a:spcBef>
              <a:spcAft>
                <a:spcPts val="0"/>
              </a:spcAft>
              <a:buClr>
                <a:schemeClr val="dk1"/>
              </a:buClr>
              <a:buSzPts val="2400"/>
              <a:buFont typeface="Arial"/>
              <a:buNone/>
            </a:pPr>
            <a:endParaRPr sz="2400" b="0" i="0" u="none">
              <a:solidFill>
                <a:schemeClr val="dk1"/>
              </a:solidFill>
              <a:latin typeface="Arial"/>
              <a:ea typeface="Arial"/>
              <a:cs typeface="Arial"/>
              <a:sym typeface="Arial"/>
            </a:endParaRPr>
          </a:p>
          <a:p>
            <a:pPr marL="342900" lvl="0" indent="-342900" algn="l" rtl="0">
              <a:lnSpc>
                <a:spcPct val="10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&lt;SMALL&gt; places text in a small font&lt;/SMALL&gt;&lt;BR&gt;</a:t>
            </a:r>
            <a:endParaRPr/>
          </a:p>
          <a:p>
            <a:pPr marL="342900" lvl="0" indent="-342900" algn="l" rtl="0">
              <a:lnSpc>
                <a:spcPct val="100000"/>
              </a:lnSpc>
              <a:spcBef>
                <a:spcPts val="480"/>
              </a:spcBef>
              <a:spcAft>
                <a:spcPts val="0"/>
              </a:spcAft>
              <a:buClr>
                <a:schemeClr val="dk1"/>
              </a:buClr>
              <a:buSzPts val="2400"/>
              <a:buFont typeface="Arial"/>
              <a:buNone/>
            </a:pPr>
            <a:endParaRPr sz="2400" b="0" i="0" u="none">
              <a:solidFill>
                <a:schemeClr val="dk1"/>
              </a:solidFill>
              <a:latin typeface="Arial"/>
              <a:ea typeface="Arial"/>
              <a:cs typeface="Arial"/>
              <a:sym typeface="Arial"/>
            </a:endParaRPr>
          </a:p>
          <a:p>
            <a:pPr marL="342900" lvl="0" indent="-342900" algn="l" rtl="0">
              <a:lnSpc>
                <a:spcPct val="10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&lt;SUB&gt; places text in subscript position &lt;/SUB&gt;</a:t>
            </a:r>
            <a:endParaRPr/>
          </a:p>
          <a:p>
            <a:pPr marL="342900" lvl="0" indent="-342900" algn="l" rtl="0">
              <a:lnSpc>
                <a:spcPct val="10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Normal</a:t>
            </a:r>
            <a:endParaRPr/>
          </a:p>
          <a:p>
            <a:pPr marL="342900" lvl="0" indent="-342900" algn="l" rtl="0">
              <a:lnSpc>
                <a:spcPct val="10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&lt;SUP&gt; places text in superscript style position &lt;/SUP&gt;&lt;BR&gt;   &lt;/P&gt;</a:t>
            </a:r>
            <a:endParaRPr/>
          </a:p>
          <a:p>
            <a:pPr marL="342900" lvl="0" indent="-342900" algn="l" rtl="0">
              <a:lnSpc>
                <a:spcPct val="100000"/>
              </a:lnSpc>
              <a:spcBef>
                <a:spcPts val="480"/>
              </a:spcBef>
              <a:spcAft>
                <a:spcPts val="0"/>
              </a:spcAft>
              <a:buClr>
                <a:schemeClr val="dk1"/>
              </a:buClr>
              <a:buSzPts val="2400"/>
              <a:buFont typeface="Arial"/>
              <a:buNone/>
            </a:pPr>
            <a:endParaRPr sz="2400" b="0" i="0" u="none">
              <a:solidFill>
                <a:schemeClr val="dk1"/>
              </a:solidFill>
              <a:latin typeface="Arial"/>
              <a:ea typeface="Arial"/>
              <a:cs typeface="Arial"/>
              <a:sym typeface="Arial"/>
            </a:endParaRPr>
          </a:p>
          <a:p>
            <a:pPr marL="342900" lvl="0" indent="-190500" algn="l" rtl="0">
              <a:spcBef>
                <a:spcPts val="480"/>
              </a:spcBef>
              <a:spcAft>
                <a:spcPts val="0"/>
              </a:spcAft>
              <a:buClr>
                <a:schemeClr val="dk1"/>
              </a:buClr>
              <a:buSzPts val="2400"/>
              <a:buFont typeface="Arial"/>
              <a:buNone/>
            </a:pPr>
            <a:endParaRPr sz="2400" b="0" i="0" u="none">
              <a:solidFill>
                <a:schemeClr val="dk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61"/>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47</a:t>
            </a:fld>
            <a:endParaRPr/>
          </a:p>
        </p:txBody>
      </p:sp>
      <p:sp>
        <p:nvSpPr>
          <p:cNvPr id="464" name="Google Shape;464;p61"/>
          <p:cNvSpPr txBox="1">
            <a:spLocks noGrp="1"/>
          </p:cNvSpPr>
          <p:nvPr>
            <p:ph type="title"/>
          </p:nvPr>
        </p:nvSpPr>
        <p:spPr>
          <a:xfrm>
            <a:off x="606425" y="274637"/>
            <a:ext cx="7931150" cy="1143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L</a:t>
            </a:r>
            <a:r>
              <a:rPr lang="en-US" sz="4400" b="1" i="0" u="none">
                <a:solidFill>
                  <a:srgbClr val="FFFF00"/>
                </a:solidFill>
                <a:latin typeface="Arial"/>
                <a:ea typeface="Arial"/>
                <a:cs typeface="Arial"/>
                <a:sym typeface="Arial"/>
              </a:rPr>
              <a:t>ists</a:t>
            </a:r>
            <a:endParaRPr/>
          </a:p>
        </p:txBody>
      </p:sp>
      <p:sp>
        <p:nvSpPr>
          <p:cNvPr id="465" name="Google Shape;465;p61"/>
          <p:cNvSpPr txBox="1">
            <a:spLocks noGrp="1"/>
          </p:cNvSpPr>
          <p:nvPr>
            <p:ph type="body" idx="1"/>
          </p:nvPr>
        </p:nvSpPr>
        <p:spPr>
          <a:xfrm>
            <a:off x="381000" y="1905000"/>
            <a:ext cx="8229600" cy="4525962"/>
          </a:xfrm>
          <a:prstGeom prst="rect">
            <a:avLst/>
          </a:prstGeom>
          <a:solidFill>
            <a:schemeClr val="accent1"/>
          </a:solidFill>
          <a:ln>
            <a:noFill/>
          </a:ln>
        </p:spPr>
        <p:txBody>
          <a:bodyPr spcFirstLastPara="1" wrap="square" lIns="91425" tIns="45700" rIns="91425" bIns="45700" anchor="t" anchorCtr="0">
            <a:noAutofit/>
          </a:bodyPr>
          <a:lstStyle/>
          <a:p>
            <a:pPr marL="609600" lvl="0" indent="-60960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In this chapter you will learn how to create a variety of lists.</a:t>
            </a:r>
            <a:endParaRPr/>
          </a:p>
          <a:p>
            <a:pPr marL="609600" lvl="0" indent="-609600" algn="l" rtl="0">
              <a:lnSpc>
                <a:spcPct val="100000"/>
              </a:lnSpc>
              <a:spcBef>
                <a:spcPts val="48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Objectives</a:t>
            </a:r>
            <a:endParaRPr/>
          </a:p>
          <a:p>
            <a:pPr marL="609600" lvl="0" indent="-609600" algn="l" rtl="0">
              <a:lnSpc>
                <a:spcPct val="10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Upon completing this section, you should be able to</a:t>
            </a:r>
            <a:endParaRPr/>
          </a:p>
          <a:p>
            <a:pPr marL="609600" lvl="0" indent="-609600" algn="l" rtl="0">
              <a:lnSpc>
                <a:spcPct val="100000"/>
              </a:lnSpc>
              <a:spcBef>
                <a:spcPts val="480"/>
              </a:spcBef>
              <a:spcAft>
                <a:spcPts val="0"/>
              </a:spcAft>
              <a:buClr>
                <a:schemeClr val="lt1"/>
              </a:buClr>
              <a:buSzPts val="2400"/>
              <a:buFont typeface="Noto Sans Symbols"/>
              <a:buAutoNum type="arabicPeriod"/>
            </a:pPr>
            <a:r>
              <a:rPr lang="en-US" sz="2400" b="0" i="0" u="none">
                <a:solidFill>
                  <a:schemeClr val="dk1"/>
                </a:solidFill>
                <a:latin typeface="Arial"/>
                <a:ea typeface="Arial"/>
                <a:cs typeface="Arial"/>
                <a:sym typeface="Arial"/>
              </a:rPr>
              <a:t>Create an unordered list.</a:t>
            </a:r>
            <a:endParaRPr/>
          </a:p>
          <a:p>
            <a:pPr marL="609600" lvl="0" indent="-609600" algn="l" rtl="0">
              <a:lnSpc>
                <a:spcPct val="100000"/>
              </a:lnSpc>
              <a:spcBef>
                <a:spcPts val="480"/>
              </a:spcBef>
              <a:spcAft>
                <a:spcPts val="0"/>
              </a:spcAft>
              <a:buClr>
                <a:schemeClr val="lt1"/>
              </a:buClr>
              <a:buSzPts val="2400"/>
              <a:buFont typeface="Noto Sans Symbols"/>
              <a:buAutoNum type="arabicPeriod"/>
            </a:pPr>
            <a:r>
              <a:rPr lang="en-US" sz="2400" b="0" i="0" u="none">
                <a:solidFill>
                  <a:schemeClr val="dk1"/>
                </a:solidFill>
                <a:latin typeface="Arial"/>
                <a:ea typeface="Arial"/>
                <a:cs typeface="Arial"/>
                <a:sym typeface="Arial"/>
              </a:rPr>
              <a:t>Create an ordered list.</a:t>
            </a:r>
            <a:endParaRPr/>
          </a:p>
          <a:p>
            <a:pPr marL="609600" lvl="0" indent="-609600" algn="l" rtl="0">
              <a:lnSpc>
                <a:spcPct val="100000"/>
              </a:lnSpc>
              <a:spcBef>
                <a:spcPts val="480"/>
              </a:spcBef>
              <a:spcAft>
                <a:spcPts val="0"/>
              </a:spcAft>
              <a:buClr>
                <a:schemeClr val="lt1"/>
              </a:buClr>
              <a:buSzPts val="2400"/>
              <a:buFont typeface="Noto Sans Symbols"/>
              <a:buAutoNum type="arabicPeriod"/>
            </a:pPr>
            <a:r>
              <a:rPr lang="en-US" sz="2400" b="0" i="0" u="none">
                <a:solidFill>
                  <a:schemeClr val="dk1"/>
                </a:solidFill>
                <a:latin typeface="Arial"/>
                <a:ea typeface="Arial"/>
                <a:cs typeface="Arial"/>
                <a:sym typeface="Arial"/>
              </a:rPr>
              <a:t>Create a defined list.</a:t>
            </a:r>
            <a:endParaRPr/>
          </a:p>
          <a:p>
            <a:pPr marL="609600" lvl="0" indent="-609600" algn="l" rtl="0">
              <a:lnSpc>
                <a:spcPct val="100000"/>
              </a:lnSpc>
              <a:spcBef>
                <a:spcPts val="480"/>
              </a:spcBef>
              <a:spcAft>
                <a:spcPts val="0"/>
              </a:spcAft>
              <a:buClr>
                <a:schemeClr val="lt1"/>
              </a:buClr>
              <a:buSzPts val="2400"/>
              <a:buFont typeface="Noto Sans Symbols"/>
              <a:buAutoNum type="arabicPeriod"/>
            </a:pPr>
            <a:r>
              <a:rPr lang="en-US" sz="2400" b="0" i="0" u="none">
                <a:solidFill>
                  <a:schemeClr val="dk1"/>
                </a:solidFill>
                <a:latin typeface="Arial"/>
                <a:ea typeface="Arial"/>
                <a:cs typeface="Arial"/>
                <a:sym typeface="Arial"/>
              </a:rPr>
              <a:t>Nest Lists.</a:t>
            </a:r>
            <a:endParaRPr/>
          </a:p>
          <a:p>
            <a:pPr marL="342900" lvl="0" indent="-190500" algn="l" rtl="0">
              <a:spcBef>
                <a:spcPts val="480"/>
              </a:spcBef>
              <a:spcAft>
                <a:spcPts val="0"/>
              </a:spcAft>
              <a:buClr>
                <a:schemeClr val="dk1"/>
              </a:buClr>
              <a:buSzPts val="2400"/>
              <a:buFont typeface="Arial"/>
              <a:buNone/>
            </a:pPr>
            <a:endParaRPr sz="2400" b="0" i="0" u="none">
              <a:solidFill>
                <a:schemeClr val="dk1"/>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62"/>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48</a:t>
            </a:fld>
            <a:endParaRPr/>
          </a:p>
        </p:txBody>
      </p:sp>
      <p:sp>
        <p:nvSpPr>
          <p:cNvPr id="471" name="Google Shape;471;p62"/>
          <p:cNvSpPr txBox="1">
            <a:spLocks noGrp="1"/>
          </p:cNvSpPr>
          <p:nvPr>
            <p:ph type="title"/>
          </p:nvPr>
        </p:nvSpPr>
        <p:spPr>
          <a:xfrm>
            <a:off x="606425" y="274637"/>
            <a:ext cx="7931150" cy="1143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List Elements</a:t>
            </a:r>
            <a:endParaRPr/>
          </a:p>
        </p:txBody>
      </p:sp>
      <p:sp>
        <p:nvSpPr>
          <p:cNvPr id="472" name="Google Shape;472;p62"/>
          <p:cNvSpPr txBox="1">
            <a:spLocks noGrp="1"/>
          </p:cNvSpPr>
          <p:nvPr>
            <p:ph type="body" idx="1"/>
          </p:nvPr>
        </p:nvSpPr>
        <p:spPr>
          <a:xfrm>
            <a:off x="457200" y="1600200"/>
            <a:ext cx="8229600" cy="5257800"/>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1"/>
              </a:buClr>
              <a:buSzPts val="2400"/>
              <a:buFont typeface="Noto Sans Symbols"/>
              <a:buChar char="▪"/>
            </a:pPr>
            <a:r>
              <a:rPr lang="en-US" sz="2400" b="0" i="0" u="none">
                <a:solidFill>
                  <a:schemeClr val="dk1"/>
                </a:solidFill>
                <a:latin typeface="Arial"/>
                <a:ea typeface="Arial"/>
                <a:cs typeface="Arial"/>
                <a:sym typeface="Arial"/>
              </a:rPr>
              <a:t>HTML supplies several list elements. Most list elements are composed of one or more &lt;LI&gt; (List Item) elements.</a:t>
            </a:r>
            <a:endParaRPr/>
          </a:p>
          <a:p>
            <a:pPr marL="342900" lvl="0" indent="-342900" algn="l" rtl="0">
              <a:lnSpc>
                <a:spcPct val="100000"/>
              </a:lnSpc>
              <a:spcBef>
                <a:spcPts val="480"/>
              </a:spcBef>
              <a:spcAft>
                <a:spcPts val="0"/>
              </a:spcAft>
              <a:buClr>
                <a:schemeClr val="lt1"/>
              </a:buClr>
              <a:buSzPts val="2400"/>
              <a:buFont typeface="Noto Sans Symbols"/>
              <a:buChar char="▪"/>
            </a:pPr>
            <a:r>
              <a:rPr lang="en-US" sz="2400" b="0" i="0" u="none">
                <a:solidFill>
                  <a:schemeClr val="dk1"/>
                </a:solidFill>
                <a:latin typeface="Arial"/>
                <a:ea typeface="Arial"/>
                <a:cs typeface="Arial"/>
                <a:sym typeface="Arial"/>
              </a:rPr>
              <a:t>UL : Unordered List. Items in this list start with a list mark such as a bullet. Browsers will usually change the list mark in nested lists.</a:t>
            </a:r>
            <a:endParaRPr/>
          </a:p>
          <a:p>
            <a:pPr marL="342900" lvl="0" indent="-342900" algn="l" rtl="0">
              <a:lnSpc>
                <a:spcPct val="100000"/>
              </a:lnSpc>
              <a:spcBef>
                <a:spcPts val="480"/>
              </a:spcBef>
              <a:spcAft>
                <a:spcPts val="0"/>
              </a:spcAft>
              <a:buClr>
                <a:srgbClr val="FF0000"/>
              </a:buClr>
              <a:buSzPts val="2400"/>
              <a:buFont typeface="Arial"/>
              <a:buNone/>
            </a:pPr>
            <a:r>
              <a:rPr lang="en-US" sz="2400" b="1" i="0" u="none">
                <a:solidFill>
                  <a:srgbClr val="FF0000"/>
                </a:solidFill>
                <a:latin typeface="Arial"/>
                <a:ea typeface="Arial"/>
                <a:cs typeface="Arial"/>
                <a:sym typeface="Arial"/>
              </a:rPr>
              <a:t>&lt;UL&gt;</a:t>
            </a:r>
            <a:endParaRPr/>
          </a:p>
          <a:p>
            <a:pPr marL="342900" lvl="0" indent="-342900" algn="l" rtl="0">
              <a:lnSpc>
                <a:spcPct val="100000"/>
              </a:lnSpc>
              <a:spcBef>
                <a:spcPts val="480"/>
              </a:spcBef>
              <a:spcAft>
                <a:spcPts val="0"/>
              </a:spcAft>
              <a:buClr>
                <a:srgbClr val="0000CC"/>
              </a:buClr>
              <a:buSzPts val="2400"/>
              <a:buFont typeface="Arial"/>
              <a:buNone/>
            </a:pPr>
            <a:r>
              <a:rPr lang="en-US" sz="2400" b="1" i="0" u="none">
                <a:solidFill>
                  <a:srgbClr val="0000CC"/>
                </a:solidFill>
                <a:latin typeface="Arial"/>
                <a:ea typeface="Arial"/>
                <a:cs typeface="Arial"/>
                <a:sym typeface="Arial"/>
              </a:rPr>
              <a:t>&lt;LI&gt;</a:t>
            </a:r>
            <a:r>
              <a:rPr lang="en-US" sz="2400" b="0" i="0" u="none">
                <a:solidFill>
                  <a:schemeClr val="dk1"/>
                </a:solidFill>
                <a:latin typeface="Arial"/>
                <a:ea typeface="Arial"/>
                <a:cs typeface="Arial"/>
                <a:sym typeface="Arial"/>
              </a:rPr>
              <a:t> List item </a:t>
            </a:r>
            <a:r>
              <a:rPr lang="en-US" sz="2400" b="1" i="0" u="none">
                <a:solidFill>
                  <a:srgbClr val="0000CC"/>
                </a:solidFill>
                <a:latin typeface="Arial"/>
                <a:ea typeface="Arial"/>
                <a:cs typeface="Arial"/>
                <a:sym typeface="Arial"/>
              </a:rPr>
              <a:t>…&lt;/LI&gt;</a:t>
            </a:r>
            <a:r>
              <a:rPr lang="en-US" sz="2400" b="0" i="0" u="none">
                <a:solidFill>
                  <a:schemeClr val="dk1"/>
                </a:solidFill>
                <a:latin typeface="Arial"/>
                <a:ea typeface="Arial"/>
                <a:cs typeface="Arial"/>
                <a:sym typeface="Arial"/>
              </a:rPr>
              <a:t>			</a:t>
            </a:r>
            <a:endParaRPr/>
          </a:p>
          <a:p>
            <a:pPr marL="342900" lvl="0" indent="-342900" algn="l" rtl="0">
              <a:lnSpc>
                <a:spcPct val="100000"/>
              </a:lnSpc>
              <a:spcBef>
                <a:spcPts val="480"/>
              </a:spcBef>
              <a:spcAft>
                <a:spcPts val="0"/>
              </a:spcAft>
              <a:buClr>
                <a:srgbClr val="0000CC"/>
              </a:buClr>
              <a:buSzPts val="2400"/>
              <a:buFont typeface="Arial"/>
              <a:buNone/>
            </a:pPr>
            <a:r>
              <a:rPr lang="en-US" sz="2400" b="1" i="0" u="none">
                <a:solidFill>
                  <a:srgbClr val="0000CC"/>
                </a:solidFill>
                <a:latin typeface="Arial"/>
                <a:ea typeface="Arial"/>
                <a:cs typeface="Arial"/>
                <a:sym typeface="Arial"/>
              </a:rPr>
              <a:t>&lt;LI&gt;</a:t>
            </a:r>
            <a:r>
              <a:rPr lang="en-US" sz="2400" b="0" i="0" u="none">
                <a:solidFill>
                  <a:schemeClr val="dk1"/>
                </a:solidFill>
                <a:latin typeface="Arial"/>
                <a:ea typeface="Arial"/>
                <a:cs typeface="Arial"/>
                <a:sym typeface="Arial"/>
              </a:rPr>
              <a:t> List item </a:t>
            </a:r>
            <a:r>
              <a:rPr lang="en-US" sz="2400" b="1" i="0" u="none">
                <a:solidFill>
                  <a:srgbClr val="0000CC"/>
                </a:solidFill>
                <a:latin typeface="Arial"/>
                <a:ea typeface="Arial"/>
                <a:cs typeface="Arial"/>
                <a:sym typeface="Arial"/>
              </a:rPr>
              <a:t>…&lt;/LI&gt;</a:t>
            </a:r>
            <a:endParaRPr/>
          </a:p>
          <a:p>
            <a:pPr marL="342900" lvl="0" indent="-342900" algn="l" rtl="0">
              <a:lnSpc>
                <a:spcPct val="100000"/>
              </a:lnSpc>
              <a:spcBef>
                <a:spcPts val="480"/>
              </a:spcBef>
              <a:spcAft>
                <a:spcPts val="0"/>
              </a:spcAft>
              <a:buClr>
                <a:srgbClr val="FF0000"/>
              </a:buClr>
              <a:buSzPts val="2400"/>
              <a:buFont typeface="Arial"/>
              <a:buNone/>
            </a:pPr>
            <a:r>
              <a:rPr lang="en-US" sz="2400" b="1" i="0" u="none">
                <a:solidFill>
                  <a:srgbClr val="FF0000"/>
                </a:solidFill>
                <a:latin typeface="Arial"/>
                <a:ea typeface="Arial"/>
                <a:cs typeface="Arial"/>
                <a:sym typeface="Arial"/>
              </a:rPr>
              <a:t>&lt;/UL&gt;</a:t>
            </a:r>
            <a:endParaRPr/>
          </a:p>
          <a:p>
            <a:pPr marL="342900" lvl="0" indent="-342900" algn="l" rtl="0">
              <a:lnSpc>
                <a:spcPct val="100000"/>
              </a:lnSpc>
              <a:spcBef>
                <a:spcPts val="480"/>
              </a:spcBef>
              <a:spcAft>
                <a:spcPts val="0"/>
              </a:spcAft>
              <a:buClr>
                <a:schemeClr val="lt1"/>
              </a:buClr>
              <a:buSzPts val="2400"/>
              <a:buFont typeface="Arial"/>
              <a:buChar char="•"/>
            </a:pPr>
            <a:r>
              <a:rPr lang="en-US" sz="2400" b="0" i="0" u="none">
                <a:solidFill>
                  <a:schemeClr val="dk1"/>
                </a:solidFill>
                <a:latin typeface="Arial"/>
                <a:ea typeface="Arial"/>
                <a:cs typeface="Arial"/>
                <a:sym typeface="Arial"/>
              </a:rPr>
              <a:t>List item …</a:t>
            </a:r>
            <a:endParaRPr/>
          </a:p>
          <a:p>
            <a:pPr marL="342900" lvl="0" indent="-342900" algn="l" rtl="0">
              <a:lnSpc>
                <a:spcPct val="100000"/>
              </a:lnSpc>
              <a:spcBef>
                <a:spcPts val="480"/>
              </a:spcBef>
              <a:spcAft>
                <a:spcPts val="0"/>
              </a:spcAft>
              <a:buClr>
                <a:schemeClr val="lt1"/>
              </a:buClr>
              <a:buSzPts val="2400"/>
              <a:buFont typeface="Arial"/>
              <a:buChar char="•"/>
            </a:pPr>
            <a:r>
              <a:rPr lang="en-US" sz="2400" b="0" i="0" u="none">
                <a:solidFill>
                  <a:schemeClr val="dk1"/>
                </a:solidFill>
                <a:latin typeface="Arial"/>
                <a:ea typeface="Arial"/>
                <a:cs typeface="Arial"/>
                <a:sym typeface="Arial"/>
              </a:rPr>
              <a:t>List item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63"/>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49</a:t>
            </a:fld>
            <a:endParaRPr/>
          </a:p>
        </p:txBody>
      </p:sp>
      <p:sp>
        <p:nvSpPr>
          <p:cNvPr id="478" name="Google Shape;478;p63"/>
          <p:cNvSpPr txBox="1">
            <a:spLocks noGrp="1"/>
          </p:cNvSpPr>
          <p:nvPr>
            <p:ph type="title"/>
          </p:nvPr>
        </p:nvSpPr>
        <p:spPr>
          <a:xfrm>
            <a:off x="606425" y="274637"/>
            <a:ext cx="7931150" cy="1143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1" i="0" u="none">
                <a:solidFill>
                  <a:srgbClr val="FFFF00"/>
                </a:solidFill>
                <a:latin typeface="Arial"/>
                <a:ea typeface="Arial"/>
                <a:cs typeface="Arial"/>
                <a:sym typeface="Arial"/>
              </a:rPr>
              <a:t>List Elements</a:t>
            </a:r>
            <a:endParaRPr/>
          </a:p>
        </p:txBody>
      </p:sp>
      <p:sp>
        <p:nvSpPr>
          <p:cNvPr id="479" name="Google Shape;479;p63"/>
          <p:cNvSpPr txBox="1">
            <a:spLocks noGrp="1"/>
          </p:cNvSpPr>
          <p:nvPr>
            <p:ph type="body" idx="1"/>
          </p:nvPr>
        </p:nvSpPr>
        <p:spPr>
          <a:xfrm>
            <a:off x="457200" y="1752600"/>
            <a:ext cx="8229600" cy="4876800"/>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lt1"/>
              </a:buClr>
              <a:buSzPts val="2400"/>
              <a:buFont typeface="Noto Sans Symbols"/>
              <a:buChar char="▪"/>
            </a:pPr>
            <a:r>
              <a:rPr lang="en-US" sz="2400" b="0" i="0" u="none">
                <a:solidFill>
                  <a:schemeClr val="dk1"/>
                </a:solidFill>
                <a:latin typeface="Arial"/>
                <a:ea typeface="Arial"/>
                <a:cs typeface="Arial"/>
                <a:sym typeface="Arial"/>
              </a:rPr>
              <a:t>You have the choice of three bullet types: </a:t>
            </a:r>
            <a:r>
              <a:rPr lang="en-US" sz="2400" b="1" i="0" u="none">
                <a:solidFill>
                  <a:srgbClr val="FF0000"/>
                </a:solidFill>
                <a:latin typeface="Arial"/>
                <a:ea typeface="Arial"/>
                <a:cs typeface="Arial"/>
                <a:sym typeface="Arial"/>
              </a:rPr>
              <a:t>disc(default), circle, square.</a:t>
            </a:r>
            <a:endParaRPr/>
          </a:p>
          <a:p>
            <a:pPr marL="342900" lvl="0" indent="-342900" algn="l" rtl="0">
              <a:lnSpc>
                <a:spcPct val="90000"/>
              </a:lnSpc>
              <a:spcBef>
                <a:spcPts val="480"/>
              </a:spcBef>
              <a:spcAft>
                <a:spcPts val="0"/>
              </a:spcAft>
              <a:buClr>
                <a:schemeClr val="lt1"/>
              </a:buClr>
              <a:buSzPts val="2400"/>
              <a:buFont typeface="Noto Sans Symbols"/>
              <a:buChar char="▪"/>
            </a:pPr>
            <a:r>
              <a:rPr lang="en-US" sz="2400" b="0" i="0" u="none">
                <a:solidFill>
                  <a:schemeClr val="dk1"/>
                </a:solidFill>
                <a:latin typeface="Arial"/>
                <a:ea typeface="Arial"/>
                <a:cs typeface="Arial"/>
                <a:sym typeface="Arial"/>
              </a:rPr>
              <a:t>These are controlled in Netscape Navigator by the “TYPE” attribute for the &lt;UL&gt; element.</a:t>
            </a:r>
            <a:endParaRPr/>
          </a:p>
          <a:p>
            <a:pPr marL="342900" lvl="0" indent="-342900" algn="l" rtl="0">
              <a:lnSpc>
                <a:spcPct val="9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&lt;UL TYPE=“square”&gt;</a:t>
            </a:r>
            <a:endParaRPr/>
          </a:p>
          <a:p>
            <a:pPr marL="342900" lvl="0" indent="-342900" algn="l" rtl="0">
              <a:lnSpc>
                <a:spcPct val="9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&lt;LI&gt; List item …&lt;/LI&gt;			</a:t>
            </a:r>
            <a:endParaRPr/>
          </a:p>
          <a:p>
            <a:pPr marL="342900" lvl="0" indent="-342900" algn="l" rtl="0">
              <a:lnSpc>
                <a:spcPct val="9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&lt;LI&gt; List item …&lt;/LI&gt;</a:t>
            </a:r>
            <a:endParaRPr/>
          </a:p>
          <a:p>
            <a:pPr marL="342900" lvl="0" indent="-342900" algn="l" rtl="0">
              <a:lnSpc>
                <a:spcPct val="9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&lt;LI&gt; List item …&lt;/LI&gt;</a:t>
            </a:r>
            <a:endParaRPr/>
          </a:p>
          <a:p>
            <a:pPr marL="342900" lvl="0" indent="-342900" algn="l" rtl="0">
              <a:lnSpc>
                <a:spcPct val="9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&lt;/UL&gt;</a:t>
            </a:r>
            <a:endParaRPr/>
          </a:p>
          <a:p>
            <a:pPr marL="342900" lvl="0" indent="-342900" algn="l" rtl="0">
              <a:lnSpc>
                <a:spcPct val="90000"/>
              </a:lnSpc>
              <a:spcBef>
                <a:spcPts val="480"/>
              </a:spcBef>
              <a:spcAft>
                <a:spcPts val="0"/>
              </a:spcAft>
              <a:buClr>
                <a:schemeClr val="lt1"/>
              </a:buClr>
              <a:buSzPts val="2400"/>
              <a:buFont typeface="Noto Sans Symbols"/>
              <a:buChar char="▪"/>
            </a:pPr>
            <a:r>
              <a:rPr lang="en-US" sz="2400" b="0" i="0" u="none">
                <a:solidFill>
                  <a:schemeClr val="dk1"/>
                </a:solidFill>
                <a:latin typeface="Arial"/>
                <a:ea typeface="Arial"/>
                <a:cs typeface="Arial"/>
                <a:sym typeface="Arial"/>
              </a:rPr>
              <a:t>List item …</a:t>
            </a:r>
            <a:endParaRPr/>
          </a:p>
          <a:p>
            <a:pPr marL="342900" lvl="0" indent="-342900" algn="l" rtl="0">
              <a:lnSpc>
                <a:spcPct val="90000"/>
              </a:lnSpc>
              <a:spcBef>
                <a:spcPts val="480"/>
              </a:spcBef>
              <a:spcAft>
                <a:spcPts val="0"/>
              </a:spcAft>
              <a:buClr>
                <a:schemeClr val="lt1"/>
              </a:buClr>
              <a:buSzPts val="2400"/>
              <a:buFont typeface="Noto Sans Symbols"/>
              <a:buChar char="▪"/>
            </a:pPr>
            <a:r>
              <a:rPr lang="en-US" sz="2400" b="0" i="0" u="none">
                <a:solidFill>
                  <a:schemeClr val="dk1"/>
                </a:solidFill>
                <a:latin typeface="Arial"/>
                <a:ea typeface="Arial"/>
                <a:cs typeface="Arial"/>
                <a:sym typeface="Arial"/>
              </a:rPr>
              <a:t>List item …</a:t>
            </a:r>
            <a:endParaRPr/>
          </a:p>
          <a:p>
            <a:pPr marL="342900" lvl="0" indent="-342900" algn="l" rtl="0">
              <a:lnSpc>
                <a:spcPct val="90000"/>
              </a:lnSpc>
              <a:spcBef>
                <a:spcPts val="480"/>
              </a:spcBef>
              <a:spcAft>
                <a:spcPts val="0"/>
              </a:spcAft>
              <a:buClr>
                <a:schemeClr val="lt1"/>
              </a:buClr>
              <a:buSzPts val="2400"/>
              <a:buFont typeface="Noto Sans Symbols"/>
              <a:buChar char="▪"/>
            </a:pPr>
            <a:r>
              <a:rPr lang="en-US" sz="2400" b="0" i="0" u="none">
                <a:solidFill>
                  <a:schemeClr val="dk1"/>
                </a:solidFill>
                <a:latin typeface="Arial"/>
                <a:ea typeface="Arial"/>
                <a:cs typeface="Arial"/>
                <a:sym typeface="Arial"/>
              </a:rPr>
              <a:t>List item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Arial"/>
              <a:buNone/>
            </a:pPr>
            <a:r>
              <a:rPr lang="en-US" sz="4400" b="0" i="0" u="none">
                <a:solidFill>
                  <a:schemeClr val="dk2"/>
                </a:solidFill>
                <a:latin typeface="Arial"/>
                <a:ea typeface="Arial"/>
                <a:cs typeface="Arial"/>
                <a:sym typeface="Arial"/>
              </a:rPr>
              <a:t>Adding Attributes to Tags</a:t>
            </a:r>
            <a:endParaRPr/>
          </a:p>
        </p:txBody>
      </p:sp>
      <p:sp>
        <p:nvSpPr>
          <p:cNvPr id="156" name="Google Shape;156;p1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You can add attributes to tags to enhance your page.</a:t>
            </a:r>
            <a:endParaRPr/>
          </a:p>
          <a:p>
            <a:pPr marL="342900" lvl="0" indent="-342900" algn="l" rtl="0">
              <a:lnSpc>
                <a:spcPct val="90000"/>
              </a:lnSpc>
              <a:spcBef>
                <a:spcPts val="64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Added attributes go inside the brackets of the opening tag (example: &lt;p align=center&gt; would center the paragraph)</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6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Arial"/>
              <a:buNone/>
            </a:pPr>
            <a:r>
              <a:rPr lang="en-US" sz="4400" b="0" i="0" u="none">
                <a:solidFill>
                  <a:schemeClr val="dk2"/>
                </a:solidFill>
                <a:latin typeface="Arial"/>
                <a:ea typeface="Arial"/>
                <a:cs typeface="Arial"/>
                <a:sym typeface="Arial"/>
              </a:rPr>
              <a:t>Example of UL</a:t>
            </a:r>
            <a:endParaRPr/>
          </a:p>
        </p:txBody>
      </p:sp>
      <p:sp>
        <p:nvSpPr>
          <p:cNvPr id="485" name="Google Shape;485;p6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&lt;html&gt;</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&lt;body&gt;</a:t>
            </a:r>
            <a:endParaRPr/>
          </a:p>
          <a:p>
            <a:pPr marL="342900" marR="0" lvl="0" indent="-215900" algn="l" rtl="0">
              <a:lnSpc>
                <a:spcPct val="100000"/>
              </a:lnSpc>
              <a:spcBef>
                <a:spcPts val="40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&lt;h2&gt;Unordered List with Default Bullets&lt;/h2&gt;</a:t>
            </a:r>
            <a:endParaRPr/>
          </a:p>
          <a:p>
            <a:pPr marL="342900" marR="0" lvl="0" indent="-215900" algn="l" rtl="0">
              <a:lnSpc>
                <a:spcPct val="100000"/>
              </a:lnSpc>
              <a:spcBef>
                <a:spcPts val="40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&lt;ul&gt;</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  &lt;li&gt;Coffee&lt;/li&gt;</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  &lt;li&gt;Tea&lt;/li&gt;</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  &lt;li&gt;Milk&lt;/li&gt;</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&lt;/ul&gt;  </a:t>
            </a:r>
            <a:endParaRPr/>
          </a:p>
          <a:p>
            <a:pPr marL="342900" marR="0" lvl="0" indent="-215900" algn="l" rtl="0">
              <a:lnSpc>
                <a:spcPct val="100000"/>
              </a:lnSpc>
              <a:spcBef>
                <a:spcPts val="40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&lt;/body&gt;</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&lt;/html&gt;</a:t>
            </a:r>
            <a:endParaRPr/>
          </a:p>
          <a:p>
            <a:pPr marL="342900" marR="0" lvl="0" indent="-215900" algn="l" rtl="0">
              <a:spcBef>
                <a:spcPts val="40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p:txBody>
      </p:sp>
      <p:sp>
        <p:nvSpPr>
          <p:cNvPr id="486" name="Google Shape;486;p64"/>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65"/>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51</a:t>
            </a:fld>
            <a:endParaRPr/>
          </a:p>
        </p:txBody>
      </p:sp>
      <p:sp>
        <p:nvSpPr>
          <p:cNvPr id="492" name="Google Shape;492;p65"/>
          <p:cNvSpPr txBox="1">
            <a:spLocks noGrp="1"/>
          </p:cNvSpPr>
          <p:nvPr>
            <p:ph type="title"/>
          </p:nvPr>
        </p:nvSpPr>
        <p:spPr>
          <a:xfrm>
            <a:off x="681037" y="427037"/>
            <a:ext cx="7929562" cy="9144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List Elements</a:t>
            </a:r>
            <a:endParaRPr/>
          </a:p>
        </p:txBody>
      </p:sp>
      <p:sp>
        <p:nvSpPr>
          <p:cNvPr id="493" name="Google Shape;493;p65"/>
          <p:cNvSpPr txBox="1">
            <a:spLocks noGrp="1"/>
          </p:cNvSpPr>
          <p:nvPr>
            <p:ph type="body" idx="1"/>
          </p:nvPr>
        </p:nvSpPr>
        <p:spPr>
          <a:xfrm>
            <a:off x="457200" y="1600200"/>
            <a:ext cx="8229600" cy="4876800"/>
          </a:xfrm>
          <a:prstGeom prst="rect">
            <a:avLst/>
          </a:prstGeom>
          <a:solidFill>
            <a:schemeClr val="accent1"/>
          </a:solidFill>
          <a:ln>
            <a:noFill/>
          </a:ln>
        </p:spPr>
        <p:txBody>
          <a:bodyPr spcFirstLastPara="1" wrap="square" lIns="91425" tIns="45700" rIns="91425" bIns="45700" anchor="t" anchorCtr="0">
            <a:noAutofit/>
          </a:bodyPr>
          <a:lstStyle/>
          <a:p>
            <a:pPr marL="609600" lvl="0" indent="-609600" algn="l" rtl="0">
              <a:lnSpc>
                <a:spcPct val="90000"/>
              </a:lnSpc>
              <a:spcBef>
                <a:spcPts val="0"/>
              </a:spcBef>
              <a:spcAft>
                <a:spcPts val="0"/>
              </a:spcAft>
              <a:buClr>
                <a:schemeClr val="lt1"/>
              </a:buClr>
              <a:buSzPts val="2400"/>
              <a:buFont typeface="Noto Sans Symbols"/>
              <a:buChar char="▪"/>
            </a:pPr>
            <a:r>
              <a:rPr lang="en-US" sz="2400" b="0" i="0" u="none">
                <a:solidFill>
                  <a:schemeClr val="dk1"/>
                </a:solidFill>
                <a:latin typeface="Arial"/>
                <a:ea typeface="Arial"/>
                <a:cs typeface="Arial"/>
                <a:sym typeface="Arial"/>
              </a:rPr>
              <a:t>OL: Ordered List. Items in this list are numbered automatically by the browser.</a:t>
            </a:r>
            <a:endParaRPr/>
          </a:p>
          <a:p>
            <a:pPr marL="609600" lvl="0" indent="-609600" algn="l" rtl="0">
              <a:lnSpc>
                <a:spcPct val="90000"/>
              </a:lnSpc>
              <a:spcBef>
                <a:spcPts val="480"/>
              </a:spcBef>
              <a:spcAft>
                <a:spcPts val="0"/>
              </a:spcAft>
              <a:buClr>
                <a:srgbClr val="990000"/>
              </a:buClr>
              <a:buSzPts val="2400"/>
              <a:buFont typeface="Arial"/>
              <a:buNone/>
            </a:pPr>
            <a:r>
              <a:rPr lang="en-US" sz="2400" b="0" i="0" u="none">
                <a:solidFill>
                  <a:srgbClr val="990000"/>
                </a:solidFill>
                <a:latin typeface="Arial"/>
                <a:ea typeface="Arial"/>
                <a:cs typeface="Arial"/>
                <a:sym typeface="Arial"/>
              </a:rPr>
              <a:t>&lt;OL&gt;</a:t>
            </a:r>
            <a:endParaRPr/>
          </a:p>
          <a:p>
            <a:pPr marL="609600" lvl="0" indent="-609600" algn="l" rtl="0">
              <a:lnSpc>
                <a:spcPct val="90000"/>
              </a:lnSpc>
              <a:spcBef>
                <a:spcPts val="480"/>
              </a:spcBef>
              <a:spcAft>
                <a:spcPts val="0"/>
              </a:spcAft>
              <a:buClr>
                <a:srgbClr val="990000"/>
              </a:buClr>
              <a:buSzPts val="2400"/>
              <a:buFont typeface="Arial"/>
              <a:buNone/>
            </a:pPr>
            <a:r>
              <a:rPr lang="en-US" sz="2400" b="0" i="0" u="none">
                <a:solidFill>
                  <a:srgbClr val="990000"/>
                </a:solidFill>
                <a:latin typeface="Arial"/>
                <a:ea typeface="Arial"/>
                <a:cs typeface="Arial"/>
                <a:sym typeface="Arial"/>
              </a:rPr>
              <a:t>&lt;LI&gt; List item …&lt;/LI&gt;			</a:t>
            </a:r>
            <a:endParaRPr/>
          </a:p>
          <a:p>
            <a:pPr marL="609600" lvl="0" indent="-609600" algn="l" rtl="0">
              <a:lnSpc>
                <a:spcPct val="90000"/>
              </a:lnSpc>
              <a:spcBef>
                <a:spcPts val="480"/>
              </a:spcBef>
              <a:spcAft>
                <a:spcPts val="0"/>
              </a:spcAft>
              <a:buClr>
                <a:srgbClr val="990000"/>
              </a:buClr>
              <a:buSzPts val="2400"/>
              <a:buFont typeface="Arial"/>
              <a:buNone/>
            </a:pPr>
            <a:r>
              <a:rPr lang="en-US" sz="2400" b="0" i="0" u="none">
                <a:solidFill>
                  <a:srgbClr val="990000"/>
                </a:solidFill>
                <a:latin typeface="Arial"/>
                <a:ea typeface="Arial"/>
                <a:cs typeface="Arial"/>
                <a:sym typeface="Arial"/>
              </a:rPr>
              <a:t>&lt;LI&gt; List item …&lt;/LI&gt;</a:t>
            </a:r>
            <a:endParaRPr/>
          </a:p>
          <a:p>
            <a:pPr marL="609600" lvl="0" indent="-609600" algn="l" rtl="0">
              <a:lnSpc>
                <a:spcPct val="90000"/>
              </a:lnSpc>
              <a:spcBef>
                <a:spcPts val="480"/>
              </a:spcBef>
              <a:spcAft>
                <a:spcPts val="0"/>
              </a:spcAft>
              <a:buClr>
                <a:srgbClr val="990000"/>
              </a:buClr>
              <a:buSzPts val="2400"/>
              <a:buFont typeface="Arial"/>
              <a:buNone/>
            </a:pPr>
            <a:r>
              <a:rPr lang="en-US" sz="2400" b="0" i="0" u="none">
                <a:solidFill>
                  <a:srgbClr val="990000"/>
                </a:solidFill>
                <a:latin typeface="Arial"/>
                <a:ea typeface="Arial"/>
                <a:cs typeface="Arial"/>
                <a:sym typeface="Arial"/>
              </a:rPr>
              <a:t>&lt;LI&gt; List item …&lt;/LI&gt;</a:t>
            </a:r>
            <a:endParaRPr/>
          </a:p>
          <a:p>
            <a:pPr marL="609600" lvl="0" indent="-609600" algn="l" rtl="0">
              <a:lnSpc>
                <a:spcPct val="90000"/>
              </a:lnSpc>
              <a:spcBef>
                <a:spcPts val="480"/>
              </a:spcBef>
              <a:spcAft>
                <a:spcPts val="0"/>
              </a:spcAft>
              <a:buClr>
                <a:srgbClr val="990000"/>
              </a:buClr>
              <a:buSzPts val="2400"/>
              <a:buFont typeface="Arial"/>
              <a:buNone/>
            </a:pPr>
            <a:r>
              <a:rPr lang="en-US" sz="2400" b="0" i="0" u="none">
                <a:solidFill>
                  <a:srgbClr val="990000"/>
                </a:solidFill>
                <a:latin typeface="Arial"/>
                <a:ea typeface="Arial"/>
                <a:cs typeface="Arial"/>
                <a:sym typeface="Arial"/>
              </a:rPr>
              <a:t>&lt;/OL&gt;</a:t>
            </a:r>
            <a:endParaRPr/>
          </a:p>
          <a:p>
            <a:pPr marL="609600" lvl="0" indent="-609600" algn="l" rtl="0">
              <a:lnSpc>
                <a:spcPct val="90000"/>
              </a:lnSpc>
              <a:spcBef>
                <a:spcPts val="480"/>
              </a:spcBef>
              <a:spcAft>
                <a:spcPts val="0"/>
              </a:spcAft>
              <a:buClr>
                <a:schemeClr val="lt1"/>
              </a:buClr>
              <a:buSzPts val="2400"/>
              <a:buFont typeface="Noto Sans Symbols"/>
              <a:buAutoNum type="arabicPeriod"/>
            </a:pPr>
            <a:r>
              <a:rPr lang="en-US" sz="2400" b="1" i="0" u="none">
                <a:solidFill>
                  <a:srgbClr val="FF0000"/>
                </a:solidFill>
                <a:latin typeface="Arial"/>
                <a:ea typeface="Arial"/>
                <a:cs typeface="Arial"/>
                <a:sym typeface="Arial"/>
              </a:rPr>
              <a:t>List item …</a:t>
            </a:r>
            <a:endParaRPr/>
          </a:p>
          <a:p>
            <a:pPr marL="609600" lvl="0" indent="-609600" algn="l" rtl="0">
              <a:lnSpc>
                <a:spcPct val="90000"/>
              </a:lnSpc>
              <a:spcBef>
                <a:spcPts val="480"/>
              </a:spcBef>
              <a:spcAft>
                <a:spcPts val="0"/>
              </a:spcAft>
              <a:buClr>
                <a:schemeClr val="lt1"/>
              </a:buClr>
              <a:buSzPts val="2400"/>
              <a:buFont typeface="Noto Sans Symbols"/>
              <a:buAutoNum type="arabicPeriod"/>
            </a:pPr>
            <a:r>
              <a:rPr lang="en-US" sz="2400" b="1" i="0" u="none">
                <a:solidFill>
                  <a:srgbClr val="FF0000"/>
                </a:solidFill>
                <a:latin typeface="Arial"/>
                <a:ea typeface="Arial"/>
                <a:cs typeface="Arial"/>
                <a:sym typeface="Arial"/>
              </a:rPr>
              <a:t>List item …</a:t>
            </a:r>
            <a:endParaRPr/>
          </a:p>
          <a:p>
            <a:pPr marL="609600" lvl="0" indent="-609600" algn="l" rtl="0">
              <a:lnSpc>
                <a:spcPct val="90000"/>
              </a:lnSpc>
              <a:spcBef>
                <a:spcPts val="480"/>
              </a:spcBef>
              <a:spcAft>
                <a:spcPts val="0"/>
              </a:spcAft>
              <a:buClr>
                <a:schemeClr val="lt1"/>
              </a:buClr>
              <a:buSzPts val="2400"/>
              <a:buFont typeface="Noto Sans Symbols"/>
              <a:buAutoNum type="arabicPeriod"/>
            </a:pPr>
            <a:r>
              <a:rPr lang="en-US" sz="2400" b="1" i="0" u="none">
                <a:solidFill>
                  <a:srgbClr val="FF0000"/>
                </a:solidFill>
                <a:latin typeface="Arial"/>
                <a:ea typeface="Arial"/>
                <a:cs typeface="Arial"/>
                <a:sym typeface="Arial"/>
              </a:rPr>
              <a:t>List item</a:t>
            </a:r>
            <a:endParaRPr/>
          </a:p>
          <a:p>
            <a:pPr marL="609600" lvl="0" indent="-609600" algn="l" rtl="0">
              <a:lnSpc>
                <a:spcPct val="90000"/>
              </a:lnSpc>
              <a:spcBef>
                <a:spcPts val="480"/>
              </a:spcBef>
              <a:spcAft>
                <a:spcPts val="0"/>
              </a:spcAft>
              <a:buClr>
                <a:schemeClr val="lt1"/>
              </a:buClr>
              <a:buSzPts val="2400"/>
              <a:buFont typeface="Noto Sans Symbols"/>
              <a:buChar char="▪"/>
            </a:pPr>
            <a:r>
              <a:rPr lang="en-US" sz="2400" b="0" i="0" u="none">
                <a:solidFill>
                  <a:schemeClr val="dk1"/>
                </a:solidFill>
                <a:latin typeface="Arial"/>
                <a:ea typeface="Arial"/>
                <a:cs typeface="Arial"/>
                <a:sym typeface="Arial"/>
              </a:rPr>
              <a:t>You have the choice of setting the TYPE Attribute to one of five numbering styles.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66"/>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52</a:t>
            </a:fld>
            <a:endParaRPr/>
          </a:p>
        </p:txBody>
      </p:sp>
      <p:sp>
        <p:nvSpPr>
          <p:cNvPr id="499" name="Google Shape;499;p66"/>
          <p:cNvSpPr txBox="1">
            <a:spLocks noGrp="1"/>
          </p:cNvSpPr>
          <p:nvPr>
            <p:ph type="title"/>
          </p:nvPr>
        </p:nvSpPr>
        <p:spPr>
          <a:xfrm>
            <a:off x="681037" y="274637"/>
            <a:ext cx="7929562" cy="9144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List Elements</a:t>
            </a:r>
            <a:endParaRPr/>
          </a:p>
        </p:txBody>
      </p:sp>
      <p:graphicFrame>
        <p:nvGraphicFramePr>
          <p:cNvPr id="500" name="Google Shape;500;p66"/>
          <p:cNvGraphicFramePr/>
          <p:nvPr/>
        </p:nvGraphicFramePr>
        <p:xfrm>
          <a:off x="457200" y="1600200"/>
          <a:ext cx="8229575" cy="4114800"/>
        </p:xfrm>
        <a:graphic>
          <a:graphicData uri="http://schemas.openxmlformats.org/drawingml/2006/table">
            <a:tbl>
              <a:tblPr>
                <a:noFill/>
                <a:tableStyleId>{E099E5DE-CE29-49E2-8AF3-6C5B81A4D466}</a:tableStyleId>
              </a:tblPr>
              <a:tblGrid>
                <a:gridCol w="1855775">
                  <a:extLst>
                    <a:ext uri="{9D8B030D-6E8A-4147-A177-3AD203B41FA5}">
                      <a16:colId xmlns:a16="http://schemas.microsoft.com/office/drawing/2014/main" val="20000"/>
                    </a:ext>
                  </a:extLst>
                </a:gridCol>
                <a:gridCol w="3146425">
                  <a:extLst>
                    <a:ext uri="{9D8B030D-6E8A-4147-A177-3AD203B41FA5}">
                      <a16:colId xmlns:a16="http://schemas.microsoft.com/office/drawing/2014/main" val="20001"/>
                    </a:ext>
                  </a:extLst>
                </a:gridCol>
                <a:gridCol w="3227375">
                  <a:extLst>
                    <a:ext uri="{9D8B030D-6E8A-4147-A177-3AD203B41FA5}">
                      <a16:colId xmlns:a16="http://schemas.microsoft.com/office/drawing/2014/main" val="20002"/>
                    </a:ext>
                  </a:extLst>
                </a:gridCol>
              </a:tblGrid>
              <a:tr h="685800">
                <a:tc>
                  <a:txBody>
                    <a:bodyPr/>
                    <a:lstStyle/>
                    <a:p>
                      <a:pPr marL="0" marR="0" lvl="0" indent="0" algn="ctr"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TYPE</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Numbering</a:t>
                      </a:r>
                      <a:endParaRPr/>
                    </a:p>
                  </a:txBody>
                  <a:tcPr marL="91450" marR="91450" marT="45725" marB="45725">
                    <a:lnL w="12700" cap="flat" cmpd="sng">
                      <a:solidFill>
                        <a:schemeClr val="dk1"/>
                      </a:solidFill>
                      <a:prstDash val="solid"/>
                      <a:round/>
                      <a:headEnd type="none" w="sm" len="sm"/>
                      <a:tailEnd type="none" w="sm" len="sm"/>
                    </a:lnL>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Styles</a:t>
                      </a:r>
                      <a:endParaRPr/>
                    </a:p>
                  </a:txBody>
                  <a:tcPr marL="91450" marR="91450" marT="45725" marB="45725">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685800">
                <a:tc>
                  <a:txBody>
                    <a:bodyPr/>
                    <a:lstStyle/>
                    <a:p>
                      <a:pPr marL="0" marR="0" lvl="0" indent="0" algn="ctr"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2800"/>
                        <a:buFont typeface="Arial"/>
                        <a:buNone/>
                      </a:pPr>
                      <a:r>
                        <a:rPr lang="en-US" sz="2800" b="1" i="0" u="none" strike="noStrike" cap="none">
                          <a:solidFill>
                            <a:schemeClr val="accent2"/>
                          </a:solidFill>
                          <a:latin typeface="Arial"/>
                          <a:ea typeface="Arial"/>
                          <a:cs typeface="Arial"/>
                          <a:sym typeface="Arial"/>
                        </a:rPr>
                        <a:t>Arabic numbers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2800"/>
                        <a:buFont typeface="Arial"/>
                        <a:buNone/>
                      </a:pPr>
                      <a:r>
                        <a:rPr lang="en-US" sz="2800" b="1" i="0" u="none" strike="noStrike" cap="none">
                          <a:solidFill>
                            <a:srgbClr val="FF0000"/>
                          </a:solidFill>
                          <a:latin typeface="Arial"/>
                          <a:ea typeface="Arial"/>
                          <a:cs typeface="Arial"/>
                          <a:sym typeface="Arial"/>
                        </a:rPr>
                        <a:t>1,2,3, ……</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85800">
                <a:tc>
                  <a:txBody>
                    <a:bodyPr/>
                    <a:lstStyle/>
                    <a:p>
                      <a:pPr marL="0" marR="0" lvl="0" indent="0" algn="ctr"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a</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2800"/>
                        <a:buFont typeface="Arial"/>
                        <a:buNone/>
                      </a:pPr>
                      <a:r>
                        <a:rPr lang="en-US" sz="2800" b="1" i="0" u="none" strike="noStrike" cap="none">
                          <a:solidFill>
                            <a:schemeClr val="accent2"/>
                          </a:solidFill>
                          <a:latin typeface="Arial"/>
                          <a:ea typeface="Arial"/>
                          <a:cs typeface="Arial"/>
                          <a:sym typeface="Arial"/>
                        </a:rPr>
                        <a:t>Lower alpha</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2800"/>
                        <a:buFont typeface="Arial"/>
                        <a:buNone/>
                      </a:pPr>
                      <a:r>
                        <a:rPr lang="en-US" sz="2800" b="1" i="0" u="none" strike="noStrike" cap="none">
                          <a:solidFill>
                            <a:srgbClr val="FF0000"/>
                          </a:solidFill>
                          <a:latin typeface="Arial"/>
                          <a:ea typeface="Arial"/>
                          <a:cs typeface="Arial"/>
                          <a:sym typeface="Arial"/>
                        </a:rPr>
                        <a:t>a, b, c, ……</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85800">
                <a:tc>
                  <a:txBody>
                    <a:bodyPr/>
                    <a:lstStyle/>
                    <a:p>
                      <a:pPr marL="0" marR="0" lvl="0" indent="0" algn="ctr"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A</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2800"/>
                        <a:buFont typeface="Arial"/>
                        <a:buNone/>
                      </a:pPr>
                      <a:r>
                        <a:rPr lang="en-US" sz="2800" b="1" i="0" u="none" strike="noStrike" cap="none">
                          <a:solidFill>
                            <a:schemeClr val="accent2"/>
                          </a:solidFill>
                          <a:latin typeface="Arial"/>
                          <a:ea typeface="Arial"/>
                          <a:cs typeface="Arial"/>
                          <a:sym typeface="Arial"/>
                        </a:rPr>
                        <a:t>Upper alpha</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2800"/>
                        <a:buFont typeface="Arial"/>
                        <a:buNone/>
                      </a:pPr>
                      <a:r>
                        <a:rPr lang="en-US" sz="2800" b="1" i="0" u="none" strike="noStrike" cap="none">
                          <a:solidFill>
                            <a:srgbClr val="FF0000"/>
                          </a:solidFill>
                          <a:latin typeface="Arial"/>
                          <a:ea typeface="Arial"/>
                          <a:cs typeface="Arial"/>
                          <a:sym typeface="Arial"/>
                        </a:rPr>
                        <a:t>A, B, C, ……</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85800">
                <a:tc>
                  <a:txBody>
                    <a:bodyPr/>
                    <a:lstStyle/>
                    <a:p>
                      <a:pPr marL="0" marR="0" lvl="0" indent="0" algn="ctr"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i</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2800"/>
                        <a:buFont typeface="Arial"/>
                        <a:buNone/>
                      </a:pPr>
                      <a:r>
                        <a:rPr lang="en-US" sz="2800" b="1" i="0" u="none" strike="noStrike" cap="none">
                          <a:solidFill>
                            <a:schemeClr val="accent2"/>
                          </a:solidFill>
                          <a:latin typeface="Arial"/>
                          <a:ea typeface="Arial"/>
                          <a:cs typeface="Arial"/>
                          <a:sym typeface="Arial"/>
                        </a:rPr>
                        <a:t>Lower roman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2800"/>
                        <a:buFont typeface="Arial"/>
                        <a:buNone/>
                      </a:pPr>
                      <a:r>
                        <a:rPr lang="en-US" sz="2800" b="1" i="0" u="none" strike="noStrike" cap="none">
                          <a:solidFill>
                            <a:srgbClr val="FF0000"/>
                          </a:solidFill>
                          <a:latin typeface="Arial"/>
                          <a:ea typeface="Arial"/>
                          <a:cs typeface="Arial"/>
                          <a:sym typeface="Arial"/>
                        </a:rPr>
                        <a:t>i, ii, iii, ……</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685800">
                <a:tc>
                  <a:txBody>
                    <a:bodyPr/>
                    <a:lstStyle/>
                    <a:p>
                      <a:pPr marL="0" marR="0" lvl="0" indent="0" algn="ctr"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I</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2800"/>
                        <a:buFont typeface="Arial"/>
                        <a:buNone/>
                      </a:pPr>
                      <a:r>
                        <a:rPr lang="en-US" sz="2800" b="1" i="0" u="none" strike="noStrike" cap="none">
                          <a:solidFill>
                            <a:schemeClr val="accent2"/>
                          </a:solidFill>
                          <a:latin typeface="Arial"/>
                          <a:ea typeface="Arial"/>
                          <a:cs typeface="Arial"/>
                          <a:sym typeface="Arial"/>
                        </a:rPr>
                        <a:t>Upper roman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2800"/>
                        <a:buFont typeface="Arial"/>
                        <a:buNone/>
                      </a:pPr>
                      <a:r>
                        <a:rPr lang="en-US" sz="2800" b="1" i="0" u="none" strike="noStrike" cap="none">
                          <a:solidFill>
                            <a:srgbClr val="FF0000"/>
                          </a:solidFill>
                          <a:latin typeface="Arial"/>
                          <a:ea typeface="Arial"/>
                          <a:cs typeface="Arial"/>
                          <a:sym typeface="Arial"/>
                        </a:rPr>
                        <a:t>I, II, III, ……</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67"/>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53</a:t>
            </a:fld>
            <a:endParaRPr/>
          </a:p>
        </p:txBody>
      </p:sp>
      <p:sp>
        <p:nvSpPr>
          <p:cNvPr id="506" name="Google Shape;506;p67"/>
          <p:cNvSpPr txBox="1">
            <a:spLocks noGrp="1"/>
          </p:cNvSpPr>
          <p:nvPr>
            <p:ph type="title"/>
          </p:nvPr>
        </p:nvSpPr>
        <p:spPr>
          <a:xfrm>
            <a:off x="457200" y="304800"/>
            <a:ext cx="8229600" cy="1143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List Elements</a:t>
            </a:r>
            <a:endParaRPr/>
          </a:p>
        </p:txBody>
      </p:sp>
      <p:sp>
        <p:nvSpPr>
          <p:cNvPr id="507" name="Google Shape;507;p67"/>
          <p:cNvSpPr txBox="1">
            <a:spLocks noGrp="1"/>
          </p:cNvSpPr>
          <p:nvPr>
            <p:ph type="body" idx="1"/>
          </p:nvPr>
        </p:nvSpPr>
        <p:spPr>
          <a:xfrm>
            <a:off x="457200" y="1828800"/>
            <a:ext cx="8229600" cy="4525962"/>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lt1"/>
              </a:buClr>
              <a:buSzPts val="2800"/>
              <a:buFont typeface="Noto Sans Symbols"/>
              <a:buChar char="▪"/>
            </a:pPr>
            <a:r>
              <a:rPr lang="en-US" sz="2800" b="0" i="0" u="none">
                <a:solidFill>
                  <a:schemeClr val="dk1"/>
                </a:solidFill>
                <a:latin typeface="Arial"/>
                <a:ea typeface="Arial"/>
                <a:cs typeface="Arial"/>
                <a:sym typeface="Arial"/>
              </a:rPr>
              <a:t>You can specify a starting number for an ordered list.</a:t>
            </a:r>
            <a:endParaRPr/>
          </a:p>
          <a:p>
            <a:pPr marL="342900" lvl="0" indent="-342900" algn="l" rtl="0">
              <a:lnSpc>
                <a:spcPct val="80000"/>
              </a:lnSpc>
              <a:spcBef>
                <a:spcPts val="560"/>
              </a:spcBef>
              <a:spcAft>
                <a:spcPts val="0"/>
              </a:spcAft>
              <a:buClr>
                <a:srgbClr val="FF0000"/>
              </a:buClr>
              <a:buSzPts val="2800"/>
              <a:buFont typeface="Arial"/>
              <a:buNone/>
            </a:pPr>
            <a:r>
              <a:rPr lang="en-US" sz="2800" b="1" i="0" u="none">
                <a:solidFill>
                  <a:srgbClr val="FF0000"/>
                </a:solidFill>
                <a:latin typeface="Arial"/>
                <a:ea typeface="Arial"/>
                <a:cs typeface="Arial"/>
                <a:sym typeface="Arial"/>
              </a:rPr>
              <a:t>&lt;OL TYPE =“i”&gt;</a:t>
            </a:r>
            <a:endParaRPr/>
          </a:p>
          <a:p>
            <a:pPr marL="342900" lvl="0" indent="-342900" algn="l" rtl="0">
              <a:lnSpc>
                <a:spcPct val="80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&lt;LI&gt; List item …&lt;/LI&gt;</a:t>
            </a:r>
            <a:endParaRPr/>
          </a:p>
          <a:p>
            <a:pPr marL="342900" lvl="0" indent="-342900" algn="l" rtl="0">
              <a:lnSpc>
                <a:spcPct val="80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&lt;LI&gt; List item …&lt;/LI&gt;</a:t>
            </a:r>
            <a:endParaRPr/>
          </a:p>
          <a:p>
            <a:pPr marL="342900" lvl="0" indent="-342900" algn="l" rtl="0">
              <a:lnSpc>
                <a:spcPct val="80000"/>
              </a:lnSpc>
              <a:spcBef>
                <a:spcPts val="560"/>
              </a:spcBef>
              <a:spcAft>
                <a:spcPts val="0"/>
              </a:spcAft>
              <a:buClr>
                <a:srgbClr val="FF0000"/>
              </a:buClr>
              <a:buSzPts val="2800"/>
              <a:buFont typeface="Arial"/>
              <a:buNone/>
            </a:pPr>
            <a:r>
              <a:rPr lang="en-US" sz="2800" b="1" i="0" u="none">
                <a:solidFill>
                  <a:srgbClr val="FF0000"/>
                </a:solidFill>
                <a:latin typeface="Arial"/>
                <a:ea typeface="Arial"/>
                <a:cs typeface="Arial"/>
                <a:sym typeface="Arial"/>
              </a:rPr>
              <a:t>&lt;/OL&gt;</a:t>
            </a:r>
            <a:endParaRPr/>
          </a:p>
          <a:p>
            <a:pPr marL="342900" lvl="0" indent="-342900" algn="l" rtl="0">
              <a:lnSpc>
                <a:spcPct val="80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&lt;P&gt; text ….&lt;/P&gt;</a:t>
            </a:r>
            <a:endParaRPr/>
          </a:p>
          <a:p>
            <a:pPr marL="342900" lvl="0" indent="-342900" algn="l" rtl="0">
              <a:lnSpc>
                <a:spcPct val="80000"/>
              </a:lnSpc>
              <a:spcBef>
                <a:spcPts val="560"/>
              </a:spcBef>
              <a:spcAft>
                <a:spcPts val="0"/>
              </a:spcAft>
              <a:buClr>
                <a:srgbClr val="FF0000"/>
              </a:buClr>
              <a:buSzPts val="2800"/>
              <a:buFont typeface="Arial"/>
              <a:buNone/>
            </a:pPr>
            <a:r>
              <a:rPr lang="en-US" sz="2800" b="1" i="0" u="none">
                <a:solidFill>
                  <a:srgbClr val="FF0000"/>
                </a:solidFill>
                <a:latin typeface="Arial"/>
                <a:ea typeface="Arial"/>
                <a:cs typeface="Arial"/>
                <a:sym typeface="Arial"/>
              </a:rPr>
              <a:t>&lt;OL TYPE=“i” START=“3”&gt;</a:t>
            </a:r>
            <a:endParaRPr/>
          </a:p>
          <a:p>
            <a:pPr marL="342900" lvl="0" indent="-342900" algn="l" rtl="0">
              <a:lnSpc>
                <a:spcPct val="80000"/>
              </a:lnSpc>
              <a:spcBef>
                <a:spcPts val="560"/>
              </a:spcBef>
              <a:spcAft>
                <a:spcPts val="0"/>
              </a:spcAft>
              <a:buClr>
                <a:srgbClr val="FF0000"/>
              </a:buClr>
              <a:buSzPts val="2800"/>
              <a:buFont typeface="Arial"/>
              <a:buNone/>
            </a:pPr>
            <a:r>
              <a:rPr lang="en-US" sz="2800" b="1" i="0" u="none">
                <a:solidFill>
                  <a:srgbClr val="FF0000"/>
                </a:solidFill>
                <a:latin typeface="Arial"/>
                <a:ea typeface="Arial"/>
                <a:cs typeface="Arial"/>
                <a:sym typeface="Arial"/>
              </a:rPr>
              <a:t>&lt;LI&gt; List item …&lt;/LI&gt;</a:t>
            </a:r>
            <a:endParaRPr/>
          </a:p>
          <a:p>
            <a:pPr marL="342900" lvl="0" indent="-342900" algn="l" rtl="0">
              <a:lnSpc>
                <a:spcPct val="80000"/>
              </a:lnSpc>
              <a:spcBef>
                <a:spcPts val="560"/>
              </a:spcBef>
              <a:spcAft>
                <a:spcPts val="0"/>
              </a:spcAft>
              <a:buClr>
                <a:srgbClr val="FF0000"/>
              </a:buClr>
              <a:buSzPts val="2800"/>
              <a:buFont typeface="Arial"/>
              <a:buNone/>
            </a:pPr>
            <a:r>
              <a:rPr lang="en-US" sz="2800" b="1" i="0" u="none">
                <a:solidFill>
                  <a:srgbClr val="FF0000"/>
                </a:solidFill>
                <a:latin typeface="Arial"/>
                <a:ea typeface="Arial"/>
                <a:cs typeface="Arial"/>
                <a:sym typeface="Arial"/>
              </a:rPr>
              <a:t>&lt;/OL&gt;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68"/>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54</a:t>
            </a:fld>
            <a:endParaRPr/>
          </a:p>
        </p:txBody>
      </p:sp>
      <p:sp>
        <p:nvSpPr>
          <p:cNvPr id="513" name="Google Shape;513;p68"/>
          <p:cNvSpPr txBox="1">
            <a:spLocks noGrp="1"/>
          </p:cNvSpPr>
          <p:nvPr>
            <p:ph type="title"/>
          </p:nvPr>
        </p:nvSpPr>
        <p:spPr>
          <a:xfrm>
            <a:off x="457200" y="274637"/>
            <a:ext cx="8229600" cy="9445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List Elements</a:t>
            </a:r>
            <a:endParaRPr/>
          </a:p>
        </p:txBody>
      </p:sp>
      <p:sp>
        <p:nvSpPr>
          <p:cNvPr id="514" name="Google Shape;514;p68"/>
          <p:cNvSpPr txBox="1">
            <a:spLocks noGrp="1"/>
          </p:cNvSpPr>
          <p:nvPr>
            <p:ph type="body" idx="1"/>
          </p:nvPr>
        </p:nvSpPr>
        <p:spPr>
          <a:xfrm>
            <a:off x="457200" y="1600200"/>
            <a:ext cx="8229600" cy="4525962"/>
          </a:xfrm>
          <a:prstGeom prst="rect">
            <a:avLst/>
          </a:prstGeom>
          <a:solidFill>
            <a:schemeClr val="accent1"/>
          </a:solidFill>
          <a:ln>
            <a:noFill/>
          </a:ln>
        </p:spPr>
        <p:txBody>
          <a:bodyPr spcFirstLastPara="1" wrap="square" lIns="91425" tIns="45700" rIns="91425" bIns="45700" anchor="t" anchorCtr="0">
            <a:noAutofit/>
          </a:bodyPr>
          <a:lstStyle/>
          <a:p>
            <a:pPr marL="812800" lvl="0" indent="-812800" algn="l" rtl="0">
              <a:lnSpc>
                <a:spcPct val="100000"/>
              </a:lnSpc>
              <a:spcBef>
                <a:spcPts val="0"/>
              </a:spcBef>
              <a:spcAft>
                <a:spcPts val="0"/>
              </a:spcAft>
              <a:buClr>
                <a:schemeClr val="lt1"/>
              </a:buClr>
              <a:buSzPts val="3200"/>
              <a:buFont typeface="Arial"/>
              <a:buAutoNum type="romanLcPeriod"/>
            </a:pPr>
            <a:r>
              <a:rPr lang="en-US" sz="3200" b="0" i="0" u="none">
                <a:solidFill>
                  <a:schemeClr val="dk1"/>
                </a:solidFill>
                <a:latin typeface="Arial"/>
                <a:ea typeface="Arial"/>
                <a:cs typeface="Arial"/>
                <a:sym typeface="Arial"/>
              </a:rPr>
              <a:t>List item …</a:t>
            </a:r>
            <a:endParaRPr/>
          </a:p>
          <a:p>
            <a:pPr marL="812800" lvl="0" indent="-812800" algn="l" rtl="0">
              <a:lnSpc>
                <a:spcPct val="100000"/>
              </a:lnSpc>
              <a:spcBef>
                <a:spcPts val="640"/>
              </a:spcBef>
              <a:spcAft>
                <a:spcPts val="0"/>
              </a:spcAft>
              <a:buClr>
                <a:schemeClr val="lt1"/>
              </a:buClr>
              <a:buSzPts val="3200"/>
              <a:buFont typeface="Arial"/>
              <a:buAutoNum type="romanLcPeriod"/>
            </a:pPr>
            <a:r>
              <a:rPr lang="en-US" sz="3200" b="0" i="0" u="none">
                <a:solidFill>
                  <a:schemeClr val="dk1"/>
                </a:solidFill>
                <a:latin typeface="Arial"/>
                <a:ea typeface="Arial"/>
                <a:cs typeface="Arial"/>
                <a:sym typeface="Arial"/>
              </a:rPr>
              <a:t>List item …</a:t>
            </a:r>
            <a:endParaRPr/>
          </a:p>
          <a:p>
            <a:pPr marL="812800" lvl="0" indent="-812800" algn="l" rtl="0">
              <a:lnSpc>
                <a:spcPct val="100000"/>
              </a:lnSpc>
              <a:spcBef>
                <a:spcPts val="640"/>
              </a:spcBef>
              <a:spcAft>
                <a:spcPts val="0"/>
              </a:spcAft>
              <a:buClr>
                <a:schemeClr val="dk1"/>
              </a:buClr>
              <a:buSzPts val="3200"/>
              <a:buFont typeface="Arial"/>
              <a:buNone/>
            </a:pPr>
            <a:endParaRPr sz="3200" b="0" i="0" u="none">
              <a:solidFill>
                <a:schemeClr val="dk1"/>
              </a:solidFill>
              <a:latin typeface="Arial"/>
              <a:ea typeface="Arial"/>
              <a:cs typeface="Arial"/>
              <a:sym typeface="Arial"/>
            </a:endParaRPr>
          </a:p>
          <a:p>
            <a:pPr marL="812800" lvl="0" indent="-812800" algn="l" rtl="0">
              <a:lnSpc>
                <a:spcPct val="100000"/>
              </a:lnSpc>
              <a:spcBef>
                <a:spcPts val="64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   Text ….</a:t>
            </a:r>
            <a:endParaRPr/>
          </a:p>
          <a:p>
            <a:pPr marL="812800" lvl="0" indent="-812800" algn="l" rtl="0">
              <a:lnSpc>
                <a:spcPct val="100000"/>
              </a:lnSpc>
              <a:spcBef>
                <a:spcPts val="640"/>
              </a:spcBef>
              <a:spcAft>
                <a:spcPts val="0"/>
              </a:spcAft>
              <a:buClr>
                <a:schemeClr val="dk1"/>
              </a:buClr>
              <a:buSzPts val="3200"/>
              <a:buFont typeface="Arial"/>
              <a:buNone/>
            </a:pPr>
            <a:endParaRPr sz="3200" b="0" i="0" u="none">
              <a:solidFill>
                <a:schemeClr val="dk1"/>
              </a:solidFill>
              <a:latin typeface="Arial"/>
              <a:ea typeface="Arial"/>
              <a:cs typeface="Arial"/>
              <a:sym typeface="Arial"/>
            </a:endParaRPr>
          </a:p>
          <a:p>
            <a:pPr marL="812800" lvl="0" indent="-812800" algn="l" rtl="0">
              <a:lnSpc>
                <a:spcPct val="100000"/>
              </a:lnSpc>
              <a:spcBef>
                <a:spcPts val="640"/>
              </a:spcBef>
              <a:spcAft>
                <a:spcPts val="0"/>
              </a:spcAft>
              <a:buClr>
                <a:schemeClr val="lt1"/>
              </a:buClr>
              <a:buSzPts val="3200"/>
              <a:buFont typeface="Arial"/>
              <a:buAutoNum type="romanLcPeriod" startAt="3"/>
            </a:pPr>
            <a:r>
              <a:rPr lang="en-US" sz="3200" b="0" i="0" u="none">
                <a:solidFill>
                  <a:schemeClr val="dk1"/>
                </a:solidFill>
                <a:latin typeface="Arial"/>
                <a:ea typeface="Arial"/>
                <a:cs typeface="Arial"/>
                <a:sym typeface="Arial"/>
              </a:rPr>
              <a:t>List item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69"/>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55</a:t>
            </a:fld>
            <a:endParaRPr/>
          </a:p>
        </p:txBody>
      </p:sp>
      <p:sp>
        <p:nvSpPr>
          <p:cNvPr id="520" name="Google Shape;520;p69"/>
          <p:cNvSpPr txBox="1">
            <a:spLocks noGrp="1"/>
          </p:cNvSpPr>
          <p:nvPr>
            <p:ph type="title"/>
          </p:nvPr>
        </p:nvSpPr>
        <p:spPr>
          <a:xfrm>
            <a:off x="457200" y="274637"/>
            <a:ext cx="8229600" cy="10207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List Elements</a:t>
            </a:r>
            <a:endParaRPr/>
          </a:p>
        </p:txBody>
      </p:sp>
      <p:sp>
        <p:nvSpPr>
          <p:cNvPr id="521" name="Google Shape;521;p69"/>
          <p:cNvSpPr txBox="1">
            <a:spLocks noGrp="1"/>
          </p:cNvSpPr>
          <p:nvPr>
            <p:ph type="body" idx="1"/>
          </p:nvPr>
        </p:nvSpPr>
        <p:spPr>
          <a:xfrm>
            <a:off x="457200" y="1600200"/>
            <a:ext cx="8229600" cy="5257800"/>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lt1"/>
              </a:buClr>
              <a:buSzPts val="2400"/>
              <a:buFont typeface="Noto Sans Symbols"/>
              <a:buChar char="▪"/>
            </a:pPr>
            <a:r>
              <a:rPr lang="en-US" sz="2400" b="1" i="0" u="none">
                <a:solidFill>
                  <a:srgbClr val="FF0000"/>
                </a:solidFill>
                <a:latin typeface="Arial"/>
                <a:ea typeface="Arial"/>
                <a:cs typeface="Arial"/>
                <a:sym typeface="Arial"/>
              </a:rPr>
              <a:t>DL: Definition List</a:t>
            </a:r>
            <a:r>
              <a:rPr lang="en-US" sz="2400" b="0" i="0" u="none">
                <a:solidFill>
                  <a:schemeClr val="dk1"/>
                </a:solidFill>
                <a:latin typeface="Arial"/>
                <a:ea typeface="Arial"/>
                <a:cs typeface="Arial"/>
                <a:sym typeface="Arial"/>
              </a:rPr>
              <a:t>. This kind of list is different from the others. Each item in a DL consists of one or more </a:t>
            </a:r>
            <a:r>
              <a:rPr lang="en-US" sz="2400" b="1" i="0" u="none">
                <a:solidFill>
                  <a:srgbClr val="FF0000"/>
                </a:solidFill>
                <a:latin typeface="Arial"/>
                <a:ea typeface="Arial"/>
                <a:cs typeface="Arial"/>
                <a:sym typeface="Arial"/>
              </a:rPr>
              <a:t>Definition Terms (DT elements),</a:t>
            </a:r>
            <a:r>
              <a:rPr lang="en-US" sz="2400" b="0" i="0" u="none">
                <a:solidFill>
                  <a:schemeClr val="dk1"/>
                </a:solidFill>
                <a:latin typeface="Arial"/>
                <a:ea typeface="Arial"/>
                <a:cs typeface="Arial"/>
                <a:sym typeface="Arial"/>
              </a:rPr>
              <a:t> followed by one or more </a:t>
            </a:r>
            <a:r>
              <a:rPr lang="en-US" sz="2400" b="1" i="0" u="none">
                <a:solidFill>
                  <a:srgbClr val="FF0000"/>
                </a:solidFill>
                <a:latin typeface="Arial"/>
                <a:ea typeface="Arial"/>
                <a:cs typeface="Arial"/>
                <a:sym typeface="Arial"/>
              </a:rPr>
              <a:t>Definition Description (DD elements).</a:t>
            </a:r>
            <a:endParaRPr/>
          </a:p>
          <a:p>
            <a:pPr marL="342900" lvl="0" indent="-342900" algn="l" rtl="0">
              <a:lnSpc>
                <a:spcPct val="8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&lt;DL&gt;</a:t>
            </a:r>
            <a:endParaRPr/>
          </a:p>
          <a:p>
            <a:pPr marL="342900" lvl="0" indent="-342900" algn="l" rtl="0">
              <a:lnSpc>
                <a:spcPct val="8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&lt;DT&gt; HTML &lt;/DT&gt;</a:t>
            </a:r>
            <a:endParaRPr/>
          </a:p>
          <a:p>
            <a:pPr marL="342900" lvl="0" indent="-342900" algn="l" rtl="0">
              <a:lnSpc>
                <a:spcPct val="8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&lt;DD&gt; Hyper Text Markup Language &lt;/DD&gt;</a:t>
            </a:r>
            <a:endParaRPr/>
          </a:p>
          <a:p>
            <a:pPr marL="342900" lvl="0" indent="-342900" algn="l" rtl="0">
              <a:lnSpc>
                <a:spcPct val="8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&lt;DT&gt; DOG &lt;/DT&gt;</a:t>
            </a:r>
            <a:endParaRPr/>
          </a:p>
          <a:p>
            <a:pPr marL="342900" lvl="0" indent="-342900" algn="l" rtl="0">
              <a:lnSpc>
                <a:spcPct val="8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&lt;DD&gt; A human’s best friend!&lt;/DD&gt;</a:t>
            </a:r>
            <a:endParaRPr/>
          </a:p>
          <a:p>
            <a:pPr marL="342900" lvl="0" indent="-342900" algn="l" rtl="0">
              <a:lnSpc>
                <a:spcPct val="8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&lt;/DL&gt;</a:t>
            </a:r>
            <a:endParaRPr/>
          </a:p>
          <a:p>
            <a:pPr marL="342900" lvl="0" indent="-342900" algn="l" rtl="0">
              <a:lnSpc>
                <a:spcPct val="80000"/>
              </a:lnSpc>
              <a:spcBef>
                <a:spcPts val="40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342900" lvl="0" indent="-342900" algn="l" rtl="0">
              <a:lnSpc>
                <a:spcPct val="80000"/>
              </a:lnSpc>
              <a:spcBef>
                <a:spcPts val="400"/>
              </a:spcBef>
              <a:spcAft>
                <a:spcPts val="0"/>
              </a:spcAft>
              <a:buClr>
                <a:srgbClr val="FF0000"/>
              </a:buClr>
              <a:buSzPts val="2000"/>
              <a:buFont typeface="Arial"/>
              <a:buNone/>
            </a:pPr>
            <a:r>
              <a:rPr lang="en-US" sz="2000" b="1" i="0" u="none">
                <a:solidFill>
                  <a:srgbClr val="FF0000"/>
                </a:solidFill>
                <a:latin typeface="Arial"/>
                <a:ea typeface="Arial"/>
                <a:cs typeface="Arial"/>
                <a:sym typeface="Arial"/>
              </a:rPr>
              <a:t>HTML</a:t>
            </a:r>
            <a:endParaRPr/>
          </a:p>
          <a:p>
            <a:pPr marL="342900" lvl="0" indent="-342900" algn="l" rtl="0">
              <a:lnSpc>
                <a:spcPct val="80000"/>
              </a:lnSpc>
              <a:spcBef>
                <a:spcPts val="400"/>
              </a:spcBef>
              <a:spcAft>
                <a:spcPts val="0"/>
              </a:spcAft>
              <a:buClr>
                <a:srgbClr val="FF0000"/>
              </a:buClr>
              <a:buSzPts val="2000"/>
              <a:buFont typeface="Arial"/>
              <a:buNone/>
            </a:pPr>
            <a:r>
              <a:rPr lang="en-US" sz="2000" b="1" i="0" u="none">
                <a:solidFill>
                  <a:srgbClr val="FF0000"/>
                </a:solidFill>
                <a:latin typeface="Arial"/>
                <a:ea typeface="Arial"/>
                <a:cs typeface="Arial"/>
                <a:sym typeface="Arial"/>
              </a:rPr>
              <a:t>		 Hyper Text Markup Language </a:t>
            </a:r>
            <a:endParaRPr/>
          </a:p>
          <a:p>
            <a:pPr marL="342900" lvl="0" indent="-342900" algn="l" rtl="0">
              <a:lnSpc>
                <a:spcPct val="80000"/>
              </a:lnSpc>
              <a:spcBef>
                <a:spcPts val="400"/>
              </a:spcBef>
              <a:spcAft>
                <a:spcPts val="0"/>
              </a:spcAft>
              <a:buClr>
                <a:srgbClr val="FF0000"/>
              </a:buClr>
              <a:buSzPts val="2000"/>
              <a:buFont typeface="Arial"/>
              <a:buNone/>
            </a:pPr>
            <a:r>
              <a:rPr lang="en-US" sz="2000" b="1" i="0" u="none">
                <a:solidFill>
                  <a:srgbClr val="FF0000"/>
                </a:solidFill>
                <a:latin typeface="Arial"/>
                <a:ea typeface="Arial"/>
                <a:cs typeface="Arial"/>
                <a:sym typeface="Arial"/>
              </a:rPr>
              <a:t>DOG</a:t>
            </a:r>
            <a:endParaRPr/>
          </a:p>
          <a:p>
            <a:pPr marL="342900" lvl="0" indent="-342900" algn="l" rtl="0">
              <a:lnSpc>
                <a:spcPct val="80000"/>
              </a:lnSpc>
              <a:spcBef>
                <a:spcPts val="400"/>
              </a:spcBef>
              <a:spcAft>
                <a:spcPts val="0"/>
              </a:spcAft>
              <a:buClr>
                <a:srgbClr val="FF0000"/>
              </a:buClr>
              <a:buSzPts val="2000"/>
              <a:buFont typeface="Arial"/>
              <a:buNone/>
            </a:pPr>
            <a:r>
              <a:rPr lang="en-US" sz="2000" b="1" i="0" u="none">
                <a:solidFill>
                  <a:srgbClr val="FF0000"/>
                </a:solidFill>
                <a:latin typeface="Arial"/>
                <a:ea typeface="Arial"/>
                <a:cs typeface="Arial"/>
                <a:sym typeface="Arial"/>
              </a:rPr>
              <a:t>		A human’s best friend!</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70"/>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56</a:t>
            </a:fld>
            <a:endParaRPr/>
          </a:p>
        </p:txBody>
      </p:sp>
      <p:sp>
        <p:nvSpPr>
          <p:cNvPr id="527" name="Google Shape;527;p70"/>
          <p:cNvSpPr txBox="1">
            <a:spLocks noGrp="1"/>
          </p:cNvSpPr>
          <p:nvPr>
            <p:ph type="title"/>
          </p:nvPr>
        </p:nvSpPr>
        <p:spPr>
          <a:xfrm>
            <a:off x="457200" y="152400"/>
            <a:ext cx="8229600" cy="762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Nesting Lists</a:t>
            </a:r>
            <a:endParaRPr/>
          </a:p>
        </p:txBody>
      </p:sp>
      <p:sp>
        <p:nvSpPr>
          <p:cNvPr id="528" name="Google Shape;528;p70"/>
          <p:cNvSpPr txBox="1">
            <a:spLocks noGrp="1"/>
          </p:cNvSpPr>
          <p:nvPr>
            <p:ph type="body" idx="1"/>
          </p:nvPr>
        </p:nvSpPr>
        <p:spPr>
          <a:xfrm>
            <a:off x="228600" y="1143000"/>
            <a:ext cx="8534400" cy="5715000"/>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lt1"/>
              </a:buClr>
              <a:buSzPts val="2400"/>
              <a:buFont typeface="Noto Sans Symbols"/>
              <a:buChar char="▪"/>
            </a:pPr>
            <a:r>
              <a:rPr lang="en-US" sz="2400" b="0" i="0" u="none">
                <a:solidFill>
                  <a:schemeClr val="dk1"/>
                </a:solidFill>
                <a:latin typeface="Arial"/>
                <a:ea typeface="Arial"/>
                <a:cs typeface="Arial"/>
                <a:sym typeface="Arial"/>
              </a:rPr>
              <a:t>You can nest lists by inserting a UL, OL, etc., inside a list item (LI).</a:t>
            </a:r>
            <a:endParaRPr/>
          </a:p>
          <a:p>
            <a:pPr marL="342900" lvl="0" indent="-342900" algn="l" rtl="0">
              <a:lnSpc>
                <a:spcPct val="80000"/>
              </a:lnSpc>
              <a:spcBef>
                <a:spcPts val="480"/>
              </a:spcBef>
              <a:spcAft>
                <a:spcPts val="0"/>
              </a:spcAft>
              <a:buClr>
                <a:srgbClr val="FF0000"/>
              </a:buClr>
              <a:buSzPts val="2400"/>
              <a:buFont typeface="Arial"/>
              <a:buNone/>
            </a:pPr>
            <a:r>
              <a:rPr lang="en-US" sz="2400" b="1" i="0" u="none">
                <a:solidFill>
                  <a:srgbClr val="FF0000"/>
                </a:solidFill>
                <a:latin typeface="Arial"/>
                <a:ea typeface="Arial"/>
                <a:cs typeface="Arial"/>
                <a:sym typeface="Arial"/>
              </a:rPr>
              <a:t>EXample</a:t>
            </a:r>
            <a:endParaRPr/>
          </a:p>
          <a:p>
            <a:pPr marL="342900" lvl="0" indent="-342900" algn="l" rtl="0">
              <a:lnSpc>
                <a:spcPct val="8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&lt;UL TYPE = “square”&gt;</a:t>
            </a:r>
            <a:endParaRPr/>
          </a:p>
          <a:p>
            <a:pPr marL="342900" lvl="0" indent="-342900" algn="l" rtl="0">
              <a:lnSpc>
                <a:spcPct val="8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&lt;LI&gt; List item …&lt;/LI&gt;</a:t>
            </a:r>
            <a:endParaRPr/>
          </a:p>
          <a:p>
            <a:pPr marL="342900" lvl="0" indent="-342900" algn="l" rtl="0">
              <a:lnSpc>
                <a:spcPct val="8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&lt;LI&gt; List item …</a:t>
            </a:r>
            <a:endParaRPr/>
          </a:p>
          <a:p>
            <a:pPr marL="342900" lvl="0" indent="-342900" algn="l" rtl="0">
              <a:lnSpc>
                <a:spcPct val="80000"/>
              </a:lnSpc>
              <a:spcBef>
                <a:spcPts val="480"/>
              </a:spcBef>
              <a:spcAft>
                <a:spcPts val="0"/>
              </a:spcAft>
              <a:buClr>
                <a:srgbClr val="FF0000"/>
              </a:buClr>
              <a:buSzPts val="2400"/>
              <a:buFont typeface="Arial"/>
              <a:buNone/>
            </a:pPr>
            <a:r>
              <a:rPr lang="en-US" sz="2400" b="1" i="0" u="none">
                <a:solidFill>
                  <a:srgbClr val="FF0000"/>
                </a:solidFill>
                <a:latin typeface="Arial"/>
                <a:ea typeface="Arial"/>
                <a:cs typeface="Arial"/>
                <a:sym typeface="Arial"/>
              </a:rPr>
              <a:t>&lt;OL TYPE=“i” START=“3”&gt;</a:t>
            </a:r>
            <a:endParaRPr/>
          </a:p>
          <a:p>
            <a:pPr marL="342900" lvl="0" indent="-342900" algn="l" rtl="0">
              <a:lnSpc>
                <a:spcPct val="80000"/>
              </a:lnSpc>
              <a:spcBef>
                <a:spcPts val="480"/>
              </a:spcBef>
              <a:spcAft>
                <a:spcPts val="0"/>
              </a:spcAft>
              <a:buClr>
                <a:srgbClr val="FF0000"/>
              </a:buClr>
              <a:buSzPts val="2400"/>
              <a:buFont typeface="Arial"/>
              <a:buNone/>
            </a:pPr>
            <a:r>
              <a:rPr lang="en-US" sz="2400" b="1" i="0" u="none">
                <a:solidFill>
                  <a:srgbClr val="FF0000"/>
                </a:solidFill>
                <a:latin typeface="Arial"/>
                <a:ea typeface="Arial"/>
                <a:cs typeface="Arial"/>
                <a:sym typeface="Arial"/>
              </a:rPr>
              <a:t>&lt;LI&gt; List item …&lt;/LI&gt;</a:t>
            </a:r>
            <a:endParaRPr/>
          </a:p>
          <a:p>
            <a:pPr marL="342900" lvl="0" indent="-342900" algn="l" rtl="0">
              <a:lnSpc>
                <a:spcPct val="80000"/>
              </a:lnSpc>
              <a:spcBef>
                <a:spcPts val="480"/>
              </a:spcBef>
              <a:spcAft>
                <a:spcPts val="0"/>
              </a:spcAft>
              <a:buClr>
                <a:srgbClr val="FF0000"/>
              </a:buClr>
              <a:buSzPts val="2400"/>
              <a:buFont typeface="Arial"/>
              <a:buNone/>
            </a:pPr>
            <a:r>
              <a:rPr lang="en-US" sz="2400" b="1" i="0" u="none">
                <a:solidFill>
                  <a:srgbClr val="FF0000"/>
                </a:solidFill>
                <a:latin typeface="Arial"/>
                <a:ea typeface="Arial"/>
                <a:cs typeface="Arial"/>
                <a:sym typeface="Arial"/>
              </a:rPr>
              <a:t>&lt;LI&gt; List item …&lt;/LI&gt;</a:t>
            </a:r>
            <a:endParaRPr/>
          </a:p>
          <a:p>
            <a:pPr marL="342900" lvl="0" indent="-342900" algn="l" rtl="0">
              <a:lnSpc>
                <a:spcPct val="80000"/>
              </a:lnSpc>
              <a:spcBef>
                <a:spcPts val="480"/>
              </a:spcBef>
              <a:spcAft>
                <a:spcPts val="0"/>
              </a:spcAft>
              <a:buClr>
                <a:srgbClr val="FF0000"/>
              </a:buClr>
              <a:buSzPts val="2400"/>
              <a:buFont typeface="Arial"/>
              <a:buNone/>
            </a:pPr>
            <a:r>
              <a:rPr lang="en-US" sz="2400" b="1" i="0" u="none">
                <a:solidFill>
                  <a:srgbClr val="FF0000"/>
                </a:solidFill>
                <a:latin typeface="Arial"/>
                <a:ea typeface="Arial"/>
                <a:cs typeface="Arial"/>
                <a:sym typeface="Arial"/>
              </a:rPr>
              <a:t>&lt;LI&gt; List item …&lt;/LI&gt;</a:t>
            </a:r>
            <a:endParaRPr/>
          </a:p>
          <a:p>
            <a:pPr marL="342900" lvl="0" indent="-342900" algn="l" rtl="0">
              <a:lnSpc>
                <a:spcPct val="80000"/>
              </a:lnSpc>
              <a:spcBef>
                <a:spcPts val="480"/>
              </a:spcBef>
              <a:spcAft>
                <a:spcPts val="0"/>
              </a:spcAft>
              <a:buClr>
                <a:srgbClr val="FF0000"/>
              </a:buClr>
              <a:buSzPts val="2400"/>
              <a:buFont typeface="Arial"/>
              <a:buNone/>
            </a:pPr>
            <a:r>
              <a:rPr lang="en-US" sz="2400" b="1" i="0" u="none">
                <a:solidFill>
                  <a:srgbClr val="FF0000"/>
                </a:solidFill>
                <a:latin typeface="Arial"/>
                <a:ea typeface="Arial"/>
                <a:cs typeface="Arial"/>
                <a:sym typeface="Arial"/>
              </a:rPr>
              <a:t>&lt;LI&gt; List item …&lt;/LI&gt;</a:t>
            </a:r>
            <a:endParaRPr/>
          </a:p>
          <a:p>
            <a:pPr marL="342900" lvl="0" indent="-342900" algn="l" rtl="0">
              <a:lnSpc>
                <a:spcPct val="80000"/>
              </a:lnSpc>
              <a:spcBef>
                <a:spcPts val="480"/>
              </a:spcBef>
              <a:spcAft>
                <a:spcPts val="0"/>
              </a:spcAft>
              <a:buClr>
                <a:srgbClr val="FF0000"/>
              </a:buClr>
              <a:buSzPts val="2400"/>
              <a:buFont typeface="Arial"/>
              <a:buNone/>
            </a:pPr>
            <a:r>
              <a:rPr lang="en-US" sz="2400" b="1" i="0" u="none">
                <a:solidFill>
                  <a:srgbClr val="FF0000"/>
                </a:solidFill>
                <a:latin typeface="Arial"/>
                <a:ea typeface="Arial"/>
                <a:cs typeface="Arial"/>
                <a:sym typeface="Arial"/>
              </a:rPr>
              <a:t>&lt;LI&gt; List item …&lt;/LI&gt;</a:t>
            </a:r>
            <a:endParaRPr/>
          </a:p>
          <a:p>
            <a:pPr marL="342900" lvl="0" indent="-342900" algn="l" rtl="0">
              <a:lnSpc>
                <a:spcPct val="80000"/>
              </a:lnSpc>
              <a:spcBef>
                <a:spcPts val="480"/>
              </a:spcBef>
              <a:spcAft>
                <a:spcPts val="0"/>
              </a:spcAft>
              <a:buClr>
                <a:srgbClr val="FF0000"/>
              </a:buClr>
              <a:buSzPts val="2400"/>
              <a:buFont typeface="Arial"/>
              <a:buNone/>
            </a:pPr>
            <a:r>
              <a:rPr lang="en-US" sz="2400" b="1" i="0" u="none">
                <a:solidFill>
                  <a:srgbClr val="FF0000"/>
                </a:solidFill>
                <a:latin typeface="Arial"/>
                <a:ea typeface="Arial"/>
                <a:cs typeface="Arial"/>
                <a:sym typeface="Arial"/>
              </a:rPr>
              <a:t>&lt;/OL&gt;</a:t>
            </a:r>
            <a:endParaRPr/>
          </a:p>
          <a:p>
            <a:pPr marL="342900" lvl="0" indent="-342900" algn="l" rtl="0">
              <a:lnSpc>
                <a:spcPct val="8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&lt;/LI&gt;</a:t>
            </a:r>
            <a:endParaRPr/>
          </a:p>
          <a:p>
            <a:pPr marL="342900" lvl="0" indent="-342900" algn="l" rtl="0">
              <a:lnSpc>
                <a:spcPct val="8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&lt;LI&gt; List item …&lt;/LI&gt;</a:t>
            </a:r>
            <a:endParaRPr/>
          </a:p>
          <a:p>
            <a:pPr marL="342900" lvl="0" indent="-342900" algn="l" rtl="0">
              <a:lnSpc>
                <a:spcPct val="8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&lt;/UL&gt;</a:t>
            </a:r>
            <a:endParaRPr/>
          </a:p>
        </p:txBody>
      </p:sp>
      <p:pic>
        <p:nvPicPr>
          <p:cNvPr id="529" name="Google Shape;529;p70"/>
          <p:cNvPicPr preferRelativeResize="0"/>
          <p:nvPr/>
        </p:nvPicPr>
        <p:blipFill rotWithShape="1">
          <a:blip r:embed="rId3">
            <a:alphaModFix/>
          </a:blip>
          <a:srcRect/>
          <a:stretch/>
        </p:blipFill>
        <p:spPr>
          <a:xfrm>
            <a:off x="5322887" y="1828800"/>
            <a:ext cx="2916237" cy="42672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71"/>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57</a:t>
            </a:fld>
            <a:endParaRPr/>
          </a:p>
        </p:txBody>
      </p:sp>
      <p:sp>
        <p:nvSpPr>
          <p:cNvPr id="535" name="Google Shape;535;p71"/>
          <p:cNvSpPr txBox="1"/>
          <p:nvPr/>
        </p:nvSpPr>
        <p:spPr>
          <a:xfrm>
            <a:off x="381000" y="1089025"/>
            <a:ext cx="8763000" cy="5568950"/>
          </a:xfrm>
          <a:prstGeom prst="rect">
            <a:avLst/>
          </a:prstGeom>
          <a:solidFill>
            <a:schemeClr val="accent1"/>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2400"/>
              <a:buFont typeface="Arial"/>
              <a:buNone/>
            </a:pPr>
            <a:endParaRPr sz="24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&lt;H1 ALIGN="CENTER"&gt;SAFETY TIPS FOR CANOEISTS&lt;/H1&gt;</a:t>
            </a:r>
            <a:br>
              <a:rPr lang="en-US" sz="2400" b="0" i="0" u="none">
                <a:solidFill>
                  <a:schemeClr val="dk1"/>
                </a:solidFill>
                <a:latin typeface="Times New Roman"/>
                <a:ea typeface="Times New Roman"/>
                <a:cs typeface="Times New Roman"/>
                <a:sym typeface="Times New Roman"/>
              </a:rPr>
            </a:br>
            <a:r>
              <a:rPr lang="en-US" sz="2400" b="0" i="0" u="none">
                <a:solidFill>
                  <a:schemeClr val="dk1"/>
                </a:solidFill>
                <a:latin typeface="Times New Roman"/>
                <a:ea typeface="Times New Roman"/>
                <a:cs typeface="Times New Roman"/>
                <a:sym typeface="Times New Roman"/>
              </a:rPr>
              <a:t>&lt;OL </a:t>
            </a:r>
            <a:r>
              <a:rPr lang="en-US" sz="2400" b="1" i="0" u="none">
                <a:solidFill>
                  <a:srgbClr val="FF0000"/>
                </a:solidFill>
                <a:latin typeface="Times New Roman"/>
                <a:ea typeface="Times New Roman"/>
                <a:cs typeface="Times New Roman"/>
                <a:sym typeface="Times New Roman"/>
              </a:rPr>
              <a:t>TYPE=“a” START=“2”&gt;</a:t>
            </a:r>
            <a:br>
              <a:rPr lang="en-US" sz="2400" b="0" i="0" u="none">
                <a:solidFill>
                  <a:schemeClr val="dk1"/>
                </a:solidFill>
                <a:latin typeface="Times New Roman"/>
                <a:ea typeface="Times New Roman"/>
                <a:cs typeface="Times New Roman"/>
                <a:sym typeface="Times New Roman"/>
              </a:rPr>
            </a:br>
            <a:r>
              <a:rPr lang="en-US" sz="2400" b="0" i="0" u="none">
                <a:solidFill>
                  <a:schemeClr val="dk1"/>
                </a:solidFill>
                <a:latin typeface="Times New Roman"/>
                <a:ea typeface="Times New Roman"/>
                <a:cs typeface="Times New Roman"/>
                <a:sym typeface="Times New Roman"/>
              </a:rPr>
              <a:t>&lt;LI&gt;Be able to swim &lt;/LI&gt; </a:t>
            </a:r>
            <a:br>
              <a:rPr lang="en-US" sz="2400" b="0" i="0" u="none">
                <a:solidFill>
                  <a:schemeClr val="dk1"/>
                </a:solidFill>
                <a:latin typeface="Times New Roman"/>
                <a:ea typeface="Times New Roman"/>
                <a:cs typeface="Times New Roman"/>
                <a:sym typeface="Times New Roman"/>
              </a:rPr>
            </a:br>
            <a:r>
              <a:rPr lang="en-US" sz="2400" b="0" i="0" u="none">
                <a:solidFill>
                  <a:schemeClr val="dk1"/>
                </a:solidFill>
                <a:latin typeface="Times New Roman"/>
                <a:ea typeface="Times New Roman"/>
                <a:cs typeface="Times New Roman"/>
                <a:sym typeface="Times New Roman"/>
              </a:rPr>
              <a:t>&lt;LI&gt;Wear a life jacket at all times &lt;/LI&gt;</a:t>
            </a:r>
            <a:br>
              <a:rPr lang="en-US" sz="2400" b="0" i="0" u="none">
                <a:solidFill>
                  <a:schemeClr val="dk1"/>
                </a:solidFill>
                <a:latin typeface="Times New Roman"/>
                <a:ea typeface="Times New Roman"/>
                <a:cs typeface="Times New Roman"/>
                <a:sym typeface="Times New Roman"/>
              </a:rPr>
            </a:br>
            <a:r>
              <a:rPr lang="en-US" sz="2400" b="0" i="0" u="none">
                <a:solidFill>
                  <a:schemeClr val="dk1"/>
                </a:solidFill>
                <a:latin typeface="Times New Roman"/>
                <a:ea typeface="Times New Roman"/>
                <a:cs typeface="Times New Roman"/>
                <a:sym typeface="Times New Roman"/>
              </a:rPr>
              <a:t>&lt;LI&gt;Don't stand up or move around. If canoe tips, </a:t>
            </a:r>
            <a:endParaRPr/>
          </a:p>
          <a:p>
            <a:pPr marL="457200" marR="0" lvl="1"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&lt;UL&gt;</a:t>
            </a:r>
            <a:br>
              <a:rPr lang="en-US" sz="2400" b="0" i="0" u="none" strike="noStrike" cap="none">
                <a:solidFill>
                  <a:schemeClr val="dk1"/>
                </a:solidFill>
                <a:latin typeface="Times New Roman"/>
                <a:ea typeface="Times New Roman"/>
                <a:cs typeface="Times New Roman"/>
                <a:sym typeface="Times New Roman"/>
              </a:rPr>
            </a:br>
            <a:r>
              <a:rPr lang="en-US" sz="2400" b="0" i="0" u="none" strike="noStrike" cap="none">
                <a:solidFill>
                  <a:schemeClr val="dk1"/>
                </a:solidFill>
                <a:latin typeface="Times New Roman"/>
                <a:ea typeface="Times New Roman"/>
                <a:cs typeface="Times New Roman"/>
                <a:sym typeface="Times New Roman"/>
              </a:rPr>
              <a:t>&lt;LI&gt;Hang on to the canoe &lt;/LI&gt; </a:t>
            </a:r>
            <a:br>
              <a:rPr lang="en-US" sz="2400" b="0" i="0" u="none" strike="noStrike" cap="none">
                <a:solidFill>
                  <a:schemeClr val="dk1"/>
                </a:solidFill>
                <a:latin typeface="Times New Roman"/>
                <a:ea typeface="Times New Roman"/>
                <a:cs typeface="Times New Roman"/>
                <a:sym typeface="Times New Roman"/>
              </a:rPr>
            </a:br>
            <a:r>
              <a:rPr lang="en-US" sz="2400" b="0" i="0" u="none" strike="noStrike" cap="none">
                <a:solidFill>
                  <a:schemeClr val="dk1"/>
                </a:solidFill>
                <a:latin typeface="Times New Roman"/>
                <a:ea typeface="Times New Roman"/>
                <a:cs typeface="Times New Roman"/>
                <a:sym typeface="Times New Roman"/>
              </a:rPr>
              <a:t>&lt;LI&gt;Use the canoe for support and &lt;/LI&gt; </a:t>
            </a:r>
            <a:br>
              <a:rPr lang="en-US" sz="2400" b="0" i="0" u="none" strike="noStrike" cap="none">
                <a:solidFill>
                  <a:schemeClr val="dk1"/>
                </a:solidFill>
                <a:latin typeface="Times New Roman"/>
                <a:ea typeface="Times New Roman"/>
                <a:cs typeface="Times New Roman"/>
                <a:sym typeface="Times New Roman"/>
              </a:rPr>
            </a:br>
            <a:r>
              <a:rPr lang="en-US" sz="2400" b="0" i="0" u="none" strike="noStrike" cap="none">
                <a:solidFill>
                  <a:schemeClr val="dk1"/>
                </a:solidFill>
                <a:latin typeface="Times New Roman"/>
                <a:ea typeface="Times New Roman"/>
                <a:cs typeface="Times New Roman"/>
                <a:sym typeface="Times New Roman"/>
              </a:rPr>
              <a:t> &lt;LI&gt;Swim to shore</a:t>
            </a:r>
            <a:br>
              <a:rPr lang="en-US" sz="2400" b="0" i="0" u="none" strike="noStrike" cap="none">
                <a:solidFill>
                  <a:schemeClr val="dk1"/>
                </a:solidFill>
                <a:latin typeface="Times New Roman"/>
                <a:ea typeface="Times New Roman"/>
                <a:cs typeface="Times New Roman"/>
                <a:sym typeface="Times New Roman"/>
              </a:rPr>
            </a:br>
            <a:r>
              <a:rPr lang="en-US" sz="2400" b="0" i="0" u="none" strike="noStrike" cap="none">
                <a:solidFill>
                  <a:schemeClr val="dk1"/>
                </a:solidFill>
                <a:latin typeface="Times New Roman"/>
                <a:ea typeface="Times New Roman"/>
                <a:cs typeface="Times New Roman"/>
                <a:sym typeface="Times New Roman"/>
              </a:rPr>
              <a:t>&lt;/UL&gt; &lt;/LI&gt;</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&lt;LI&gt;Don't overexert yourself &lt;/LI&gt; </a:t>
            </a:r>
            <a:br>
              <a:rPr lang="en-US" sz="2400" b="0" i="0" u="none">
                <a:solidFill>
                  <a:schemeClr val="dk1"/>
                </a:solidFill>
                <a:latin typeface="Times New Roman"/>
                <a:ea typeface="Times New Roman"/>
                <a:cs typeface="Times New Roman"/>
                <a:sym typeface="Times New Roman"/>
              </a:rPr>
            </a:br>
            <a:r>
              <a:rPr lang="en-US" sz="2400" b="0" i="0" u="none">
                <a:solidFill>
                  <a:schemeClr val="dk1"/>
                </a:solidFill>
                <a:latin typeface="Times New Roman"/>
                <a:ea typeface="Times New Roman"/>
                <a:cs typeface="Times New Roman"/>
                <a:sym typeface="Times New Roman"/>
              </a:rPr>
              <a:t>&lt;LI&gt;Use a bow light at night &lt;/LI&gt; </a:t>
            </a:r>
            <a:br>
              <a:rPr lang="en-US" sz="2400" b="0" i="0" u="none">
                <a:solidFill>
                  <a:schemeClr val="dk1"/>
                </a:solidFill>
                <a:latin typeface="Times New Roman"/>
                <a:ea typeface="Times New Roman"/>
                <a:cs typeface="Times New Roman"/>
                <a:sym typeface="Times New Roman"/>
              </a:rPr>
            </a:br>
            <a:r>
              <a:rPr lang="en-US" sz="2400" b="0" i="0" u="none">
                <a:solidFill>
                  <a:schemeClr val="dk1"/>
                </a:solidFill>
                <a:latin typeface="Times New Roman"/>
                <a:ea typeface="Times New Roman"/>
                <a:cs typeface="Times New Roman"/>
                <a:sym typeface="Times New Roman"/>
              </a:rPr>
              <a:t>&lt;/OL&gt;</a:t>
            </a:r>
            <a:br>
              <a:rPr lang="en-US" sz="2400" b="0" i="0" u="none">
                <a:solidFill>
                  <a:schemeClr val="dk1"/>
                </a:solidFill>
                <a:latin typeface="Times New Roman"/>
                <a:ea typeface="Times New Roman"/>
                <a:cs typeface="Times New Roman"/>
                <a:sym typeface="Times New Roman"/>
              </a:rPr>
            </a:br>
            <a:endParaRPr/>
          </a:p>
        </p:txBody>
      </p:sp>
      <p:sp>
        <p:nvSpPr>
          <p:cNvPr id="536" name="Google Shape;536;p71"/>
          <p:cNvSpPr txBox="1">
            <a:spLocks noGrp="1"/>
          </p:cNvSpPr>
          <p:nvPr>
            <p:ph type="title"/>
          </p:nvPr>
        </p:nvSpPr>
        <p:spPr>
          <a:xfrm>
            <a:off x="457200" y="0"/>
            <a:ext cx="8229600" cy="1143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What will be the output?</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72"/>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58</a:t>
            </a:fld>
            <a:endParaRPr/>
          </a:p>
        </p:txBody>
      </p:sp>
      <p:pic>
        <p:nvPicPr>
          <p:cNvPr id="542" name="Google Shape;542;p72"/>
          <p:cNvPicPr preferRelativeResize="0"/>
          <p:nvPr/>
        </p:nvPicPr>
        <p:blipFill rotWithShape="1">
          <a:blip r:embed="rId3">
            <a:alphaModFix/>
          </a:blip>
          <a:srcRect/>
          <a:stretch/>
        </p:blipFill>
        <p:spPr>
          <a:xfrm>
            <a:off x="228600" y="1654175"/>
            <a:ext cx="8686800" cy="4060825"/>
          </a:xfrm>
          <a:prstGeom prst="rect">
            <a:avLst/>
          </a:prstGeom>
          <a:noFill/>
          <a:ln>
            <a:noFill/>
          </a:ln>
        </p:spPr>
      </p:pic>
      <p:sp>
        <p:nvSpPr>
          <p:cNvPr id="543" name="Google Shape;543;p72"/>
          <p:cNvSpPr txBox="1">
            <a:spLocks noGrp="1"/>
          </p:cNvSpPr>
          <p:nvPr>
            <p:ph type="title"/>
          </p:nvPr>
        </p:nvSpPr>
        <p:spPr>
          <a:xfrm>
            <a:off x="457200" y="0"/>
            <a:ext cx="8229600" cy="1143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5400"/>
              <a:buFont typeface="Arial"/>
              <a:buNone/>
            </a:pPr>
            <a:r>
              <a:rPr lang="en-US" sz="5400" b="0" i="0" u="none">
                <a:solidFill>
                  <a:srgbClr val="FFFF00"/>
                </a:solidFill>
                <a:latin typeface="Arial"/>
                <a:ea typeface="Arial"/>
                <a:cs typeface="Arial"/>
                <a:sym typeface="Arial"/>
              </a:rPr>
              <a:t>The output….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73"/>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59</a:t>
            </a:fld>
            <a:endParaRPr/>
          </a:p>
        </p:txBody>
      </p:sp>
      <p:sp>
        <p:nvSpPr>
          <p:cNvPr id="549" name="Google Shape;549;p73"/>
          <p:cNvSpPr txBox="1"/>
          <p:nvPr/>
        </p:nvSpPr>
        <p:spPr>
          <a:xfrm>
            <a:off x="152400" y="0"/>
            <a:ext cx="7162800" cy="6664325"/>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&lt;H1 ALIGN="CENTER"&gt;SAFETY TIPS FOR CANOEISTS&lt;/H1&gt;</a:t>
            </a:r>
            <a:endParaRPr/>
          </a:p>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&lt;OL TYPE="a" START="2"&gt;</a:t>
            </a:r>
            <a:endParaRPr/>
          </a:p>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&lt;LI&gt;Be able to swim &lt;/LI&gt; </a:t>
            </a:r>
            <a:endParaRPr/>
          </a:p>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&lt;LI&gt;Wear a life jacket at all times &lt;/LI&gt;</a:t>
            </a:r>
            <a:endParaRPr/>
          </a:p>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&lt;LI&gt;Don't stand up or move around. If canoe tips, </a:t>
            </a:r>
            <a:endParaRPr/>
          </a:p>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&lt;UL&gt;</a:t>
            </a:r>
            <a:endParaRPr/>
          </a:p>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&lt;LI&gt;Hang on to the canoe &lt;/LI&gt; </a:t>
            </a:r>
            <a:endParaRPr/>
          </a:p>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&lt;LI&gt;Use the canoe for support</a:t>
            </a:r>
            <a:endParaRPr/>
          </a:p>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&lt;OL type="I" start="4"&gt;</a:t>
            </a:r>
            <a:endParaRPr/>
          </a:p>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&lt;LI&gt; Be careful &lt;/LI&gt;</a:t>
            </a:r>
            <a:endParaRPr/>
          </a:p>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&lt;LI&gt; Do not look around&lt;/LI&gt;</a:t>
            </a:r>
            <a:endParaRPr/>
          </a:p>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&lt;/LI&gt; &lt;/OL&gt;</a:t>
            </a:r>
            <a:endParaRPr/>
          </a:p>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&lt;LI&gt;Swim to shore</a:t>
            </a:r>
            <a:endParaRPr/>
          </a:p>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&lt;/UL&gt; &lt;/LI&gt;</a:t>
            </a:r>
            <a:endParaRPr/>
          </a:p>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&lt;LI&gt;Don't overexert yourself &lt;/LI&gt; </a:t>
            </a:r>
            <a:endParaRPr/>
          </a:p>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&lt;LI&gt;Use a bow light at night &lt;/LI&gt; </a:t>
            </a:r>
            <a:endParaRPr/>
          </a:p>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&lt;/OL&gt;</a:t>
            </a:r>
            <a:endParaRPr/>
          </a:p>
        </p:txBody>
      </p:sp>
      <p:sp>
        <p:nvSpPr>
          <p:cNvPr id="550" name="Google Shape;550;p73"/>
          <p:cNvSpPr txBox="1"/>
          <p:nvPr/>
        </p:nvSpPr>
        <p:spPr>
          <a:xfrm>
            <a:off x="4876800" y="2895600"/>
            <a:ext cx="1536700" cy="2041525"/>
          </a:xfrm>
          <a:prstGeom prst="rect">
            <a:avLst/>
          </a:prstGeom>
          <a:solidFill>
            <a:schemeClr val="dk2"/>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00"/>
              </a:buClr>
              <a:buSzPts val="3200"/>
              <a:buFont typeface="Arial"/>
              <a:buNone/>
            </a:pPr>
            <a:r>
              <a:rPr lang="en-US" sz="3200" b="0" i="0" u="none">
                <a:solidFill>
                  <a:srgbClr val="FFFF00"/>
                </a:solidFill>
                <a:latin typeface="Arial"/>
                <a:ea typeface="Arial"/>
                <a:cs typeface="Arial"/>
                <a:sym typeface="Arial"/>
              </a:rPr>
              <a:t>What </a:t>
            </a:r>
            <a:endParaRPr/>
          </a:p>
          <a:p>
            <a:pPr marL="0" marR="0" lvl="0" indent="0" algn="l" rtl="0">
              <a:lnSpc>
                <a:spcPct val="100000"/>
              </a:lnSpc>
              <a:spcBef>
                <a:spcPts val="0"/>
              </a:spcBef>
              <a:spcAft>
                <a:spcPts val="0"/>
              </a:spcAft>
              <a:buClr>
                <a:srgbClr val="FFFF00"/>
              </a:buClr>
              <a:buSzPts val="3200"/>
              <a:buFont typeface="Arial"/>
              <a:buNone/>
            </a:pPr>
            <a:r>
              <a:rPr lang="en-US" sz="3200" b="0" i="0" u="none">
                <a:solidFill>
                  <a:srgbClr val="FFFF00"/>
                </a:solidFill>
                <a:latin typeface="Arial"/>
                <a:ea typeface="Arial"/>
                <a:cs typeface="Arial"/>
                <a:sym typeface="Arial"/>
              </a:rPr>
              <a:t>will </a:t>
            </a:r>
            <a:endParaRPr/>
          </a:p>
          <a:p>
            <a:pPr marL="0" marR="0" lvl="0" indent="0" algn="l" rtl="0">
              <a:lnSpc>
                <a:spcPct val="100000"/>
              </a:lnSpc>
              <a:spcBef>
                <a:spcPts val="0"/>
              </a:spcBef>
              <a:spcAft>
                <a:spcPts val="0"/>
              </a:spcAft>
              <a:buClr>
                <a:srgbClr val="FFFF00"/>
              </a:buClr>
              <a:buSzPts val="3200"/>
              <a:buFont typeface="Arial"/>
              <a:buNone/>
            </a:pPr>
            <a:r>
              <a:rPr lang="en-US" sz="3200" b="0" i="0" u="none">
                <a:solidFill>
                  <a:srgbClr val="FFFF00"/>
                </a:solidFill>
                <a:latin typeface="Arial"/>
                <a:ea typeface="Arial"/>
                <a:cs typeface="Arial"/>
                <a:sym typeface="Arial"/>
              </a:rPr>
              <a:t>be the</a:t>
            </a:r>
            <a:endParaRPr/>
          </a:p>
          <a:p>
            <a:pPr marL="0" marR="0" lvl="0" indent="0" algn="l" rtl="0">
              <a:lnSpc>
                <a:spcPct val="100000"/>
              </a:lnSpc>
              <a:spcBef>
                <a:spcPts val="0"/>
              </a:spcBef>
              <a:spcAft>
                <a:spcPts val="0"/>
              </a:spcAft>
              <a:buClr>
                <a:srgbClr val="FFFF00"/>
              </a:buClr>
              <a:buSzPts val="3200"/>
              <a:buFont typeface="Arial"/>
              <a:buNone/>
            </a:pPr>
            <a:r>
              <a:rPr lang="en-US" sz="3200" b="0" i="0" u="none">
                <a:solidFill>
                  <a:srgbClr val="FFFF00"/>
                </a:solidFill>
                <a:latin typeface="Arial"/>
                <a:ea typeface="Arial"/>
                <a:cs typeface="Arial"/>
                <a:sym typeface="Arial"/>
              </a:rPr>
              <a:t>output?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Arial"/>
              <a:buNone/>
            </a:pPr>
            <a:r>
              <a:rPr lang="en-US" sz="4400" b="0" i="0" u="none">
                <a:solidFill>
                  <a:schemeClr val="dk2"/>
                </a:solidFill>
                <a:latin typeface="Arial"/>
                <a:ea typeface="Arial"/>
                <a:cs typeface="Arial"/>
                <a:sym typeface="Arial"/>
              </a:rPr>
              <a:t>Colors</a:t>
            </a:r>
            <a:endParaRPr/>
          </a:p>
        </p:txBody>
      </p:sp>
      <p:sp>
        <p:nvSpPr>
          <p:cNvPr id="162" name="Google Shape;162;p2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Background and text colors are attributes of the “body” of the document.</a:t>
            </a:r>
            <a:endParaRPr/>
          </a:p>
          <a:p>
            <a:pPr marL="342900" lvl="0" indent="-342900" algn="l" rtl="0">
              <a:lnSpc>
                <a:spcPct val="90000"/>
              </a:lnSpc>
              <a:spcBef>
                <a:spcPts val="56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text=“#xxxxxx” determines your text color</a:t>
            </a:r>
            <a:endParaRPr/>
          </a:p>
          <a:p>
            <a:pPr marL="342900" lvl="0" indent="-342900" algn="l" rtl="0">
              <a:lnSpc>
                <a:spcPct val="90000"/>
              </a:lnSpc>
              <a:spcBef>
                <a:spcPts val="56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Bgcolor=“#xxxxxx” determines your background color</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74"/>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60</a:t>
            </a:fld>
            <a:endParaRPr/>
          </a:p>
        </p:txBody>
      </p:sp>
      <p:pic>
        <p:nvPicPr>
          <p:cNvPr id="556" name="Google Shape;556;p74"/>
          <p:cNvPicPr preferRelativeResize="0"/>
          <p:nvPr/>
        </p:nvPicPr>
        <p:blipFill rotWithShape="1">
          <a:blip r:embed="rId3">
            <a:alphaModFix/>
          </a:blip>
          <a:srcRect/>
          <a:stretch/>
        </p:blipFill>
        <p:spPr>
          <a:xfrm>
            <a:off x="228600" y="1905000"/>
            <a:ext cx="8915400" cy="4535487"/>
          </a:xfrm>
          <a:prstGeom prst="rect">
            <a:avLst/>
          </a:prstGeom>
          <a:noFill/>
          <a:ln>
            <a:noFill/>
          </a:ln>
        </p:spPr>
      </p:pic>
      <p:sp>
        <p:nvSpPr>
          <p:cNvPr id="557" name="Google Shape;557;p74"/>
          <p:cNvSpPr txBox="1">
            <a:spLocks noGrp="1"/>
          </p:cNvSpPr>
          <p:nvPr>
            <p:ph type="title"/>
          </p:nvPr>
        </p:nvSpPr>
        <p:spPr>
          <a:xfrm>
            <a:off x="533400" y="274637"/>
            <a:ext cx="7929562" cy="1143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5400"/>
              <a:buFont typeface="Arial"/>
              <a:buNone/>
            </a:pPr>
            <a:r>
              <a:rPr lang="en-US" sz="5400" b="0" i="0" u="none">
                <a:solidFill>
                  <a:srgbClr val="FFFF00"/>
                </a:solidFill>
                <a:latin typeface="Arial"/>
                <a:ea typeface="Arial"/>
                <a:cs typeface="Arial"/>
                <a:sym typeface="Arial"/>
              </a:rPr>
              <a:t>The output….</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75"/>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61</a:t>
            </a:fld>
            <a:endParaRPr/>
          </a:p>
        </p:txBody>
      </p:sp>
      <p:sp>
        <p:nvSpPr>
          <p:cNvPr id="563" name="Google Shape;563;p75"/>
          <p:cNvSpPr txBox="1">
            <a:spLocks noGrp="1"/>
          </p:cNvSpPr>
          <p:nvPr>
            <p:ph type="title"/>
          </p:nvPr>
        </p:nvSpPr>
        <p:spPr>
          <a:xfrm>
            <a:off x="457200" y="274637"/>
            <a:ext cx="8229600" cy="9445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I</a:t>
            </a:r>
            <a:r>
              <a:rPr lang="en-US" sz="4400" b="1" i="0" u="none">
                <a:solidFill>
                  <a:srgbClr val="FFFF00"/>
                </a:solidFill>
                <a:latin typeface="Arial"/>
                <a:ea typeface="Arial"/>
                <a:cs typeface="Arial"/>
                <a:sym typeface="Arial"/>
              </a:rPr>
              <a:t>mages</a:t>
            </a:r>
            <a:endParaRPr/>
          </a:p>
        </p:txBody>
      </p:sp>
      <p:sp>
        <p:nvSpPr>
          <p:cNvPr id="564" name="Google Shape;564;p75"/>
          <p:cNvSpPr txBox="1">
            <a:spLocks noGrp="1"/>
          </p:cNvSpPr>
          <p:nvPr>
            <p:ph type="body" idx="1"/>
          </p:nvPr>
        </p:nvSpPr>
        <p:spPr>
          <a:xfrm>
            <a:off x="457200" y="1600200"/>
            <a:ext cx="8229600" cy="4525962"/>
          </a:xfrm>
          <a:prstGeom prst="rect">
            <a:avLst/>
          </a:prstGeom>
          <a:solidFill>
            <a:schemeClr val="accent1"/>
          </a:solidFill>
          <a:ln>
            <a:noFill/>
          </a:ln>
        </p:spPr>
        <p:txBody>
          <a:bodyPr spcFirstLastPara="1" wrap="square" lIns="91425" tIns="45700" rIns="91425" bIns="45700" anchor="t" anchorCtr="0">
            <a:noAutofit/>
          </a:bodyPr>
          <a:lstStyle/>
          <a:p>
            <a:pPr marL="609600" lvl="0" indent="-609600" algn="l"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In this chapter you will learn about images and how to place images in your pages.</a:t>
            </a:r>
            <a:endParaRPr/>
          </a:p>
          <a:p>
            <a:pPr marL="609600" lvl="0" indent="-609600" algn="l" rtl="0">
              <a:lnSpc>
                <a:spcPct val="100000"/>
              </a:lnSpc>
              <a:spcBef>
                <a:spcPts val="64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Objectives</a:t>
            </a:r>
            <a:endParaRPr/>
          </a:p>
          <a:p>
            <a:pPr marL="609600" lvl="0" indent="-609600" algn="l" rtl="0">
              <a:lnSpc>
                <a:spcPct val="100000"/>
              </a:lnSpc>
              <a:spcBef>
                <a:spcPts val="64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Upon completing this section, you should be able to</a:t>
            </a:r>
            <a:endParaRPr/>
          </a:p>
          <a:p>
            <a:pPr marL="609600" lvl="0" indent="-609600" algn="l" rtl="0">
              <a:lnSpc>
                <a:spcPct val="100000"/>
              </a:lnSpc>
              <a:spcBef>
                <a:spcPts val="640"/>
              </a:spcBef>
              <a:spcAft>
                <a:spcPts val="0"/>
              </a:spcAft>
              <a:buClr>
                <a:schemeClr val="lt1"/>
              </a:buClr>
              <a:buSzPts val="3200"/>
              <a:buFont typeface="Noto Sans Symbols"/>
              <a:buAutoNum type="arabicPeriod"/>
            </a:pPr>
            <a:r>
              <a:rPr lang="en-US" sz="3200" b="0" i="0" u="none">
                <a:solidFill>
                  <a:schemeClr val="dk1"/>
                </a:solidFill>
                <a:latin typeface="Arial"/>
                <a:ea typeface="Arial"/>
                <a:cs typeface="Arial"/>
                <a:sym typeface="Arial"/>
              </a:rPr>
              <a:t>Add images to your pages.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76"/>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62</a:t>
            </a:fld>
            <a:endParaRPr/>
          </a:p>
        </p:txBody>
      </p:sp>
      <p:sp>
        <p:nvSpPr>
          <p:cNvPr id="570" name="Google Shape;570;p76"/>
          <p:cNvSpPr txBox="1">
            <a:spLocks noGrp="1"/>
          </p:cNvSpPr>
          <p:nvPr>
            <p:ph type="title"/>
          </p:nvPr>
        </p:nvSpPr>
        <p:spPr>
          <a:xfrm>
            <a:off x="457200" y="274637"/>
            <a:ext cx="8229600" cy="9445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I</a:t>
            </a:r>
            <a:r>
              <a:rPr lang="en-US" sz="4400" b="1" i="0" u="none">
                <a:solidFill>
                  <a:srgbClr val="FFFF00"/>
                </a:solidFill>
                <a:latin typeface="Arial"/>
                <a:ea typeface="Arial"/>
                <a:cs typeface="Arial"/>
                <a:sym typeface="Arial"/>
              </a:rPr>
              <a:t>mages</a:t>
            </a:r>
            <a:endParaRPr/>
          </a:p>
        </p:txBody>
      </p:sp>
      <p:sp>
        <p:nvSpPr>
          <p:cNvPr id="571" name="Google Shape;571;p76"/>
          <p:cNvSpPr txBox="1">
            <a:spLocks noGrp="1"/>
          </p:cNvSpPr>
          <p:nvPr>
            <p:ph type="body" idx="1"/>
          </p:nvPr>
        </p:nvSpPr>
        <p:spPr>
          <a:xfrm>
            <a:off x="457200" y="1600200"/>
            <a:ext cx="8229600" cy="4525962"/>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lt1"/>
              </a:buClr>
              <a:buSzPts val="2800"/>
              <a:buFont typeface="Noto Sans Symbols"/>
              <a:buChar char="▪"/>
            </a:pPr>
            <a:r>
              <a:rPr lang="en-US" sz="2800" b="1" i="0" u="none">
                <a:solidFill>
                  <a:srgbClr val="FF0000"/>
                </a:solidFill>
                <a:latin typeface="Arial"/>
                <a:ea typeface="Arial"/>
                <a:cs typeface="Arial"/>
                <a:sym typeface="Arial"/>
              </a:rPr>
              <a:t>&lt;IMG&gt;</a:t>
            </a:r>
            <a:r>
              <a:rPr lang="en-US" sz="2800" b="0" i="0" u="none">
                <a:solidFill>
                  <a:schemeClr val="dk1"/>
                </a:solidFill>
                <a:latin typeface="Arial"/>
                <a:ea typeface="Arial"/>
                <a:cs typeface="Arial"/>
                <a:sym typeface="Arial"/>
              </a:rPr>
              <a:t>This element defines a graphic image on the page. </a:t>
            </a:r>
            <a:endParaRPr/>
          </a:p>
          <a:p>
            <a:pPr marL="342900" lvl="0" indent="-342900" algn="l" rtl="0">
              <a:lnSpc>
                <a:spcPct val="80000"/>
              </a:lnSpc>
              <a:spcBef>
                <a:spcPts val="560"/>
              </a:spcBef>
              <a:spcAft>
                <a:spcPts val="0"/>
              </a:spcAft>
              <a:buClr>
                <a:schemeClr val="lt1"/>
              </a:buClr>
              <a:buSzPts val="2800"/>
              <a:buFont typeface="Noto Sans Symbols"/>
              <a:buChar char="▪"/>
            </a:pPr>
            <a:r>
              <a:rPr lang="en-US" sz="2800" b="1" i="0" u="none">
                <a:solidFill>
                  <a:srgbClr val="FF0000"/>
                </a:solidFill>
                <a:latin typeface="Arial"/>
                <a:ea typeface="Arial"/>
                <a:cs typeface="Arial"/>
                <a:sym typeface="Arial"/>
              </a:rPr>
              <a:t>Image File</a:t>
            </a:r>
            <a:r>
              <a:rPr lang="en-US" sz="2800" b="1" i="0" u="none">
                <a:solidFill>
                  <a:schemeClr val="dk1"/>
                </a:solidFill>
                <a:latin typeface="Arial"/>
                <a:ea typeface="Arial"/>
                <a:cs typeface="Arial"/>
                <a:sym typeface="Arial"/>
              </a:rPr>
              <a:t> (SRC:</a:t>
            </a:r>
            <a:r>
              <a:rPr lang="en-US" sz="2800" b="1" i="0" u="none">
                <a:solidFill>
                  <a:srgbClr val="FF0000"/>
                </a:solidFill>
                <a:latin typeface="Arial"/>
                <a:ea typeface="Arial"/>
                <a:cs typeface="Arial"/>
                <a:sym typeface="Arial"/>
              </a:rPr>
              <a:t>source</a:t>
            </a:r>
            <a:r>
              <a:rPr lang="en-US" sz="2800" b="1" i="0" u="none">
                <a:solidFill>
                  <a:schemeClr val="dk1"/>
                </a:solidFill>
                <a:latin typeface="Arial"/>
                <a:ea typeface="Arial"/>
                <a:cs typeface="Arial"/>
                <a:sym typeface="Arial"/>
              </a:rPr>
              <a:t>):</a:t>
            </a:r>
            <a:r>
              <a:rPr lang="en-US" sz="2800" b="0" i="0" u="none">
                <a:solidFill>
                  <a:schemeClr val="dk1"/>
                </a:solidFill>
                <a:latin typeface="Arial"/>
                <a:ea typeface="Arial"/>
                <a:cs typeface="Arial"/>
                <a:sym typeface="Arial"/>
              </a:rPr>
              <a:t> This value will be a URL (location of the image) E.g. </a:t>
            </a:r>
            <a:r>
              <a:rPr lang="en-US" sz="2800" b="0" i="0" u="sng">
                <a:solidFill>
                  <a:schemeClr val="hlink"/>
                </a:solidFill>
                <a:hlinkClick r:id="rId3"/>
              </a:rPr>
              <a:t>http://www.domain.com/dir/file.ext</a:t>
            </a:r>
            <a:r>
              <a:rPr lang="en-US" sz="2800" b="0" i="0" u="none">
                <a:solidFill>
                  <a:schemeClr val="dk1"/>
                </a:solidFill>
                <a:latin typeface="Arial"/>
                <a:ea typeface="Arial"/>
                <a:cs typeface="Arial"/>
                <a:sym typeface="Arial"/>
              </a:rPr>
              <a:t> or /dir/file.txt.</a:t>
            </a:r>
            <a:endParaRPr/>
          </a:p>
          <a:p>
            <a:pPr marL="342900" lvl="0" indent="-342900" algn="l" rtl="0">
              <a:lnSpc>
                <a:spcPct val="80000"/>
              </a:lnSpc>
              <a:spcBef>
                <a:spcPts val="560"/>
              </a:spcBef>
              <a:spcAft>
                <a:spcPts val="0"/>
              </a:spcAft>
              <a:buClr>
                <a:schemeClr val="lt1"/>
              </a:buClr>
              <a:buSzPts val="2800"/>
              <a:buFont typeface="Noto Sans Symbols"/>
              <a:buChar char="▪"/>
            </a:pPr>
            <a:r>
              <a:rPr lang="en-US" sz="2800" b="1" i="0" u="none">
                <a:solidFill>
                  <a:srgbClr val="FF0000"/>
                </a:solidFill>
                <a:latin typeface="Arial"/>
                <a:ea typeface="Arial"/>
                <a:cs typeface="Arial"/>
                <a:sym typeface="Arial"/>
              </a:rPr>
              <a:t>Alternate Text (ALT)</a:t>
            </a:r>
            <a:r>
              <a:rPr lang="en-US" sz="2800" b="1" i="0" u="none">
                <a:solidFill>
                  <a:schemeClr val="dk1"/>
                </a:solidFill>
                <a:latin typeface="Arial"/>
                <a:ea typeface="Arial"/>
                <a:cs typeface="Arial"/>
                <a:sym typeface="Arial"/>
              </a:rPr>
              <a:t>:</a:t>
            </a:r>
            <a:r>
              <a:rPr lang="en-US" sz="2800" b="0" i="0" u="none">
                <a:solidFill>
                  <a:schemeClr val="dk1"/>
                </a:solidFill>
                <a:latin typeface="Arial"/>
                <a:ea typeface="Arial"/>
                <a:cs typeface="Arial"/>
                <a:sym typeface="Arial"/>
              </a:rPr>
              <a:t> This is a text field that describes an image or acts as a label. It is displayed when they position the cursor over a graphic image.</a:t>
            </a:r>
            <a:endParaRPr/>
          </a:p>
          <a:p>
            <a:pPr marL="342900" lvl="0" indent="-342900" algn="l" rtl="0">
              <a:lnSpc>
                <a:spcPct val="80000"/>
              </a:lnSpc>
              <a:spcBef>
                <a:spcPts val="560"/>
              </a:spcBef>
              <a:spcAft>
                <a:spcPts val="0"/>
              </a:spcAft>
              <a:buClr>
                <a:schemeClr val="lt1"/>
              </a:buClr>
              <a:buSzPts val="2800"/>
              <a:buFont typeface="Noto Sans Symbols"/>
              <a:buChar char="▪"/>
            </a:pPr>
            <a:r>
              <a:rPr lang="en-US" sz="2800" b="1" i="0" u="none">
                <a:solidFill>
                  <a:srgbClr val="FF0000"/>
                </a:solidFill>
                <a:latin typeface="Arial"/>
                <a:ea typeface="Arial"/>
                <a:cs typeface="Arial"/>
                <a:sym typeface="Arial"/>
              </a:rPr>
              <a:t>Alignment (ALIGN):</a:t>
            </a:r>
            <a:r>
              <a:rPr lang="en-US" sz="2800" b="0" i="0" u="none">
                <a:solidFill>
                  <a:schemeClr val="dk1"/>
                </a:solidFill>
                <a:latin typeface="Arial"/>
                <a:ea typeface="Arial"/>
                <a:cs typeface="Arial"/>
                <a:sym typeface="Arial"/>
              </a:rPr>
              <a:t> This allows you to align the image on your page.</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77"/>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63</a:t>
            </a:fld>
            <a:endParaRPr/>
          </a:p>
        </p:txBody>
      </p:sp>
      <p:sp>
        <p:nvSpPr>
          <p:cNvPr id="577" name="Google Shape;577;p77"/>
          <p:cNvSpPr txBox="1">
            <a:spLocks noGrp="1"/>
          </p:cNvSpPr>
          <p:nvPr>
            <p:ph type="title"/>
          </p:nvPr>
        </p:nvSpPr>
        <p:spPr>
          <a:xfrm>
            <a:off x="457200" y="274637"/>
            <a:ext cx="8229600" cy="10207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I</a:t>
            </a:r>
            <a:r>
              <a:rPr lang="en-US" sz="4400" b="1" i="0" u="none">
                <a:solidFill>
                  <a:srgbClr val="FFFF00"/>
                </a:solidFill>
                <a:latin typeface="Arial"/>
                <a:ea typeface="Arial"/>
                <a:cs typeface="Arial"/>
                <a:sym typeface="Arial"/>
              </a:rPr>
              <a:t>mages</a:t>
            </a:r>
            <a:endParaRPr/>
          </a:p>
        </p:txBody>
      </p:sp>
      <p:sp>
        <p:nvSpPr>
          <p:cNvPr id="578" name="Google Shape;578;p77"/>
          <p:cNvSpPr txBox="1">
            <a:spLocks noGrp="1"/>
          </p:cNvSpPr>
          <p:nvPr>
            <p:ph type="body" idx="1"/>
          </p:nvPr>
        </p:nvSpPr>
        <p:spPr>
          <a:xfrm>
            <a:off x="381000" y="1600200"/>
            <a:ext cx="8229600" cy="4876800"/>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lt1"/>
              </a:buClr>
              <a:buSzPts val="2600"/>
              <a:buFont typeface="Noto Sans Symbols"/>
              <a:buChar char="▪"/>
            </a:pPr>
            <a:r>
              <a:rPr lang="en-US" sz="2600" b="1" i="0" u="none">
                <a:solidFill>
                  <a:srgbClr val="FF0000"/>
                </a:solidFill>
                <a:latin typeface="Arial"/>
                <a:ea typeface="Arial"/>
                <a:cs typeface="Arial"/>
                <a:sym typeface="Arial"/>
              </a:rPr>
              <a:t>Width (WIDTH):</a:t>
            </a:r>
            <a:r>
              <a:rPr lang="en-US" sz="2600" b="0" i="0" u="none">
                <a:solidFill>
                  <a:schemeClr val="dk1"/>
                </a:solidFill>
                <a:latin typeface="Arial"/>
                <a:ea typeface="Arial"/>
                <a:cs typeface="Arial"/>
                <a:sym typeface="Arial"/>
              </a:rPr>
              <a:t> is the width of the image in pixels.</a:t>
            </a:r>
            <a:endParaRPr/>
          </a:p>
          <a:p>
            <a:pPr marL="342900" lvl="0" indent="-342900" algn="l" rtl="0">
              <a:lnSpc>
                <a:spcPct val="90000"/>
              </a:lnSpc>
              <a:spcBef>
                <a:spcPts val="520"/>
              </a:spcBef>
              <a:spcAft>
                <a:spcPts val="0"/>
              </a:spcAft>
              <a:buClr>
                <a:schemeClr val="lt1"/>
              </a:buClr>
              <a:buSzPts val="2600"/>
              <a:buFont typeface="Noto Sans Symbols"/>
              <a:buChar char="▪"/>
            </a:pPr>
            <a:r>
              <a:rPr lang="en-US" sz="2600" b="1" i="0" u="none">
                <a:solidFill>
                  <a:srgbClr val="FF0000"/>
                </a:solidFill>
                <a:latin typeface="Arial"/>
                <a:ea typeface="Arial"/>
                <a:cs typeface="Arial"/>
                <a:sym typeface="Arial"/>
              </a:rPr>
              <a:t>Height (HEIGHT):</a:t>
            </a:r>
            <a:r>
              <a:rPr lang="en-US" sz="2600" b="0" i="0" u="none">
                <a:solidFill>
                  <a:schemeClr val="dk1"/>
                </a:solidFill>
                <a:latin typeface="Arial"/>
                <a:ea typeface="Arial"/>
                <a:cs typeface="Arial"/>
                <a:sym typeface="Arial"/>
              </a:rPr>
              <a:t> is the height of the image in pixels.</a:t>
            </a:r>
            <a:endParaRPr/>
          </a:p>
          <a:p>
            <a:pPr marL="342900" lvl="0" indent="-342900" algn="l" rtl="0">
              <a:lnSpc>
                <a:spcPct val="90000"/>
              </a:lnSpc>
              <a:spcBef>
                <a:spcPts val="520"/>
              </a:spcBef>
              <a:spcAft>
                <a:spcPts val="0"/>
              </a:spcAft>
              <a:buClr>
                <a:schemeClr val="lt1"/>
              </a:buClr>
              <a:buSzPts val="2600"/>
              <a:buFont typeface="Noto Sans Symbols"/>
              <a:buChar char="▪"/>
            </a:pPr>
            <a:r>
              <a:rPr lang="en-US" sz="2600" b="1" i="0" u="none">
                <a:solidFill>
                  <a:srgbClr val="FF0000"/>
                </a:solidFill>
                <a:latin typeface="Arial"/>
                <a:ea typeface="Arial"/>
                <a:cs typeface="Arial"/>
                <a:sym typeface="Arial"/>
              </a:rPr>
              <a:t>Border (BORDER</a:t>
            </a:r>
            <a:r>
              <a:rPr lang="en-US" sz="2600" b="1" i="0" u="none">
                <a:solidFill>
                  <a:schemeClr val="dk1"/>
                </a:solidFill>
                <a:latin typeface="Arial"/>
                <a:ea typeface="Arial"/>
                <a:cs typeface="Arial"/>
                <a:sym typeface="Arial"/>
              </a:rPr>
              <a:t>):</a:t>
            </a:r>
            <a:r>
              <a:rPr lang="en-US" sz="2600" b="0" i="0" u="none">
                <a:solidFill>
                  <a:schemeClr val="dk1"/>
                </a:solidFill>
                <a:latin typeface="Arial"/>
                <a:ea typeface="Arial"/>
                <a:cs typeface="Arial"/>
                <a:sym typeface="Arial"/>
              </a:rPr>
              <a:t> is for a border around the image, specified in pixels.</a:t>
            </a:r>
            <a:endParaRPr/>
          </a:p>
          <a:p>
            <a:pPr marL="342900" lvl="0" indent="-342900" algn="l" rtl="0">
              <a:lnSpc>
                <a:spcPct val="90000"/>
              </a:lnSpc>
              <a:spcBef>
                <a:spcPts val="520"/>
              </a:spcBef>
              <a:spcAft>
                <a:spcPts val="0"/>
              </a:spcAft>
              <a:buClr>
                <a:schemeClr val="lt1"/>
              </a:buClr>
              <a:buSzPts val="2600"/>
              <a:buFont typeface="Noto Sans Symbols"/>
              <a:buChar char="▪"/>
            </a:pPr>
            <a:r>
              <a:rPr lang="en-US" sz="2600" b="1" i="0" u="none">
                <a:solidFill>
                  <a:srgbClr val="FF0000"/>
                </a:solidFill>
                <a:latin typeface="Arial"/>
                <a:ea typeface="Arial"/>
                <a:cs typeface="Arial"/>
                <a:sym typeface="Arial"/>
              </a:rPr>
              <a:t>HSPACE</a:t>
            </a:r>
            <a:r>
              <a:rPr lang="en-US" sz="2600" b="1" i="0" u="none">
                <a:solidFill>
                  <a:schemeClr val="dk1"/>
                </a:solidFill>
                <a:latin typeface="Arial"/>
                <a:ea typeface="Arial"/>
                <a:cs typeface="Arial"/>
                <a:sym typeface="Arial"/>
              </a:rPr>
              <a:t>:</a:t>
            </a:r>
            <a:r>
              <a:rPr lang="en-US" sz="2600" b="0" i="0" u="none">
                <a:solidFill>
                  <a:schemeClr val="dk1"/>
                </a:solidFill>
                <a:latin typeface="Arial"/>
                <a:ea typeface="Arial"/>
                <a:cs typeface="Arial"/>
                <a:sym typeface="Arial"/>
              </a:rPr>
              <a:t> is for Horizontal Space on both sides of the image specified in pixels. A setting of 5 will put 5 pixels of invisible space on both sides of the image.</a:t>
            </a:r>
            <a:endParaRPr/>
          </a:p>
          <a:p>
            <a:pPr marL="342900" lvl="0" indent="-342900" algn="l" rtl="0">
              <a:lnSpc>
                <a:spcPct val="90000"/>
              </a:lnSpc>
              <a:spcBef>
                <a:spcPts val="520"/>
              </a:spcBef>
              <a:spcAft>
                <a:spcPts val="0"/>
              </a:spcAft>
              <a:buClr>
                <a:schemeClr val="lt1"/>
              </a:buClr>
              <a:buSzPts val="2600"/>
              <a:buFont typeface="Noto Sans Symbols"/>
              <a:buChar char="▪"/>
            </a:pPr>
            <a:r>
              <a:rPr lang="en-US" sz="2600" b="1" i="0" u="none">
                <a:solidFill>
                  <a:srgbClr val="FF0000"/>
                </a:solidFill>
                <a:latin typeface="Arial"/>
                <a:ea typeface="Arial"/>
                <a:cs typeface="Arial"/>
                <a:sym typeface="Arial"/>
              </a:rPr>
              <a:t>VSPACE</a:t>
            </a:r>
            <a:r>
              <a:rPr lang="en-US" sz="2600" b="1" i="0" u="none">
                <a:solidFill>
                  <a:schemeClr val="dk1"/>
                </a:solidFill>
                <a:latin typeface="Arial"/>
                <a:ea typeface="Arial"/>
                <a:cs typeface="Arial"/>
                <a:sym typeface="Arial"/>
              </a:rPr>
              <a:t>:</a:t>
            </a:r>
            <a:r>
              <a:rPr lang="en-US" sz="2600" b="0" i="0" u="none">
                <a:solidFill>
                  <a:schemeClr val="dk1"/>
                </a:solidFill>
                <a:latin typeface="Arial"/>
                <a:ea typeface="Arial"/>
                <a:cs typeface="Arial"/>
                <a:sym typeface="Arial"/>
              </a:rPr>
              <a:t> is for Vertical Space on top and bottom of the image specified in pixels. A setting of 5 will put 5 pixels of invisible space above and bellow the image.</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78"/>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64</a:t>
            </a:fld>
            <a:endParaRPr/>
          </a:p>
        </p:txBody>
      </p:sp>
      <p:sp>
        <p:nvSpPr>
          <p:cNvPr id="584" name="Google Shape;584;p78"/>
          <p:cNvSpPr txBox="1">
            <a:spLocks noGrp="1"/>
          </p:cNvSpPr>
          <p:nvPr>
            <p:ph type="title"/>
          </p:nvPr>
        </p:nvSpPr>
        <p:spPr>
          <a:xfrm>
            <a:off x="457200" y="274637"/>
            <a:ext cx="8229600" cy="1143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Some Examples on images</a:t>
            </a:r>
            <a:endParaRPr/>
          </a:p>
        </p:txBody>
      </p:sp>
      <p:sp>
        <p:nvSpPr>
          <p:cNvPr id="585" name="Google Shape;585;p78"/>
          <p:cNvSpPr txBox="1">
            <a:spLocks noGrp="1"/>
          </p:cNvSpPr>
          <p:nvPr>
            <p:ph type="body" idx="1"/>
          </p:nvPr>
        </p:nvSpPr>
        <p:spPr>
          <a:xfrm>
            <a:off x="457200" y="1600200"/>
            <a:ext cx="8229600" cy="4953000"/>
          </a:xfrm>
          <a:prstGeom prst="rect">
            <a:avLst/>
          </a:prstGeom>
          <a:solidFill>
            <a:schemeClr val="accent1"/>
          </a:solidFill>
          <a:ln>
            <a:noFill/>
          </a:ln>
        </p:spPr>
        <p:txBody>
          <a:bodyPr spcFirstLastPara="1" wrap="square" lIns="91425" tIns="45700" rIns="91425" bIns="45700" anchor="t" anchorCtr="0">
            <a:noAutofit/>
          </a:bodyPr>
          <a:lstStyle/>
          <a:p>
            <a:pPr marL="609600" lvl="0" indent="-609600" algn="l" rtl="0">
              <a:lnSpc>
                <a:spcPct val="90000"/>
              </a:lnSpc>
              <a:spcBef>
                <a:spcPts val="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1) &lt;IMG SRC=“jordan.gif“ border=4&gt;</a:t>
            </a:r>
            <a:endParaRPr/>
          </a:p>
          <a:p>
            <a:pPr marL="609600" lvl="0" indent="-609600" algn="l" rtl="0">
              <a:lnSpc>
                <a:spcPct val="90000"/>
              </a:lnSpc>
              <a:spcBef>
                <a:spcPts val="64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2) &lt;IMG SRC=" jordan.gif" width="60" height="60"&gt;</a:t>
            </a:r>
            <a:endParaRPr/>
          </a:p>
          <a:p>
            <a:pPr marL="609600" lvl="0" indent="-609600" algn="l" rtl="0">
              <a:lnSpc>
                <a:spcPct val="90000"/>
              </a:lnSpc>
              <a:spcBef>
                <a:spcPts val="64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3) &lt;IMG SRC=“jordan.gif" ALT="This is a text that goes with the image"&gt;</a:t>
            </a:r>
            <a:endParaRPr/>
          </a:p>
          <a:p>
            <a:pPr marL="609600" lvl="0" indent="-609600" algn="l" rtl="0">
              <a:lnSpc>
                <a:spcPct val="90000"/>
              </a:lnSpc>
              <a:spcBef>
                <a:spcPts val="64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4) &lt;IMG SRC=" jordan.gif “ Hspace="30" Vspace="10"</a:t>
            </a:r>
            <a:r>
              <a:rPr lang="en-US" sz="3200" b="0" i="0" u="none">
                <a:solidFill>
                  <a:schemeClr val="dk1"/>
                </a:solidFill>
                <a:latin typeface="Arial"/>
                <a:ea typeface="Arial"/>
                <a:cs typeface="Arial"/>
                <a:sym typeface="Arial"/>
              </a:rPr>
              <a:t> </a:t>
            </a:r>
            <a:r>
              <a:rPr lang="en-US" sz="3200" b="1" i="0" u="none">
                <a:solidFill>
                  <a:schemeClr val="dk1"/>
                </a:solidFill>
                <a:latin typeface="Arial"/>
                <a:ea typeface="Arial"/>
                <a:cs typeface="Arial"/>
                <a:sym typeface="Arial"/>
              </a:rPr>
              <a:t> border=20&gt; </a:t>
            </a:r>
            <a:endParaRPr/>
          </a:p>
          <a:p>
            <a:pPr marL="609600" lvl="0" indent="-609600" algn="l" rtl="0">
              <a:lnSpc>
                <a:spcPct val="90000"/>
              </a:lnSpc>
              <a:spcBef>
                <a:spcPts val="64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5) &lt; IMG SRC =" jordan.gif“ align="left"&gt;</a:t>
            </a:r>
            <a:endParaRPr/>
          </a:p>
          <a:p>
            <a:pPr marL="609600" lvl="0" indent="-609600" algn="l" rtl="0">
              <a:lnSpc>
                <a:spcPct val="90000"/>
              </a:lnSpc>
              <a:spcBef>
                <a:spcPts val="640"/>
              </a:spcBef>
              <a:spcAft>
                <a:spcPts val="0"/>
              </a:spcAft>
              <a:buClr>
                <a:schemeClr val="dk1"/>
              </a:buClr>
              <a:buSzPts val="3200"/>
              <a:buFont typeface="Arial"/>
              <a:buNone/>
            </a:pPr>
            <a:endParaRPr sz="3200" b="1" i="0" u="none">
              <a:solidFill>
                <a:schemeClr val="dk1"/>
              </a:solidFill>
              <a:latin typeface="Arial"/>
              <a:ea typeface="Arial"/>
              <a:cs typeface="Arial"/>
              <a:sym typeface="Arial"/>
            </a:endParaRPr>
          </a:p>
          <a:p>
            <a:pPr marL="342900" lvl="0" indent="-139700" algn="l" rtl="0">
              <a:spcBef>
                <a:spcPts val="640"/>
              </a:spcBef>
              <a:spcAft>
                <a:spcPts val="0"/>
              </a:spcAft>
              <a:buClr>
                <a:schemeClr val="dk1"/>
              </a:buClr>
              <a:buSzPts val="3200"/>
              <a:buFont typeface="Arial"/>
              <a:buNone/>
            </a:pPr>
            <a:endParaRPr sz="3200" b="1" i="0" u="none">
              <a:solidFill>
                <a:schemeClr val="dk1"/>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79"/>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65</a:t>
            </a:fld>
            <a:endParaRPr/>
          </a:p>
        </p:txBody>
      </p:sp>
      <p:sp>
        <p:nvSpPr>
          <p:cNvPr id="591" name="Google Shape;591;p79"/>
          <p:cNvSpPr txBox="1">
            <a:spLocks noGrp="1"/>
          </p:cNvSpPr>
          <p:nvPr>
            <p:ph type="title"/>
          </p:nvPr>
        </p:nvSpPr>
        <p:spPr>
          <a:xfrm>
            <a:off x="457200" y="274637"/>
            <a:ext cx="8229600" cy="10207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000"/>
              <a:buFont typeface="Arial"/>
              <a:buNone/>
            </a:pPr>
            <a:r>
              <a:rPr lang="en-US" sz="4000" b="0" i="0" u="none">
                <a:solidFill>
                  <a:srgbClr val="FFFF00"/>
                </a:solidFill>
                <a:latin typeface="Arial"/>
                <a:ea typeface="Arial"/>
                <a:cs typeface="Arial"/>
                <a:sym typeface="Arial"/>
              </a:rPr>
              <a:t>A</a:t>
            </a:r>
            <a:r>
              <a:rPr lang="en-US" sz="4000" b="1" i="0" u="none">
                <a:solidFill>
                  <a:srgbClr val="FFFF00"/>
                </a:solidFill>
                <a:latin typeface="Arial"/>
                <a:ea typeface="Arial"/>
                <a:cs typeface="Arial"/>
                <a:sym typeface="Arial"/>
              </a:rPr>
              <a:t>nchors, </a:t>
            </a:r>
            <a:r>
              <a:rPr lang="en-US" sz="4000" b="0" i="0" u="none">
                <a:solidFill>
                  <a:srgbClr val="FFFF00"/>
                </a:solidFill>
                <a:latin typeface="Arial"/>
                <a:ea typeface="Arial"/>
                <a:cs typeface="Arial"/>
                <a:sym typeface="Arial"/>
              </a:rPr>
              <a:t>URL</a:t>
            </a:r>
            <a:r>
              <a:rPr lang="en-US" sz="4000" b="1" i="0" u="none">
                <a:solidFill>
                  <a:srgbClr val="FFFF00"/>
                </a:solidFill>
                <a:latin typeface="Arial"/>
                <a:ea typeface="Arial"/>
                <a:cs typeface="Arial"/>
                <a:sym typeface="Arial"/>
              </a:rPr>
              <a:t>s and </a:t>
            </a:r>
            <a:r>
              <a:rPr lang="en-US" sz="4000" b="0" i="0" u="none">
                <a:solidFill>
                  <a:srgbClr val="FFFF00"/>
                </a:solidFill>
                <a:latin typeface="Arial"/>
                <a:ea typeface="Arial"/>
                <a:cs typeface="Arial"/>
                <a:sym typeface="Arial"/>
              </a:rPr>
              <a:t>I</a:t>
            </a:r>
            <a:r>
              <a:rPr lang="en-US" sz="4000" b="1" i="0" u="none">
                <a:solidFill>
                  <a:srgbClr val="FFFF00"/>
                </a:solidFill>
                <a:latin typeface="Arial"/>
                <a:ea typeface="Arial"/>
                <a:cs typeface="Arial"/>
                <a:sym typeface="Arial"/>
              </a:rPr>
              <a:t>mage </a:t>
            </a:r>
            <a:r>
              <a:rPr lang="en-US" sz="4000" b="0" i="0" u="none">
                <a:solidFill>
                  <a:srgbClr val="FFFF00"/>
                </a:solidFill>
                <a:latin typeface="Arial"/>
                <a:ea typeface="Arial"/>
                <a:cs typeface="Arial"/>
                <a:sym typeface="Arial"/>
              </a:rPr>
              <a:t>M</a:t>
            </a:r>
            <a:r>
              <a:rPr lang="en-US" sz="4000" b="1" i="0" u="none">
                <a:solidFill>
                  <a:srgbClr val="FFFF00"/>
                </a:solidFill>
                <a:latin typeface="Arial"/>
                <a:ea typeface="Arial"/>
                <a:cs typeface="Arial"/>
                <a:sym typeface="Arial"/>
              </a:rPr>
              <a:t>aps</a:t>
            </a:r>
            <a:endParaRPr/>
          </a:p>
        </p:txBody>
      </p:sp>
      <p:sp>
        <p:nvSpPr>
          <p:cNvPr id="592" name="Google Shape;592;p79"/>
          <p:cNvSpPr txBox="1">
            <a:spLocks noGrp="1"/>
          </p:cNvSpPr>
          <p:nvPr>
            <p:ph type="body" idx="1"/>
          </p:nvPr>
        </p:nvSpPr>
        <p:spPr>
          <a:xfrm>
            <a:off x="457200" y="1600200"/>
            <a:ext cx="8229600" cy="4525962"/>
          </a:xfrm>
          <a:prstGeom prst="rect">
            <a:avLst/>
          </a:prstGeom>
          <a:solidFill>
            <a:schemeClr val="accent1"/>
          </a:solidFill>
          <a:ln>
            <a:noFill/>
          </a:ln>
        </p:spPr>
        <p:txBody>
          <a:bodyPr spcFirstLastPara="1" wrap="square" lIns="91425" tIns="45700" rIns="91425" bIns="45700" anchor="t" anchorCtr="0">
            <a:noAutofit/>
          </a:bodyPr>
          <a:lstStyle/>
          <a:p>
            <a:pPr marL="609600" lvl="0" indent="-609600" algn="l" rtl="0">
              <a:lnSpc>
                <a:spcPct val="100000"/>
              </a:lnSpc>
              <a:spcBef>
                <a:spcPts val="0"/>
              </a:spcBef>
              <a:spcAft>
                <a:spcPts val="0"/>
              </a:spcAft>
              <a:buClr>
                <a:schemeClr val="dk1"/>
              </a:buClr>
              <a:buSzPts val="2600"/>
              <a:buFont typeface="Arial"/>
              <a:buNone/>
            </a:pPr>
            <a:r>
              <a:rPr lang="en-US" sz="2600" b="0" i="0" u="none">
                <a:solidFill>
                  <a:schemeClr val="dk1"/>
                </a:solidFill>
                <a:latin typeface="Arial"/>
                <a:ea typeface="Arial"/>
                <a:cs typeface="Arial"/>
                <a:sym typeface="Arial"/>
              </a:rPr>
              <a:t>In this chapter you will learn about Uniform Resource Locator, and how to add them as Anchor or Links inside your web pages.</a:t>
            </a:r>
            <a:endParaRPr/>
          </a:p>
          <a:p>
            <a:pPr marL="609600" lvl="0" indent="-609600" algn="l" rtl="0">
              <a:lnSpc>
                <a:spcPct val="100000"/>
              </a:lnSpc>
              <a:spcBef>
                <a:spcPts val="520"/>
              </a:spcBef>
              <a:spcAft>
                <a:spcPts val="0"/>
              </a:spcAft>
              <a:buClr>
                <a:schemeClr val="dk1"/>
              </a:buClr>
              <a:buSzPts val="2600"/>
              <a:buFont typeface="Arial"/>
              <a:buNone/>
            </a:pPr>
            <a:r>
              <a:rPr lang="en-US" sz="2600" b="1" i="0" u="none">
                <a:solidFill>
                  <a:schemeClr val="dk1"/>
                </a:solidFill>
                <a:latin typeface="Arial"/>
                <a:ea typeface="Arial"/>
                <a:cs typeface="Arial"/>
                <a:sym typeface="Arial"/>
              </a:rPr>
              <a:t>Objectives</a:t>
            </a:r>
            <a:endParaRPr/>
          </a:p>
          <a:p>
            <a:pPr marL="609600" lvl="0" indent="-609600" algn="l" rtl="0">
              <a:lnSpc>
                <a:spcPct val="100000"/>
              </a:lnSpc>
              <a:spcBef>
                <a:spcPts val="520"/>
              </a:spcBef>
              <a:spcAft>
                <a:spcPts val="0"/>
              </a:spcAft>
              <a:buClr>
                <a:schemeClr val="dk1"/>
              </a:buClr>
              <a:buSzPts val="2600"/>
              <a:buFont typeface="Arial"/>
              <a:buNone/>
            </a:pPr>
            <a:r>
              <a:rPr lang="en-US" sz="2600" b="0" i="0" u="none">
                <a:solidFill>
                  <a:schemeClr val="dk1"/>
                </a:solidFill>
                <a:latin typeface="Arial"/>
                <a:ea typeface="Arial"/>
                <a:cs typeface="Arial"/>
                <a:sym typeface="Arial"/>
              </a:rPr>
              <a:t>Upon completing this section, you should be able to</a:t>
            </a:r>
            <a:endParaRPr/>
          </a:p>
          <a:p>
            <a:pPr marL="609600" lvl="0" indent="-609600" algn="l" rtl="0">
              <a:lnSpc>
                <a:spcPct val="100000"/>
              </a:lnSpc>
              <a:spcBef>
                <a:spcPts val="520"/>
              </a:spcBef>
              <a:spcAft>
                <a:spcPts val="0"/>
              </a:spcAft>
              <a:buClr>
                <a:schemeClr val="lt1"/>
              </a:buClr>
              <a:buSzPts val="2600"/>
              <a:buFont typeface="Noto Sans Symbols"/>
              <a:buAutoNum type="arabicPeriod"/>
            </a:pPr>
            <a:r>
              <a:rPr lang="en-US" sz="2600" b="0" i="0" u="none">
                <a:solidFill>
                  <a:schemeClr val="dk1"/>
                </a:solidFill>
                <a:latin typeface="Arial"/>
                <a:ea typeface="Arial"/>
                <a:cs typeface="Arial"/>
                <a:sym typeface="Arial"/>
              </a:rPr>
              <a:t>Insert links into documents.</a:t>
            </a:r>
            <a:endParaRPr/>
          </a:p>
          <a:p>
            <a:pPr marL="609600" lvl="0" indent="-609600" algn="l" rtl="0">
              <a:lnSpc>
                <a:spcPct val="100000"/>
              </a:lnSpc>
              <a:spcBef>
                <a:spcPts val="520"/>
              </a:spcBef>
              <a:spcAft>
                <a:spcPts val="0"/>
              </a:spcAft>
              <a:buClr>
                <a:schemeClr val="lt1"/>
              </a:buClr>
              <a:buSzPts val="2600"/>
              <a:buFont typeface="Noto Sans Symbols"/>
              <a:buAutoNum type="arabicPeriod"/>
            </a:pPr>
            <a:r>
              <a:rPr lang="en-US" sz="2600" b="0" i="0" u="none">
                <a:solidFill>
                  <a:schemeClr val="dk1"/>
                </a:solidFill>
                <a:latin typeface="Arial"/>
                <a:ea typeface="Arial"/>
                <a:cs typeface="Arial"/>
                <a:sym typeface="Arial"/>
              </a:rPr>
              <a:t>Define Link Types.</a:t>
            </a:r>
            <a:endParaRPr/>
          </a:p>
          <a:p>
            <a:pPr marL="609600" lvl="0" indent="-609600" algn="l" rtl="0">
              <a:lnSpc>
                <a:spcPct val="100000"/>
              </a:lnSpc>
              <a:spcBef>
                <a:spcPts val="520"/>
              </a:spcBef>
              <a:spcAft>
                <a:spcPts val="0"/>
              </a:spcAft>
              <a:buClr>
                <a:schemeClr val="lt1"/>
              </a:buClr>
              <a:buSzPts val="2600"/>
              <a:buFont typeface="Noto Sans Symbols"/>
              <a:buAutoNum type="arabicPeriod"/>
            </a:pPr>
            <a:r>
              <a:rPr lang="en-US" sz="2600" b="0" i="0" u="none">
                <a:solidFill>
                  <a:schemeClr val="dk1"/>
                </a:solidFill>
                <a:latin typeface="Arial"/>
                <a:ea typeface="Arial"/>
                <a:cs typeface="Arial"/>
                <a:sym typeface="Arial"/>
              </a:rPr>
              <a:t>Define URL.</a:t>
            </a:r>
            <a:endParaRPr/>
          </a:p>
          <a:p>
            <a:pPr marL="609600" lvl="0" indent="-609600" algn="l" rtl="0">
              <a:lnSpc>
                <a:spcPct val="100000"/>
              </a:lnSpc>
              <a:spcBef>
                <a:spcPts val="520"/>
              </a:spcBef>
              <a:spcAft>
                <a:spcPts val="0"/>
              </a:spcAft>
              <a:buClr>
                <a:schemeClr val="lt1"/>
              </a:buClr>
              <a:buSzPts val="2600"/>
              <a:buFont typeface="Noto Sans Symbols"/>
              <a:buAutoNum type="arabicPeriod"/>
            </a:pPr>
            <a:r>
              <a:rPr lang="en-US" sz="2600" b="0" i="0" u="none">
                <a:solidFill>
                  <a:schemeClr val="dk1"/>
                </a:solidFill>
                <a:latin typeface="Arial"/>
                <a:ea typeface="Arial"/>
                <a:cs typeface="Arial"/>
                <a:sym typeface="Arial"/>
              </a:rPr>
              <a:t>List some commonly used URLs.</a:t>
            </a:r>
            <a:endParaRPr/>
          </a:p>
          <a:p>
            <a:pPr marL="609600" lvl="0" indent="-609600" algn="l" rtl="0">
              <a:lnSpc>
                <a:spcPct val="100000"/>
              </a:lnSpc>
              <a:spcBef>
                <a:spcPts val="520"/>
              </a:spcBef>
              <a:spcAft>
                <a:spcPts val="0"/>
              </a:spcAft>
              <a:buClr>
                <a:schemeClr val="lt1"/>
              </a:buClr>
              <a:buSzPts val="2600"/>
              <a:buFont typeface="Noto Sans Symbols"/>
              <a:buAutoNum type="arabicPeriod"/>
            </a:pPr>
            <a:r>
              <a:rPr lang="en-US" sz="2600" b="0" i="0" u="none">
                <a:solidFill>
                  <a:schemeClr val="dk1"/>
                </a:solidFill>
                <a:latin typeface="Arial"/>
                <a:ea typeface="Arial"/>
                <a:cs typeface="Arial"/>
                <a:sym typeface="Arial"/>
              </a:rPr>
              <a:t>Plan an Image Map.</a:t>
            </a:r>
            <a:endParaRPr/>
          </a:p>
          <a:p>
            <a:pPr marL="609600" lvl="0" indent="-444500" algn="l" rtl="0">
              <a:lnSpc>
                <a:spcPct val="100000"/>
              </a:lnSpc>
              <a:spcBef>
                <a:spcPts val="520"/>
              </a:spcBef>
              <a:spcAft>
                <a:spcPts val="0"/>
              </a:spcAft>
              <a:buClr>
                <a:schemeClr val="lt1"/>
              </a:buClr>
              <a:buSzPts val="2600"/>
              <a:buFont typeface="Noto Sans Symbols"/>
              <a:buNone/>
            </a:pPr>
            <a:endParaRPr sz="2600" b="0" i="0" u="none">
              <a:solidFill>
                <a:schemeClr val="dk1"/>
              </a:solidFill>
              <a:latin typeface="Arial"/>
              <a:ea typeface="Arial"/>
              <a:cs typeface="Arial"/>
              <a:sym typeface="Arial"/>
            </a:endParaRPr>
          </a:p>
          <a:p>
            <a:pPr marL="342900" lvl="0" indent="-177800" algn="l" rtl="0">
              <a:spcBef>
                <a:spcPts val="520"/>
              </a:spcBef>
              <a:spcAft>
                <a:spcPts val="0"/>
              </a:spcAft>
              <a:buClr>
                <a:schemeClr val="dk1"/>
              </a:buClr>
              <a:buSzPts val="2600"/>
              <a:buFont typeface="Arial"/>
              <a:buNone/>
            </a:pPr>
            <a:endParaRPr sz="2600" b="0" i="0" u="none">
              <a:solidFill>
                <a:schemeClr val="dk1"/>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80"/>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66</a:t>
            </a:fld>
            <a:endParaRPr/>
          </a:p>
        </p:txBody>
      </p:sp>
      <p:sp>
        <p:nvSpPr>
          <p:cNvPr id="598" name="Google Shape;598;p80"/>
          <p:cNvSpPr txBox="1">
            <a:spLocks noGrp="1"/>
          </p:cNvSpPr>
          <p:nvPr>
            <p:ph type="title"/>
          </p:nvPr>
        </p:nvSpPr>
        <p:spPr>
          <a:xfrm>
            <a:off x="457200" y="274637"/>
            <a:ext cx="8229600" cy="1143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1" i="0" u="none">
                <a:solidFill>
                  <a:srgbClr val="FFFF00"/>
                </a:solidFill>
                <a:latin typeface="Arial"/>
                <a:ea typeface="Arial"/>
                <a:cs typeface="Arial"/>
                <a:sym typeface="Arial"/>
              </a:rPr>
              <a:t>HOW TO MAKE A LINK</a:t>
            </a:r>
            <a:endParaRPr/>
          </a:p>
        </p:txBody>
      </p:sp>
      <p:sp>
        <p:nvSpPr>
          <p:cNvPr id="599" name="Google Shape;599;p80"/>
          <p:cNvSpPr txBox="1">
            <a:spLocks noGrp="1"/>
          </p:cNvSpPr>
          <p:nvPr>
            <p:ph type="body" idx="1"/>
          </p:nvPr>
        </p:nvSpPr>
        <p:spPr>
          <a:xfrm>
            <a:off x="457200" y="1600200"/>
            <a:ext cx="8229600" cy="4953000"/>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1) The tags used to produce links are the </a:t>
            </a:r>
            <a:r>
              <a:rPr lang="en-US" sz="2400" b="1" i="0" u="none">
                <a:solidFill>
                  <a:srgbClr val="990000"/>
                </a:solidFill>
                <a:latin typeface="Times New Roman"/>
                <a:ea typeface="Times New Roman"/>
                <a:cs typeface="Times New Roman"/>
                <a:sym typeface="Times New Roman"/>
              </a:rPr>
              <a:t>&lt;A&gt;</a:t>
            </a:r>
            <a:endParaRPr/>
          </a:p>
          <a:p>
            <a:pPr marL="342900" lvl="0" indent="-342900" algn="l" rtl="0">
              <a:lnSpc>
                <a:spcPct val="80000"/>
              </a:lnSpc>
              <a:spcBef>
                <a:spcPts val="48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and </a:t>
            </a:r>
            <a:r>
              <a:rPr lang="en-US" sz="2400" b="1" i="0" u="none">
                <a:solidFill>
                  <a:srgbClr val="990000"/>
                </a:solidFill>
                <a:latin typeface="Times New Roman"/>
                <a:ea typeface="Times New Roman"/>
                <a:cs typeface="Times New Roman"/>
                <a:sym typeface="Times New Roman"/>
              </a:rPr>
              <a:t>&lt;/A&gt;.</a:t>
            </a:r>
            <a:r>
              <a:rPr lang="en-US" sz="2400" b="1" i="0" u="none">
                <a:solidFill>
                  <a:schemeClr val="dk1"/>
                </a:solidFill>
                <a:latin typeface="Times New Roman"/>
                <a:ea typeface="Times New Roman"/>
                <a:cs typeface="Times New Roman"/>
                <a:sym typeface="Times New Roman"/>
              </a:rPr>
              <a:t> The </a:t>
            </a:r>
            <a:r>
              <a:rPr lang="en-US" sz="2400" b="1" i="0" u="none">
                <a:solidFill>
                  <a:srgbClr val="990000"/>
                </a:solidFill>
                <a:latin typeface="Times New Roman"/>
                <a:ea typeface="Times New Roman"/>
                <a:cs typeface="Times New Roman"/>
                <a:sym typeface="Times New Roman"/>
              </a:rPr>
              <a:t>&lt;A&gt;</a:t>
            </a:r>
            <a:r>
              <a:rPr lang="en-US" sz="2400" b="1" i="0" u="none">
                <a:solidFill>
                  <a:schemeClr val="dk1"/>
                </a:solidFill>
                <a:latin typeface="Times New Roman"/>
                <a:ea typeface="Times New Roman"/>
                <a:cs typeface="Times New Roman"/>
                <a:sym typeface="Times New Roman"/>
              </a:rPr>
              <a:t> tells where the link should start and</a:t>
            </a:r>
            <a:endParaRPr/>
          </a:p>
          <a:p>
            <a:pPr marL="342900" lvl="0" indent="-342900" algn="l" rtl="0">
              <a:lnSpc>
                <a:spcPct val="80000"/>
              </a:lnSpc>
              <a:spcBef>
                <a:spcPts val="48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the </a:t>
            </a:r>
            <a:r>
              <a:rPr lang="en-US" sz="2400" b="1" i="0" u="none">
                <a:solidFill>
                  <a:srgbClr val="990000"/>
                </a:solidFill>
                <a:latin typeface="Times New Roman"/>
                <a:ea typeface="Times New Roman"/>
                <a:cs typeface="Times New Roman"/>
                <a:sym typeface="Times New Roman"/>
              </a:rPr>
              <a:t>&lt;/A&gt;</a:t>
            </a:r>
            <a:r>
              <a:rPr lang="en-US" sz="2400" b="1" i="0" u="none">
                <a:solidFill>
                  <a:schemeClr val="dk1"/>
                </a:solidFill>
                <a:latin typeface="Times New Roman"/>
                <a:ea typeface="Times New Roman"/>
                <a:cs typeface="Times New Roman"/>
                <a:sym typeface="Times New Roman"/>
              </a:rPr>
              <a:t> indicates where the link ends. Everything between </a:t>
            </a:r>
            <a:endParaRPr/>
          </a:p>
          <a:p>
            <a:pPr marL="342900" lvl="0" indent="-342900" algn="l" rtl="0">
              <a:lnSpc>
                <a:spcPct val="80000"/>
              </a:lnSpc>
              <a:spcBef>
                <a:spcPts val="48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these two will work as a link.</a:t>
            </a:r>
            <a:br>
              <a:rPr lang="en-US" sz="2400" b="1" i="0" u="none">
                <a:solidFill>
                  <a:schemeClr val="dk1"/>
                </a:solidFill>
                <a:latin typeface="Times New Roman"/>
                <a:ea typeface="Times New Roman"/>
                <a:cs typeface="Times New Roman"/>
                <a:sym typeface="Times New Roman"/>
              </a:rPr>
            </a:br>
            <a:endParaRPr/>
          </a:p>
          <a:p>
            <a:pPr marL="342900" lvl="0" indent="-342900" algn="l" rtl="0">
              <a:lnSpc>
                <a:spcPct val="80000"/>
              </a:lnSpc>
              <a:spcBef>
                <a:spcPts val="48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2) The example below shows how to make the word</a:t>
            </a:r>
            <a:endParaRPr/>
          </a:p>
          <a:p>
            <a:pPr marL="342900" lvl="0" indent="-342900" algn="l" rtl="0">
              <a:lnSpc>
                <a:spcPct val="80000"/>
              </a:lnSpc>
              <a:spcBef>
                <a:spcPts val="480"/>
              </a:spcBef>
              <a:spcAft>
                <a:spcPts val="0"/>
              </a:spcAft>
              <a:buClr>
                <a:srgbClr val="FF0000"/>
              </a:buClr>
              <a:buSzPts val="2400"/>
              <a:buFont typeface="Arial"/>
              <a:buNone/>
            </a:pPr>
            <a:r>
              <a:rPr lang="en-US" sz="2400" b="1" i="0" u="none">
                <a:solidFill>
                  <a:srgbClr val="FF0000"/>
                </a:solidFill>
                <a:latin typeface="Arial"/>
                <a:ea typeface="Arial"/>
                <a:cs typeface="Arial"/>
                <a:sym typeface="Arial"/>
              </a:rPr>
              <a:t>Here </a:t>
            </a:r>
            <a:r>
              <a:rPr lang="en-US" sz="2400" b="1" i="0" u="none">
                <a:solidFill>
                  <a:schemeClr val="dk1"/>
                </a:solidFill>
                <a:latin typeface="Arial"/>
                <a:ea typeface="Arial"/>
                <a:cs typeface="Arial"/>
                <a:sym typeface="Arial"/>
              </a:rPr>
              <a:t>work as a link to yahoo.</a:t>
            </a:r>
            <a:br>
              <a:rPr lang="en-US" sz="2400" b="1" i="0" u="none">
                <a:solidFill>
                  <a:schemeClr val="dk1"/>
                </a:solidFill>
                <a:latin typeface="Arial"/>
                <a:ea typeface="Arial"/>
                <a:cs typeface="Arial"/>
                <a:sym typeface="Arial"/>
              </a:rPr>
            </a:br>
            <a:endParaRPr/>
          </a:p>
          <a:p>
            <a:pPr marL="342900" lvl="0" indent="-342900" algn="l" rtl="0">
              <a:lnSpc>
                <a:spcPct val="80000"/>
              </a:lnSpc>
              <a:spcBef>
                <a:spcPts val="48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Click &lt;</a:t>
            </a:r>
            <a:r>
              <a:rPr lang="en-US" sz="2400" b="1" i="0" u="none">
                <a:solidFill>
                  <a:srgbClr val="990000"/>
                </a:solidFill>
                <a:latin typeface="Arial"/>
                <a:ea typeface="Arial"/>
                <a:cs typeface="Arial"/>
                <a:sym typeface="Arial"/>
              </a:rPr>
              <a:t>A</a:t>
            </a:r>
            <a:r>
              <a:rPr lang="en-US" sz="2400" b="1" i="0" u="none">
                <a:solidFill>
                  <a:schemeClr val="dk1"/>
                </a:solidFill>
                <a:latin typeface="Arial"/>
                <a:ea typeface="Arial"/>
                <a:cs typeface="Arial"/>
                <a:sym typeface="Arial"/>
              </a:rPr>
              <a:t> </a:t>
            </a:r>
            <a:r>
              <a:rPr lang="en-US" sz="2400" b="1" i="0" u="none">
                <a:solidFill>
                  <a:srgbClr val="990000"/>
                </a:solidFill>
                <a:latin typeface="Arial"/>
                <a:ea typeface="Arial"/>
                <a:cs typeface="Arial"/>
                <a:sym typeface="Arial"/>
              </a:rPr>
              <a:t>HREF</a:t>
            </a:r>
            <a:r>
              <a:rPr lang="en-US" sz="2400" b="1" i="0" u="none">
                <a:solidFill>
                  <a:schemeClr val="dk1"/>
                </a:solidFill>
                <a:latin typeface="Arial"/>
                <a:ea typeface="Arial"/>
                <a:cs typeface="Arial"/>
                <a:sym typeface="Arial"/>
              </a:rPr>
              <a:t>="</a:t>
            </a:r>
            <a:r>
              <a:rPr lang="en-US" sz="2400" b="1" i="0" u="none">
                <a:solidFill>
                  <a:srgbClr val="0000CC"/>
                </a:solidFill>
                <a:latin typeface="Arial"/>
                <a:ea typeface="Arial"/>
                <a:cs typeface="Arial"/>
                <a:sym typeface="Arial"/>
              </a:rPr>
              <a:t>http://www.yahoo.com</a:t>
            </a:r>
            <a:r>
              <a:rPr lang="en-US" sz="2400" b="1" i="0" u="none">
                <a:solidFill>
                  <a:schemeClr val="dk1"/>
                </a:solidFill>
                <a:latin typeface="Arial"/>
                <a:ea typeface="Arial"/>
                <a:cs typeface="Arial"/>
                <a:sym typeface="Arial"/>
              </a:rPr>
              <a:t>"&gt;</a:t>
            </a:r>
            <a:r>
              <a:rPr lang="en-US" sz="2400" b="1" i="0" u="none">
                <a:solidFill>
                  <a:srgbClr val="FF0000"/>
                </a:solidFill>
                <a:latin typeface="Arial"/>
                <a:ea typeface="Arial"/>
                <a:cs typeface="Arial"/>
                <a:sym typeface="Arial"/>
              </a:rPr>
              <a:t>here</a:t>
            </a:r>
            <a:r>
              <a:rPr lang="en-US" sz="2400" b="1" i="0" u="none">
                <a:solidFill>
                  <a:schemeClr val="dk1"/>
                </a:solidFill>
                <a:latin typeface="Arial"/>
                <a:ea typeface="Arial"/>
                <a:cs typeface="Arial"/>
                <a:sym typeface="Arial"/>
              </a:rPr>
              <a:t>&lt;/A&gt; to</a:t>
            </a:r>
            <a:endParaRPr/>
          </a:p>
          <a:p>
            <a:pPr marL="342900" lvl="0" indent="-342900" algn="l" rtl="0">
              <a:lnSpc>
                <a:spcPct val="80000"/>
              </a:lnSpc>
              <a:spcBef>
                <a:spcPts val="48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go to yahoo.</a:t>
            </a:r>
            <a:br>
              <a:rPr lang="en-US" sz="2400" b="1" i="0" u="none">
                <a:solidFill>
                  <a:schemeClr val="dk1"/>
                </a:solidFill>
                <a:latin typeface="Arial"/>
                <a:ea typeface="Arial"/>
                <a:cs typeface="Arial"/>
                <a:sym typeface="Arial"/>
              </a:rPr>
            </a:br>
            <a:endParaRPr/>
          </a:p>
          <a:p>
            <a:pPr marL="342900" lvl="0" indent="-342900" algn="l" rtl="0">
              <a:lnSpc>
                <a:spcPct val="80000"/>
              </a:lnSpc>
              <a:spcBef>
                <a:spcPts val="480"/>
              </a:spcBef>
              <a:spcAft>
                <a:spcPts val="0"/>
              </a:spcAft>
              <a:buClr>
                <a:schemeClr val="dk1"/>
              </a:buClr>
              <a:buSzPts val="2400"/>
              <a:buFont typeface="Arial"/>
              <a:buNone/>
            </a:pPr>
            <a:br>
              <a:rPr lang="en-US" sz="2400" b="1" i="0" u="none">
                <a:solidFill>
                  <a:schemeClr val="dk1"/>
                </a:solidFill>
                <a:latin typeface="Arial"/>
                <a:ea typeface="Arial"/>
                <a:cs typeface="Arial"/>
                <a:sym typeface="Arial"/>
              </a:rPr>
            </a:br>
            <a:br>
              <a:rPr lang="en-US" sz="2400" b="1" i="0" u="none">
                <a:solidFill>
                  <a:schemeClr val="dk1"/>
                </a:solidFill>
                <a:latin typeface="Arial"/>
                <a:ea typeface="Arial"/>
                <a:cs typeface="Arial"/>
                <a:sym typeface="Arial"/>
              </a:rPr>
            </a:b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81"/>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67</a:t>
            </a:fld>
            <a:endParaRPr/>
          </a:p>
        </p:txBody>
      </p:sp>
      <p:sp>
        <p:nvSpPr>
          <p:cNvPr id="605" name="Google Shape;605;p81"/>
          <p:cNvSpPr txBox="1">
            <a:spLocks noGrp="1"/>
          </p:cNvSpPr>
          <p:nvPr>
            <p:ph type="body" idx="1"/>
          </p:nvPr>
        </p:nvSpPr>
        <p:spPr>
          <a:xfrm>
            <a:off x="381000" y="1341437"/>
            <a:ext cx="8229600" cy="5516562"/>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400"/>
              <a:buFont typeface="Arial"/>
              <a:buNone/>
            </a:pPr>
            <a:br>
              <a:rPr lang="en-US" sz="2400" b="0" i="0" u="none">
                <a:solidFill>
                  <a:schemeClr val="dk1"/>
                </a:solidFill>
                <a:latin typeface="Arial"/>
                <a:ea typeface="Arial"/>
                <a:cs typeface="Arial"/>
                <a:sym typeface="Arial"/>
              </a:rPr>
            </a:br>
            <a:r>
              <a:rPr lang="en-US" sz="2400" b="1" i="0" u="none">
                <a:solidFill>
                  <a:schemeClr val="dk1"/>
                </a:solidFill>
                <a:latin typeface="Arial"/>
                <a:ea typeface="Arial"/>
                <a:cs typeface="Arial"/>
                <a:sym typeface="Arial"/>
              </a:rPr>
              <a:t>&lt;body LINK="#C0C0C0" VLINK="#808080" ALINK="#FF0000"&gt;</a:t>
            </a:r>
            <a:endParaRPr/>
          </a:p>
          <a:p>
            <a:pPr marL="342900" lvl="0" indent="-342900" algn="l" rtl="0">
              <a:lnSpc>
                <a:spcPct val="90000"/>
              </a:lnSpc>
              <a:spcBef>
                <a:spcPts val="480"/>
              </a:spcBef>
              <a:spcAft>
                <a:spcPts val="0"/>
              </a:spcAft>
              <a:buClr>
                <a:srgbClr val="0000CC"/>
              </a:buClr>
              <a:buSzPts val="2400"/>
              <a:buFont typeface="Arial"/>
              <a:buChar char="•"/>
            </a:pPr>
            <a:r>
              <a:rPr lang="en-US" sz="2400" b="1" i="0" u="none">
                <a:solidFill>
                  <a:srgbClr val="0000CC"/>
                </a:solidFill>
                <a:latin typeface="Arial"/>
                <a:ea typeface="Arial"/>
                <a:cs typeface="Arial"/>
                <a:sym typeface="Arial"/>
              </a:rPr>
              <a:t>LINK - standard link - to a page the visitor hasn't been to yet. (standard color is blue - #0000FF).</a:t>
            </a:r>
            <a:br>
              <a:rPr lang="en-US" sz="2400" b="1" i="0" u="none">
                <a:solidFill>
                  <a:srgbClr val="0000CC"/>
                </a:solidFill>
                <a:latin typeface="Arial"/>
                <a:ea typeface="Arial"/>
                <a:cs typeface="Arial"/>
                <a:sym typeface="Arial"/>
              </a:rPr>
            </a:br>
            <a:r>
              <a:rPr lang="en-US" sz="2400" b="1" i="0" u="none">
                <a:solidFill>
                  <a:srgbClr val="FF33CC"/>
                </a:solidFill>
                <a:latin typeface="Arial"/>
                <a:ea typeface="Arial"/>
                <a:cs typeface="Arial"/>
                <a:sym typeface="Arial"/>
              </a:rPr>
              <a:t>VLINK - visited link - to a page the visitor has been to before. (standard color is purple - #800080).</a:t>
            </a:r>
            <a:br>
              <a:rPr lang="en-US" sz="2400" b="1" i="0" u="none">
                <a:solidFill>
                  <a:srgbClr val="FF33CC"/>
                </a:solidFill>
                <a:latin typeface="Arial"/>
                <a:ea typeface="Arial"/>
                <a:cs typeface="Arial"/>
                <a:sym typeface="Arial"/>
              </a:rPr>
            </a:br>
            <a:r>
              <a:rPr lang="en-US" sz="2400" b="1" i="0" u="none">
                <a:solidFill>
                  <a:srgbClr val="FF0000"/>
                </a:solidFill>
                <a:latin typeface="Arial"/>
                <a:ea typeface="Arial"/>
                <a:cs typeface="Arial"/>
                <a:sym typeface="Arial"/>
              </a:rPr>
              <a:t>ALINK - active link - the color of the link when the mouse is on it. (standard color is red - #FF0000).</a:t>
            </a:r>
            <a:endParaRPr/>
          </a:p>
          <a:p>
            <a:pPr marL="342900" lvl="0" indent="-342900" algn="l" rtl="0">
              <a:lnSpc>
                <a:spcPct val="90000"/>
              </a:lnSpc>
              <a:spcBef>
                <a:spcPts val="480"/>
              </a:spcBef>
              <a:spcAft>
                <a:spcPts val="0"/>
              </a:spcAft>
              <a:buClr>
                <a:srgbClr val="FF0000"/>
              </a:buClr>
              <a:buSzPts val="2400"/>
              <a:buFont typeface="Arial"/>
              <a:buNone/>
            </a:pPr>
            <a:r>
              <a:rPr lang="en-US" sz="2400" b="1" i="0" u="none">
                <a:solidFill>
                  <a:srgbClr val="FF0000"/>
                </a:solidFill>
                <a:latin typeface="Arial"/>
                <a:ea typeface="Arial"/>
                <a:cs typeface="Arial"/>
                <a:sym typeface="Arial"/>
              </a:rPr>
              <a:t>If the programmer what to change the color </a:t>
            </a:r>
            <a:endParaRPr/>
          </a:p>
          <a:p>
            <a:pPr marL="342900" lvl="0" indent="-342900" algn="l" rtl="0">
              <a:lnSpc>
                <a:spcPct val="90000"/>
              </a:lnSpc>
              <a:spcBef>
                <a:spcPts val="480"/>
              </a:spcBef>
              <a:spcAft>
                <a:spcPts val="0"/>
              </a:spcAft>
              <a:buClr>
                <a:schemeClr val="dk1"/>
              </a:buClr>
              <a:buSzPts val="2400"/>
              <a:buFont typeface="Arial"/>
              <a:buChar char="•"/>
            </a:pPr>
            <a:r>
              <a:rPr lang="en-US" sz="2400" b="1" i="0" u="none">
                <a:solidFill>
                  <a:schemeClr val="dk1"/>
                </a:solidFill>
                <a:latin typeface="Arial"/>
                <a:ea typeface="Arial"/>
                <a:cs typeface="Arial"/>
                <a:sym typeface="Arial"/>
              </a:rPr>
              <a:t>Click &lt;a href="http://www.yahoo.com"&gt;&lt;font color="FF00CC"&gt;here&lt;/font&gt;&lt;/a&gt; to go to yahoo.</a:t>
            </a:r>
            <a:r>
              <a:rPr lang="en-US" sz="2400" b="0" i="0" u="none">
                <a:solidFill>
                  <a:schemeClr val="dk1"/>
                </a:solidFill>
                <a:latin typeface="Arial"/>
                <a:ea typeface="Arial"/>
                <a:cs typeface="Arial"/>
                <a:sym typeface="Arial"/>
              </a:rPr>
              <a:t> </a:t>
            </a:r>
            <a:endParaRPr/>
          </a:p>
        </p:txBody>
      </p:sp>
      <p:sp>
        <p:nvSpPr>
          <p:cNvPr id="606" name="Google Shape;606;p81"/>
          <p:cNvSpPr txBox="1">
            <a:spLocks noGrp="1"/>
          </p:cNvSpPr>
          <p:nvPr>
            <p:ph type="title"/>
          </p:nvPr>
        </p:nvSpPr>
        <p:spPr>
          <a:xfrm>
            <a:off x="457200" y="274637"/>
            <a:ext cx="8229600" cy="1143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1" i="0" u="none">
                <a:solidFill>
                  <a:srgbClr val="FFFF00"/>
                </a:solidFill>
                <a:latin typeface="Arial"/>
                <a:ea typeface="Arial"/>
                <a:cs typeface="Arial"/>
                <a:sym typeface="Arial"/>
              </a:rPr>
              <a:t>More on LINKs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82"/>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68</a:t>
            </a:fld>
            <a:endParaRPr/>
          </a:p>
        </p:txBody>
      </p:sp>
      <p:sp>
        <p:nvSpPr>
          <p:cNvPr id="612" name="Google Shape;612;p82"/>
          <p:cNvSpPr txBox="1">
            <a:spLocks noGrp="1"/>
          </p:cNvSpPr>
          <p:nvPr>
            <p:ph type="title"/>
          </p:nvPr>
        </p:nvSpPr>
        <p:spPr>
          <a:xfrm>
            <a:off x="457200" y="274637"/>
            <a:ext cx="8229600" cy="8683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1" i="0" u="none">
                <a:solidFill>
                  <a:srgbClr val="FFFF00"/>
                </a:solidFill>
                <a:latin typeface="Arial"/>
                <a:ea typeface="Arial"/>
                <a:cs typeface="Arial"/>
                <a:sym typeface="Arial"/>
              </a:rPr>
              <a:t>Internal Links</a:t>
            </a:r>
            <a:endParaRPr/>
          </a:p>
        </p:txBody>
      </p:sp>
      <p:sp>
        <p:nvSpPr>
          <p:cNvPr id="613" name="Google Shape;613;p82"/>
          <p:cNvSpPr txBox="1">
            <a:spLocks noGrp="1"/>
          </p:cNvSpPr>
          <p:nvPr>
            <p:ph type="body" idx="1"/>
          </p:nvPr>
        </p:nvSpPr>
        <p:spPr>
          <a:xfrm>
            <a:off x="609600" y="1447800"/>
            <a:ext cx="7772400" cy="4876800"/>
          </a:xfrm>
          <a:prstGeom prst="rect">
            <a:avLst/>
          </a:prstGeom>
          <a:solidFill>
            <a:schemeClr val="accent1"/>
          </a:solidFill>
          <a:ln>
            <a:noFill/>
          </a:ln>
        </p:spPr>
        <p:txBody>
          <a:bodyPr spcFirstLastPara="1" wrap="square" lIns="91425" tIns="45700" rIns="91425" bIns="45700" anchor="t" anchorCtr="0">
            <a:noAutofit/>
          </a:bodyPr>
          <a:lstStyle/>
          <a:p>
            <a:pPr marL="609600" lvl="0" indent="-609600" algn="l" rtl="0">
              <a:lnSpc>
                <a:spcPct val="100000"/>
              </a:lnSpc>
              <a:spcBef>
                <a:spcPts val="0"/>
              </a:spcBef>
              <a:spcAft>
                <a:spcPts val="0"/>
              </a:spcAft>
              <a:buClr>
                <a:schemeClr val="lt1"/>
              </a:buClr>
              <a:buSzPts val="2000"/>
              <a:buFont typeface="Noto Sans Symbols"/>
              <a:buChar char="▪"/>
            </a:pPr>
            <a:r>
              <a:rPr lang="en-US" sz="2000" b="0" i="0" u="none">
                <a:solidFill>
                  <a:schemeClr val="dk1"/>
                </a:solidFill>
                <a:latin typeface="Arial"/>
                <a:ea typeface="Arial"/>
                <a:cs typeface="Arial"/>
                <a:sym typeface="Arial"/>
              </a:rPr>
              <a:t>Internal Links : Links can also be created inside large documents to simplify navigation. Today’s world wants to be able to get the information quickly. Internal links can help you meet these goals.</a:t>
            </a:r>
            <a:endParaRPr/>
          </a:p>
          <a:p>
            <a:pPr marL="609600" lvl="0" indent="-609600" algn="l" rtl="0">
              <a:lnSpc>
                <a:spcPct val="100000"/>
              </a:lnSpc>
              <a:spcBef>
                <a:spcPts val="400"/>
              </a:spcBef>
              <a:spcAft>
                <a:spcPts val="0"/>
              </a:spcAft>
              <a:buClr>
                <a:schemeClr val="lt1"/>
              </a:buClr>
              <a:buSzPts val="2000"/>
              <a:buFont typeface="Noto Sans Symbols"/>
              <a:buAutoNum type="arabicPeriod"/>
            </a:pPr>
            <a:r>
              <a:rPr lang="en-US" sz="2000" b="0" i="0" u="none">
                <a:solidFill>
                  <a:schemeClr val="dk1"/>
                </a:solidFill>
                <a:latin typeface="Arial"/>
                <a:ea typeface="Arial"/>
                <a:cs typeface="Arial"/>
                <a:sym typeface="Arial"/>
              </a:rPr>
              <a:t>Select some text at a place in the document that you would like to create a link to, then add an anchor to link to like this:</a:t>
            </a:r>
            <a:endParaRPr/>
          </a:p>
          <a:p>
            <a:pPr marL="609600" lvl="0" indent="-6096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a:t>
            </a:r>
            <a:r>
              <a:rPr lang="en-US" sz="2000" b="0" i="0" u="none">
                <a:solidFill>
                  <a:srgbClr val="FF0000"/>
                </a:solidFill>
                <a:latin typeface="Arial"/>
                <a:ea typeface="Arial"/>
                <a:cs typeface="Arial"/>
                <a:sym typeface="Arial"/>
              </a:rPr>
              <a:t>&lt;A NAME=“bookmark_name”&gt;&lt;/A&gt;</a:t>
            </a:r>
            <a:endParaRPr/>
          </a:p>
          <a:p>
            <a:pPr marL="609600" lvl="0" indent="-6096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The Name attribute of an anchor element specifies a location in the document that we link to shortly. All NAME attributes in a document must be unique.</a:t>
            </a:r>
            <a:endParaRPr/>
          </a:p>
          <a:p>
            <a:pPr marL="609600" lvl="0" indent="-609600" algn="l" rtl="0">
              <a:lnSpc>
                <a:spcPct val="100000"/>
              </a:lnSpc>
              <a:spcBef>
                <a:spcPts val="400"/>
              </a:spcBef>
              <a:spcAft>
                <a:spcPts val="0"/>
              </a:spcAft>
              <a:buClr>
                <a:schemeClr val="lt1"/>
              </a:buClr>
              <a:buSzPts val="2000"/>
              <a:buFont typeface="Noto Sans Symbols"/>
              <a:buAutoNum type="arabicPeriod" startAt="2"/>
            </a:pPr>
            <a:r>
              <a:rPr lang="en-US" sz="2000" b="0" i="0" u="none">
                <a:solidFill>
                  <a:schemeClr val="dk1"/>
                </a:solidFill>
                <a:latin typeface="Arial"/>
                <a:ea typeface="Arial"/>
                <a:cs typeface="Arial"/>
                <a:sym typeface="Arial"/>
              </a:rPr>
              <a:t>Next select the text that you would like to create as a link to the location created above.</a:t>
            </a:r>
            <a:endParaRPr/>
          </a:p>
          <a:p>
            <a:pPr marL="609600" lvl="0" indent="-6096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a:t>
            </a:r>
            <a:r>
              <a:rPr lang="en-US" sz="2000" b="0" i="0" u="none">
                <a:solidFill>
                  <a:srgbClr val="FF0000"/>
                </a:solidFill>
                <a:latin typeface="Arial"/>
                <a:ea typeface="Arial"/>
                <a:cs typeface="Arial"/>
                <a:sym typeface="Arial"/>
              </a:rPr>
              <a:t>&lt;A HREF=“</a:t>
            </a:r>
            <a:r>
              <a:rPr lang="en-US" sz="2000" b="0" i="0" u="none">
                <a:solidFill>
                  <a:schemeClr val="dk1"/>
                </a:solidFill>
                <a:latin typeface="Arial"/>
                <a:ea typeface="Arial"/>
                <a:cs typeface="Arial"/>
                <a:sym typeface="Arial"/>
              </a:rPr>
              <a:t>#</a:t>
            </a:r>
            <a:r>
              <a:rPr lang="en-US" sz="2000" b="0" i="0" u="none">
                <a:solidFill>
                  <a:srgbClr val="FF0000"/>
                </a:solidFill>
                <a:latin typeface="Arial"/>
                <a:ea typeface="Arial"/>
                <a:cs typeface="Arial"/>
                <a:sym typeface="Arial"/>
              </a:rPr>
              <a:t>bookmark_name”&gt;Go To  Book Mark&lt;/A&gt;</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83"/>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69</a:t>
            </a:fld>
            <a:endParaRPr/>
          </a:p>
        </p:txBody>
      </p:sp>
      <p:sp>
        <p:nvSpPr>
          <p:cNvPr id="619" name="Google Shape;619;p83"/>
          <p:cNvSpPr txBox="1">
            <a:spLocks noGrp="1"/>
          </p:cNvSpPr>
          <p:nvPr>
            <p:ph type="title"/>
          </p:nvPr>
        </p:nvSpPr>
        <p:spPr>
          <a:xfrm>
            <a:off x="533400" y="274637"/>
            <a:ext cx="7929562" cy="1143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Image Maps</a:t>
            </a:r>
            <a:endParaRPr/>
          </a:p>
        </p:txBody>
      </p:sp>
      <p:sp>
        <p:nvSpPr>
          <p:cNvPr id="620" name="Google Shape;620;p83"/>
          <p:cNvSpPr txBox="1">
            <a:spLocks noGrp="1"/>
          </p:cNvSpPr>
          <p:nvPr>
            <p:ph type="body" idx="1"/>
          </p:nvPr>
        </p:nvSpPr>
        <p:spPr>
          <a:xfrm>
            <a:off x="457200" y="1752600"/>
            <a:ext cx="8229600" cy="5105400"/>
          </a:xfrm>
          <a:prstGeom prst="rect">
            <a:avLst/>
          </a:prstGeom>
          <a:solidFill>
            <a:schemeClr val="accent1"/>
          </a:solidFill>
          <a:ln>
            <a:noFill/>
          </a:ln>
        </p:spPr>
        <p:txBody>
          <a:bodyPr spcFirstLastPara="1" wrap="square" lIns="91425" tIns="45700" rIns="91425" bIns="45700" anchor="t" anchorCtr="0">
            <a:noAutofit/>
          </a:bodyPr>
          <a:lstStyle/>
          <a:p>
            <a:pPr marL="609600" lvl="0" indent="-609600" algn="l" rtl="0">
              <a:lnSpc>
                <a:spcPct val="90000"/>
              </a:lnSpc>
              <a:spcBef>
                <a:spcPts val="0"/>
              </a:spcBef>
              <a:spcAft>
                <a:spcPts val="0"/>
              </a:spcAft>
              <a:buClr>
                <a:schemeClr val="lt1"/>
              </a:buClr>
              <a:buSzPts val="2400"/>
              <a:buFont typeface="Noto Sans Symbols"/>
              <a:buChar char="▪"/>
            </a:pPr>
            <a:r>
              <a:rPr lang="en-US" sz="2400" b="0" i="0" u="none">
                <a:solidFill>
                  <a:schemeClr val="dk1"/>
                </a:solidFill>
                <a:latin typeface="Arial"/>
                <a:ea typeface="Arial"/>
                <a:cs typeface="Arial"/>
                <a:sym typeface="Arial"/>
              </a:rPr>
              <a:t>Image maps are images, usually in </a:t>
            </a:r>
            <a:r>
              <a:rPr lang="en-US" sz="2400" b="0" i="0" u="none">
                <a:solidFill>
                  <a:srgbClr val="FF0000"/>
                </a:solidFill>
                <a:latin typeface="Arial"/>
                <a:ea typeface="Arial"/>
                <a:cs typeface="Arial"/>
                <a:sym typeface="Arial"/>
              </a:rPr>
              <a:t>gif</a:t>
            </a:r>
            <a:r>
              <a:rPr lang="en-US" sz="2400" b="0" i="0" u="none">
                <a:solidFill>
                  <a:schemeClr val="dk1"/>
                </a:solidFill>
                <a:latin typeface="Arial"/>
                <a:ea typeface="Arial"/>
                <a:cs typeface="Arial"/>
                <a:sym typeface="Arial"/>
              </a:rPr>
              <a:t> format that have been divided into regions; clicking in a region of the image cause the web surfer to be connected to a new URL. Image maps are graphical form of creating links between pages.</a:t>
            </a:r>
            <a:endParaRPr/>
          </a:p>
          <a:p>
            <a:pPr marL="609600" lvl="0" indent="-609600" algn="l" rtl="0">
              <a:lnSpc>
                <a:spcPct val="90000"/>
              </a:lnSpc>
              <a:spcBef>
                <a:spcPts val="480"/>
              </a:spcBef>
              <a:spcAft>
                <a:spcPts val="0"/>
              </a:spcAft>
              <a:buClr>
                <a:schemeClr val="lt1"/>
              </a:buClr>
              <a:buSzPts val="2400"/>
              <a:buFont typeface="Noto Sans Symbols"/>
              <a:buChar char="▪"/>
            </a:pPr>
            <a:r>
              <a:rPr lang="en-US" sz="2400" b="0" i="0" u="none">
                <a:solidFill>
                  <a:schemeClr val="dk1"/>
                </a:solidFill>
                <a:latin typeface="Arial"/>
                <a:ea typeface="Arial"/>
                <a:cs typeface="Arial"/>
                <a:sym typeface="Arial"/>
              </a:rPr>
              <a:t>There are two type of image maps:</a:t>
            </a:r>
            <a:endParaRPr/>
          </a:p>
          <a:p>
            <a:pPr marL="609600" lvl="0" indent="-609600" algn="l" rtl="0">
              <a:lnSpc>
                <a:spcPct val="9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a:t>
            </a:r>
            <a:r>
              <a:rPr lang="en-US" sz="2400" b="0" i="0" u="none">
                <a:solidFill>
                  <a:srgbClr val="FF0000"/>
                </a:solidFill>
                <a:latin typeface="Arial"/>
                <a:ea typeface="Arial"/>
                <a:cs typeface="Arial"/>
                <a:sym typeface="Arial"/>
              </a:rPr>
              <a:t>Client side and server side</a:t>
            </a:r>
            <a:endParaRPr/>
          </a:p>
          <a:p>
            <a:pPr marL="609600" lvl="0" indent="-609600" algn="l" rtl="0">
              <a:lnSpc>
                <a:spcPct val="9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Both types of image maps involve a listing of co-ordinates </a:t>
            </a:r>
            <a:endParaRPr/>
          </a:p>
          <a:p>
            <a:pPr marL="609600" lvl="0" indent="-609600" algn="l" rtl="0">
              <a:lnSpc>
                <a:spcPct val="9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that define the mapping regions and which URLs those</a:t>
            </a:r>
            <a:endParaRPr/>
          </a:p>
          <a:p>
            <a:pPr marL="609600" lvl="0" indent="-609600" algn="l" rtl="0">
              <a:lnSpc>
                <a:spcPct val="9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coordinates are associated with. This is known as the map</a:t>
            </a:r>
            <a:endParaRPr/>
          </a:p>
          <a:p>
            <a:pPr marL="609600" lvl="0" indent="-609600" algn="l" rtl="0">
              <a:lnSpc>
                <a:spcPct val="9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file.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1"/>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7</a:t>
            </a:fld>
            <a:endParaRPr/>
          </a:p>
        </p:txBody>
      </p:sp>
      <p:sp>
        <p:nvSpPr>
          <p:cNvPr id="168" name="Google Shape;168;p21"/>
          <p:cNvSpPr txBox="1">
            <a:spLocks noGrp="1"/>
          </p:cNvSpPr>
          <p:nvPr>
            <p:ph type="title"/>
          </p:nvPr>
        </p:nvSpPr>
        <p:spPr>
          <a:xfrm>
            <a:off x="457200" y="274637"/>
            <a:ext cx="8229600" cy="1143000"/>
          </a:xfrm>
          <a:prstGeom prst="rect">
            <a:avLst/>
          </a:prstGeom>
          <a:solidFill>
            <a:schemeClr val="dk1"/>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5400"/>
              <a:buFont typeface="Arial"/>
              <a:buNone/>
            </a:pPr>
            <a:r>
              <a:rPr lang="en-US" sz="5400" b="0" i="0" u="none">
                <a:solidFill>
                  <a:srgbClr val="FFFF00"/>
                </a:solidFill>
                <a:latin typeface="Arial"/>
                <a:ea typeface="Arial"/>
                <a:cs typeface="Arial"/>
                <a:sym typeface="Arial"/>
              </a:rPr>
              <a:t>Definitions</a:t>
            </a:r>
            <a:endParaRPr/>
          </a:p>
        </p:txBody>
      </p:sp>
      <p:sp>
        <p:nvSpPr>
          <p:cNvPr id="169" name="Google Shape;169;p21"/>
          <p:cNvSpPr txBox="1">
            <a:spLocks noGrp="1"/>
          </p:cNvSpPr>
          <p:nvPr>
            <p:ph type="body" idx="1"/>
          </p:nvPr>
        </p:nvSpPr>
        <p:spPr>
          <a:xfrm>
            <a:off x="457200" y="1752600"/>
            <a:ext cx="8229600" cy="4525962"/>
          </a:xfrm>
          <a:prstGeom prst="rect">
            <a:avLst/>
          </a:prstGeom>
          <a:solidFill>
            <a:schemeClr val="accent1"/>
          </a:solidFill>
          <a:ln w="9525" cap="flat" cmpd="sng">
            <a:solidFill>
              <a:schemeClr val="dk2"/>
            </a:solidFill>
            <a:prstDash val="solid"/>
            <a:miter lim="524288"/>
            <a:headEnd type="none" w="sm" len="sm"/>
            <a:tailEnd type="none" w="sm" len="sm"/>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hlink"/>
              </a:buClr>
              <a:buSzPts val="3200"/>
              <a:buFont typeface="Noto Sans Symbols"/>
              <a:buChar char="▪"/>
            </a:pPr>
            <a:r>
              <a:rPr lang="en-US" sz="3200" b="0" i="0" u="none">
                <a:solidFill>
                  <a:schemeClr val="dk2"/>
                </a:solidFill>
                <a:latin typeface="Arial"/>
                <a:ea typeface="Arial"/>
                <a:cs typeface="Arial"/>
                <a:sym typeface="Arial"/>
              </a:rPr>
              <a:t>W W W – World Wide Web.</a:t>
            </a:r>
            <a:endParaRPr/>
          </a:p>
          <a:p>
            <a:pPr marL="342900" lvl="0" indent="-342900" algn="l" rtl="0">
              <a:lnSpc>
                <a:spcPct val="80000"/>
              </a:lnSpc>
              <a:spcBef>
                <a:spcPts val="640"/>
              </a:spcBef>
              <a:spcAft>
                <a:spcPts val="0"/>
              </a:spcAft>
              <a:buClr>
                <a:schemeClr val="hlink"/>
              </a:buClr>
              <a:buSzPts val="3200"/>
              <a:buFont typeface="Noto Sans Symbols"/>
              <a:buChar char="▪"/>
            </a:pPr>
            <a:r>
              <a:rPr lang="en-US" sz="3200" b="0" i="0" u="none">
                <a:solidFill>
                  <a:schemeClr val="dk1"/>
                </a:solidFill>
                <a:latin typeface="Arial"/>
                <a:ea typeface="Arial"/>
                <a:cs typeface="Arial"/>
                <a:sym typeface="Arial"/>
              </a:rPr>
              <a:t>HTML – </a:t>
            </a:r>
            <a:r>
              <a:rPr lang="en-US" sz="3200" b="1" i="0" u="none">
                <a:solidFill>
                  <a:srgbClr val="FF0000"/>
                </a:solidFill>
                <a:latin typeface="Arial"/>
                <a:ea typeface="Arial"/>
                <a:cs typeface="Arial"/>
                <a:sym typeface="Arial"/>
              </a:rPr>
              <a:t>HyperText Markup Language</a:t>
            </a:r>
            <a:r>
              <a:rPr lang="en-US" sz="3200" b="0" i="0" u="none">
                <a:solidFill>
                  <a:schemeClr val="dk1"/>
                </a:solidFill>
                <a:latin typeface="Arial"/>
                <a:ea typeface="Arial"/>
                <a:cs typeface="Arial"/>
                <a:sym typeface="Arial"/>
              </a:rPr>
              <a:t> – The Language of Web Pages on the World Wide Web.</a:t>
            </a:r>
            <a:endParaRPr/>
          </a:p>
          <a:p>
            <a:pPr marL="342900" lvl="0" indent="-342900" algn="l" rtl="0">
              <a:lnSpc>
                <a:spcPct val="80000"/>
              </a:lnSpc>
              <a:spcBef>
                <a:spcPts val="64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    </a:t>
            </a:r>
            <a:r>
              <a:rPr lang="en-US" sz="3200" b="0" i="0" u="none">
                <a:solidFill>
                  <a:srgbClr val="FF0000"/>
                </a:solidFill>
                <a:latin typeface="Arial"/>
                <a:ea typeface="Arial"/>
                <a:cs typeface="Arial"/>
                <a:sym typeface="Arial"/>
              </a:rPr>
              <a:t>HTML is a text formatting language.</a:t>
            </a:r>
            <a:endParaRPr/>
          </a:p>
          <a:p>
            <a:pPr marL="342900" lvl="0" indent="-342900" algn="l" rtl="0">
              <a:lnSpc>
                <a:spcPct val="80000"/>
              </a:lnSpc>
              <a:spcBef>
                <a:spcPts val="640"/>
              </a:spcBef>
              <a:spcAft>
                <a:spcPts val="0"/>
              </a:spcAft>
              <a:buClr>
                <a:schemeClr val="hlink"/>
              </a:buClr>
              <a:buSzPts val="3200"/>
              <a:buFont typeface="Noto Sans Symbols"/>
              <a:buChar char="▪"/>
            </a:pPr>
            <a:r>
              <a:rPr lang="en-US" sz="3200" b="0" i="0" u="none">
                <a:solidFill>
                  <a:schemeClr val="dk1"/>
                </a:solidFill>
                <a:latin typeface="Arial"/>
                <a:ea typeface="Arial"/>
                <a:cs typeface="Arial"/>
                <a:sym typeface="Arial"/>
              </a:rPr>
              <a:t>URL – Uniform Resource Locator.</a:t>
            </a:r>
            <a:endParaRPr/>
          </a:p>
          <a:p>
            <a:pPr marL="342900" lvl="0" indent="-342900" algn="l" rtl="0">
              <a:lnSpc>
                <a:spcPct val="80000"/>
              </a:lnSpc>
              <a:spcBef>
                <a:spcPts val="640"/>
              </a:spcBef>
              <a:spcAft>
                <a:spcPts val="0"/>
              </a:spcAft>
              <a:buClr>
                <a:schemeClr val="hlink"/>
              </a:buClr>
              <a:buSzPts val="3200"/>
              <a:buFont typeface="Noto Sans Symbols"/>
              <a:buChar char="▪"/>
            </a:pPr>
            <a:r>
              <a:rPr lang="en-US" sz="3200" b="0" i="0" u="none">
                <a:solidFill>
                  <a:schemeClr val="dk1"/>
                </a:solidFill>
                <a:latin typeface="Arial"/>
                <a:ea typeface="Arial"/>
                <a:cs typeface="Arial"/>
                <a:sym typeface="Arial"/>
              </a:rPr>
              <a:t>Browser – A software program which is used to show web pages.</a:t>
            </a:r>
            <a:endParaRPr/>
          </a:p>
          <a:p>
            <a:pPr marL="342900" lvl="0" indent="-342900" algn="l" rtl="0">
              <a:lnSpc>
                <a:spcPct val="80000"/>
              </a:lnSpc>
              <a:spcBef>
                <a:spcPts val="64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								</a:t>
            </a:r>
            <a:endParaRPr/>
          </a:p>
          <a:p>
            <a:pPr marL="342900" lvl="0" indent="-139700" algn="l" rtl="0">
              <a:spcBef>
                <a:spcPts val="640"/>
              </a:spcBef>
              <a:spcAft>
                <a:spcPts val="0"/>
              </a:spcAft>
              <a:buClr>
                <a:schemeClr val="dk1"/>
              </a:buClr>
              <a:buSzPts val="3200"/>
              <a:buFont typeface="Arial"/>
              <a:buNone/>
            </a:pPr>
            <a:endParaRPr sz="3200" b="0" i="0" u="none">
              <a:solidFill>
                <a:schemeClr val="dk1"/>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84"/>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70</a:t>
            </a:fld>
            <a:endParaRPr/>
          </a:p>
        </p:txBody>
      </p:sp>
      <p:sp>
        <p:nvSpPr>
          <p:cNvPr id="626" name="Google Shape;626;p84"/>
          <p:cNvSpPr txBox="1">
            <a:spLocks noGrp="1"/>
          </p:cNvSpPr>
          <p:nvPr>
            <p:ph type="title"/>
          </p:nvPr>
        </p:nvSpPr>
        <p:spPr>
          <a:xfrm>
            <a:off x="457200" y="274637"/>
            <a:ext cx="8229600" cy="9445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Area Shapes Used</a:t>
            </a:r>
            <a:endParaRPr/>
          </a:p>
        </p:txBody>
      </p:sp>
      <p:sp>
        <p:nvSpPr>
          <p:cNvPr id="627" name="Google Shape;627;p84"/>
          <p:cNvSpPr txBox="1"/>
          <p:nvPr/>
        </p:nvSpPr>
        <p:spPr>
          <a:xfrm>
            <a:off x="0" y="0"/>
            <a:ext cx="9144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28" name="Google Shape;628;p84"/>
          <p:cNvSpPr txBox="1"/>
          <p:nvPr/>
        </p:nvSpPr>
        <p:spPr>
          <a:xfrm>
            <a:off x="0" y="0"/>
            <a:ext cx="9144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29" name="Google Shape;629;p84"/>
          <p:cNvSpPr txBox="1"/>
          <p:nvPr/>
        </p:nvSpPr>
        <p:spPr>
          <a:xfrm>
            <a:off x="0" y="0"/>
            <a:ext cx="9144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30" name="Google Shape;630;p84"/>
          <p:cNvSpPr txBox="1"/>
          <p:nvPr/>
        </p:nvSpPr>
        <p:spPr>
          <a:xfrm>
            <a:off x="0" y="3429000"/>
            <a:ext cx="9144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631" name="Google Shape;631;p84" descr="imagem2"/>
          <p:cNvPicPr preferRelativeResize="0"/>
          <p:nvPr/>
        </p:nvPicPr>
        <p:blipFill rotWithShape="1">
          <a:blip r:embed="rId3">
            <a:alphaModFix/>
          </a:blip>
          <a:srcRect/>
          <a:stretch/>
        </p:blipFill>
        <p:spPr>
          <a:xfrm>
            <a:off x="685800" y="1752600"/>
            <a:ext cx="7315200" cy="36068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85"/>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71</a:t>
            </a:fld>
            <a:endParaRPr/>
          </a:p>
        </p:txBody>
      </p:sp>
      <p:sp>
        <p:nvSpPr>
          <p:cNvPr id="637" name="Google Shape;637;p85"/>
          <p:cNvSpPr txBox="1">
            <a:spLocks noGrp="1"/>
          </p:cNvSpPr>
          <p:nvPr>
            <p:ph type="title"/>
          </p:nvPr>
        </p:nvSpPr>
        <p:spPr>
          <a:xfrm>
            <a:off x="457200" y="0"/>
            <a:ext cx="8229600" cy="838200"/>
          </a:xfrm>
          <a:prstGeom prst="rect">
            <a:avLst/>
          </a:prstGeom>
          <a:solidFill>
            <a:schemeClr val="dk1"/>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Client-Side Image Maps</a:t>
            </a:r>
            <a:endParaRPr/>
          </a:p>
        </p:txBody>
      </p:sp>
      <p:sp>
        <p:nvSpPr>
          <p:cNvPr id="638" name="Google Shape;638;p85"/>
          <p:cNvSpPr txBox="1">
            <a:spLocks noGrp="1"/>
          </p:cNvSpPr>
          <p:nvPr>
            <p:ph type="body" idx="1"/>
          </p:nvPr>
        </p:nvSpPr>
        <p:spPr>
          <a:xfrm>
            <a:off x="228600" y="1066800"/>
            <a:ext cx="8610600" cy="5638800"/>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lt1"/>
              </a:buClr>
              <a:buSzPts val="2400"/>
              <a:buFont typeface="Noto Sans Symbols"/>
              <a:buChar char="▪"/>
            </a:pPr>
            <a:r>
              <a:rPr lang="en-US" sz="2400" b="0" i="0" u="none">
                <a:solidFill>
                  <a:schemeClr val="dk1"/>
                </a:solidFill>
                <a:latin typeface="Arial"/>
                <a:ea typeface="Arial"/>
                <a:cs typeface="Arial"/>
                <a:sym typeface="Arial"/>
              </a:rPr>
              <a:t>Client-side image maps (USEMAP) use a map file that is part of the HTML document (in an element called MAP), and is linked to the image by the Web browser.</a:t>
            </a:r>
            <a:endParaRPr/>
          </a:p>
          <a:p>
            <a:pPr marL="342900" lvl="0" indent="-342900" algn="l" rtl="0">
              <a:lnSpc>
                <a:spcPct val="80000"/>
              </a:lnSpc>
              <a:spcBef>
                <a:spcPts val="480"/>
              </a:spcBef>
              <a:spcAft>
                <a:spcPts val="0"/>
              </a:spcAft>
              <a:buClr>
                <a:schemeClr val="dk1"/>
              </a:buClr>
              <a:buSzPts val="2400"/>
              <a:buFont typeface="Arial"/>
              <a:buNone/>
            </a:pPr>
            <a:endParaRPr sz="2400" b="0" i="0" u="none">
              <a:solidFill>
                <a:schemeClr val="dk1"/>
              </a:solidFill>
              <a:latin typeface="Arial"/>
              <a:ea typeface="Arial"/>
              <a:cs typeface="Arial"/>
              <a:sym typeface="Arial"/>
            </a:endParaRPr>
          </a:p>
          <a:p>
            <a:pPr marL="342900" lvl="0" indent="-342900" algn="l" rtl="0">
              <a:lnSpc>
                <a:spcPct val="80000"/>
              </a:lnSpc>
              <a:spcBef>
                <a:spcPts val="480"/>
              </a:spcBef>
              <a:spcAft>
                <a:spcPts val="0"/>
              </a:spcAft>
              <a:buClr>
                <a:srgbClr val="FF0000"/>
              </a:buClr>
              <a:buSzPts val="2400"/>
              <a:buFont typeface="Arial"/>
              <a:buNone/>
            </a:pPr>
            <a:r>
              <a:rPr lang="en-US" sz="2400" b="1" i="0" u="none">
                <a:solidFill>
                  <a:srgbClr val="FF0000"/>
                </a:solidFill>
                <a:latin typeface="Arial"/>
                <a:ea typeface="Arial"/>
                <a:cs typeface="Arial"/>
                <a:sym typeface="Arial"/>
              </a:rPr>
              <a:t>&lt;IMG SRC="note.GIF"  Width=200 Height=200 </a:t>
            </a:r>
            <a:endParaRPr/>
          </a:p>
          <a:p>
            <a:pPr marL="342900" lvl="0" indent="-342900" algn="l" rtl="0">
              <a:lnSpc>
                <a:spcPct val="80000"/>
              </a:lnSpc>
              <a:spcBef>
                <a:spcPts val="480"/>
              </a:spcBef>
              <a:spcAft>
                <a:spcPts val="0"/>
              </a:spcAft>
              <a:buClr>
                <a:srgbClr val="FF0000"/>
              </a:buClr>
              <a:buSzPts val="2400"/>
              <a:buFont typeface="Arial"/>
              <a:buNone/>
            </a:pPr>
            <a:r>
              <a:rPr lang="en-US" sz="2400" b="1" i="0" u="none">
                <a:solidFill>
                  <a:srgbClr val="FF0000"/>
                </a:solidFill>
                <a:latin typeface="Arial"/>
                <a:ea typeface="Arial"/>
                <a:cs typeface="Arial"/>
                <a:sym typeface="Arial"/>
              </a:rPr>
              <a:t>border="5" USEMAP="#map1"&gt;</a:t>
            </a:r>
            <a:endParaRPr/>
          </a:p>
          <a:p>
            <a:pPr marL="342900" lvl="0" indent="-342900" algn="l" rtl="0">
              <a:lnSpc>
                <a:spcPct val="8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&lt;MAP NAME="map1"&gt;</a:t>
            </a:r>
            <a:endParaRPr/>
          </a:p>
          <a:p>
            <a:pPr marL="342900" lvl="0" indent="-342900" algn="l" rtl="0">
              <a:lnSpc>
                <a:spcPct val="80000"/>
              </a:lnSpc>
              <a:spcBef>
                <a:spcPts val="480"/>
              </a:spcBef>
              <a:spcAft>
                <a:spcPts val="0"/>
              </a:spcAft>
              <a:buClr>
                <a:srgbClr val="0000FF"/>
              </a:buClr>
              <a:buSzPts val="2400"/>
              <a:buFont typeface="Arial"/>
              <a:buNone/>
            </a:pPr>
            <a:r>
              <a:rPr lang="en-US" sz="2400" b="0" i="0" u="none">
                <a:solidFill>
                  <a:srgbClr val="0000FF"/>
                </a:solidFill>
                <a:latin typeface="Arial"/>
                <a:ea typeface="Arial"/>
                <a:cs typeface="Arial"/>
                <a:sym typeface="Arial"/>
              </a:rPr>
              <a:t>&lt;AREA SHAPE="RECT" COORDS="0,0,90,90"  </a:t>
            </a:r>
            <a:endParaRPr/>
          </a:p>
          <a:p>
            <a:pPr marL="342900" lvl="0" indent="-342900" algn="l" rtl="0">
              <a:lnSpc>
                <a:spcPct val="80000"/>
              </a:lnSpc>
              <a:spcBef>
                <a:spcPts val="480"/>
              </a:spcBef>
              <a:spcAft>
                <a:spcPts val="0"/>
              </a:spcAft>
              <a:buClr>
                <a:srgbClr val="0000FF"/>
              </a:buClr>
              <a:buSzPts val="2400"/>
              <a:buFont typeface="Arial"/>
              <a:buNone/>
            </a:pPr>
            <a:r>
              <a:rPr lang="en-US" sz="2400" b="0" i="0" u="none">
                <a:solidFill>
                  <a:srgbClr val="0000FF"/>
                </a:solidFill>
                <a:latin typeface="Arial"/>
                <a:ea typeface="Arial"/>
                <a:cs typeface="Arial"/>
                <a:sym typeface="Arial"/>
              </a:rPr>
              <a:t>HREF="hi.html"  ALT="see me…"&gt;</a:t>
            </a:r>
            <a:endParaRPr/>
          </a:p>
          <a:p>
            <a:pPr marL="342900" lvl="0" indent="-342900" algn="l" rtl="0">
              <a:lnSpc>
                <a:spcPct val="8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&lt;AREA SHAPE="RECT" COORDS="100,100,160,160" </a:t>
            </a:r>
            <a:endParaRPr/>
          </a:p>
          <a:p>
            <a:pPr marL="342900" lvl="0" indent="-342900" algn="l" rtl="0">
              <a:lnSpc>
                <a:spcPct val="8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HREF="divPara.html"  ALT="see him…" &gt;</a:t>
            </a:r>
            <a:endParaRPr/>
          </a:p>
          <a:p>
            <a:pPr marL="342900" lvl="0" indent="-342900" algn="l" rtl="0">
              <a:lnSpc>
                <a:spcPct val="80000"/>
              </a:lnSpc>
              <a:spcBef>
                <a:spcPts val="480"/>
              </a:spcBef>
              <a:spcAft>
                <a:spcPts val="0"/>
              </a:spcAft>
              <a:buClr>
                <a:srgbClr val="0000FF"/>
              </a:buClr>
              <a:buSzPts val="2400"/>
              <a:buFont typeface="Arial"/>
              <a:buNone/>
            </a:pPr>
            <a:r>
              <a:rPr lang="en-US" sz="2400" b="0" i="0" u="none">
                <a:solidFill>
                  <a:srgbClr val="0000FF"/>
                </a:solidFill>
                <a:latin typeface="Arial"/>
                <a:ea typeface="Arial"/>
                <a:cs typeface="Arial"/>
                <a:sym typeface="Arial"/>
              </a:rPr>
              <a:t>&lt;AREA SHAPE="CIRCLE" COORDS="150,50,20" </a:t>
            </a:r>
            <a:endParaRPr/>
          </a:p>
          <a:p>
            <a:pPr marL="342900" lvl="0" indent="-342900" algn="l" rtl="0">
              <a:lnSpc>
                <a:spcPct val="80000"/>
              </a:lnSpc>
              <a:spcBef>
                <a:spcPts val="480"/>
              </a:spcBef>
              <a:spcAft>
                <a:spcPts val="0"/>
              </a:spcAft>
              <a:buClr>
                <a:srgbClr val="0000FF"/>
              </a:buClr>
              <a:buSzPts val="2400"/>
              <a:buFont typeface="Arial"/>
              <a:buNone/>
            </a:pPr>
            <a:r>
              <a:rPr lang="en-US" sz="2400" b="0" i="0" u="none">
                <a:solidFill>
                  <a:srgbClr val="0000FF"/>
                </a:solidFill>
                <a:latin typeface="Arial"/>
                <a:ea typeface="Arial"/>
                <a:cs typeface="Arial"/>
                <a:sym typeface="Arial"/>
              </a:rPr>
              <a:t>HREF="house.html"  ALT="see it…" &gt;</a:t>
            </a:r>
            <a:endParaRPr/>
          </a:p>
          <a:p>
            <a:pPr marL="342900" lvl="0" indent="-342900" algn="l" rtl="0">
              <a:lnSpc>
                <a:spcPct val="8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&lt;/MAP&gt;</a:t>
            </a:r>
            <a:endParaRPr/>
          </a:p>
          <a:p>
            <a:pPr marL="342900" lvl="0" indent="-342900" algn="l" rtl="0">
              <a:lnSpc>
                <a:spcPct val="80000"/>
              </a:lnSpc>
              <a:spcBef>
                <a:spcPts val="560"/>
              </a:spcBef>
              <a:spcAft>
                <a:spcPts val="0"/>
              </a:spcAft>
              <a:buClr>
                <a:srgbClr val="FF0000"/>
              </a:buClr>
              <a:buSzPts val="1400"/>
              <a:buFont typeface="Arial"/>
              <a:buNone/>
            </a:pPr>
            <a:r>
              <a:rPr lang="en-US" sz="1400" b="0" i="0" u="none">
                <a:solidFill>
                  <a:srgbClr val="FF0000"/>
                </a:solidFill>
                <a:latin typeface="Arial"/>
                <a:ea typeface="Arial"/>
                <a:cs typeface="Arial"/>
                <a:sym typeface="Arial"/>
              </a:rPr>
              <a:t> </a:t>
            </a:r>
            <a:r>
              <a:rPr lang="en-US" sz="2800" b="0" i="0" u="none">
                <a:solidFill>
                  <a:srgbClr val="FF0000"/>
                </a:solidFill>
                <a:latin typeface="Arial"/>
                <a:ea typeface="Arial"/>
                <a:cs typeface="Arial"/>
                <a:sym typeface="Arial"/>
              </a:rPr>
              <a:t>We can use Poly as well as Rect……</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86"/>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72</a:t>
            </a:fld>
            <a:endParaRPr/>
          </a:p>
        </p:txBody>
      </p:sp>
      <p:sp>
        <p:nvSpPr>
          <p:cNvPr id="644" name="Google Shape;644;p8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Arial"/>
              <a:buNone/>
            </a:pPr>
            <a:r>
              <a:rPr lang="en-US" sz="4400" b="0" i="0" u="none">
                <a:solidFill>
                  <a:schemeClr val="dk2"/>
                </a:solidFill>
                <a:latin typeface="Arial"/>
                <a:ea typeface="Arial"/>
                <a:cs typeface="Arial"/>
                <a:sym typeface="Arial"/>
              </a:rPr>
              <a:t>Shapes, Coords</a:t>
            </a:r>
            <a:endParaRPr/>
          </a:p>
        </p:txBody>
      </p:sp>
      <p:sp>
        <p:nvSpPr>
          <p:cNvPr id="645" name="Google Shape;645;p8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Types of Shapes</a:t>
            </a:r>
            <a:endParaRPr/>
          </a:p>
          <a:p>
            <a:pPr marL="1143000" lvl="2" indent="-2286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Rect 🡪 used for squares and ordered shapes.</a:t>
            </a:r>
            <a:endParaRPr/>
          </a:p>
          <a:p>
            <a:pPr marL="1143000" lvl="2" indent="-2286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Circle 🡪 used for circles.</a:t>
            </a:r>
            <a:endParaRPr/>
          </a:p>
          <a:p>
            <a:pPr marL="1143000" lvl="2" indent="-2286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Poly 🡪 used for unordered shapes.</a:t>
            </a:r>
            <a:endParaRPr/>
          </a:p>
          <a:p>
            <a:pPr marL="34290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Number of coordinators for each shape:</a:t>
            </a:r>
            <a:endParaRPr/>
          </a:p>
          <a:p>
            <a:pPr marL="1143000" lvl="2" indent="-2286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Rect 🡪4 numbers for two corners</a:t>
            </a:r>
            <a:endParaRPr/>
          </a:p>
          <a:p>
            <a:pPr marL="1143000" lvl="2" indent="-2286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Circle 🡪3 numbers for the center &amp; R</a:t>
            </a:r>
            <a:endParaRPr/>
          </a:p>
          <a:p>
            <a:pPr marL="1143000" lvl="2" indent="-2286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Poly 🡪 depends on the number of corners of the shape( 2 numbers for each corner) </a:t>
            </a:r>
            <a:endParaRPr/>
          </a:p>
          <a:p>
            <a:pPr marL="1143000" lvl="2" indent="-228600" algn="l" rtl="0">
              <a:lnSpc>
                <a:spcPct val="100000"/>
              </a:lnSpc>
              <a:spcBef>
                <a:spcPts val="480"/>
              </a:spcBef>
              <a:spcAft>
                <a:spcPts val="0"/>
              </a:spcAft>
              <a:buClr>
                <a:schemeClr val="dk1"/>
              </a:buClr>
              <a:buSzPts val="2400"/>
              <a:buFont typeface="Arial"/>
              <a:buNone/>
            </a:pPr>
            <a:endParaRPr sz="2400" b="0" i="0" u="none">
              <a:solidFill>
                <a:schemeClr val="dk1"/>
              </a:solidFill>
              <a:latin typeface="Arial"/>
              <a:ea typeface="Arial"/>
              <a:cs typeface="Arial"/>
              <a:sym typeface="Arial"/>
            </a:endParaRPr>
          </a:p>
          <a:p>
            <a:pPr marL="1143000" lvl="2" indent="-228600" algn="l" rtl="0">
              <a:lnSpc>
                <a:spcPct val="100000"/>
              </a:lnSpc>
              <a:spcBef>
                <a:spcPts val="480"/>
              </a:spcBef>
              <a:spcAft>
                <a:spcPts val="0"/>
              </a:spcAft>
              <a:buClr>
                <a:schemeClr val="dk1"/>
              </a:buClr>
              <a:buSzPts val="2400"/>
              <a:buFont typeface="Arial"/>
              <a:buNone/>
            </a:pPr>
            <a:endParaRPr sz="2400" b="0" i="0" u="none">
              <a:solidFill>
                <a:schemeClr val="dk1"/>
              </a:solidFill>
              <a:latin typeface="Arial"/>
              <a:ea typeface="Arial"/>
              <a:cs typeface="Arial"/>
              <a:sym typeface="Arial"/>
            </a:endParaRPr>
          </a:p>
          <a:p>
            <a:pPr marL="342900" lvl="0" indent="-190500" algn="l" rtl="0">
              <a:spcBef>
                <a:spcPts val="480"/>
              </a:spcBef>
              <a:spcAft>
                <a:spcPts val="0"/>
              </a:spcAft>
              <a:buClr>
                <a:schemeClr val="dk1"/>
              </a:buClr>
              <a:buSzPts val="2400"/>
              <a:buFont typeface="Arial"/>
              <a:buNone/>
            </a:pPr>
            <a:endParaRPr sz="2400" b="0" i="0" u="none">
              <a:solidFill>
                <a:schemeClr val="dk1"/>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87"/>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73</a:t>
            </a:fld>
            <a:endParaRPr/>
          </a:p>
        </p:txBody>
      </p:sp>
      <p:sp>
        <p:nvSpPr>
          <p:cNvPr id="651" name="Google Shape;651;p87"/>
          <p:cNvSpPr txBox="1">
            <a:spLocks noGrp="1"/>
          </p:cNvSpPr>
          <p:nvPr>
            <p:ph type="title"/>
          </p:nvPr>
        </p:nvSpPr>
        <p:spPr>
          <a:xfrm>
            <a:off x="460375" y="274637"/>
            <a:ext cx="7929562" cy="1143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T</a:t>
            </a:r>
            <a:r>
              <a:rPr lang="en-US" sz="4400" b="1" i="0" u="none">
                <a:solidFill>
                  <a:srgbClr val="FFFF00"/>
                </a:solidFill>
                <a:latin typeface="Arial"/>
                <a:ea typeface="Arial"/>
                <a:cs typeface="Arial"/>
                <a:sym typeface="Arial"/>
              </a:rPr>
              <a:t>ables</a:t>
            </a:r>
            <a:endParaRPr/>
          </a:p>
        </p:txBody>
      </p:sp>
      <p:sp>
        <p:nvSpPr>
          <p:cNvPr id="652" name="Google Shape;652;p87"/>
          <p:cNvSpPr txBox="1">
            <a:spLocks noGrp="1"/>
          </p:cNvSpPr>
          <p:nvPr>
            <p:ph type="body" idx="1"/>
          </p:nvPr>
        </p:nvSpPr>
        <p:spPr>
          <a:xfrm>
            <a:off x="457200" y="1600200"/>
            <a:ext cx="8229600" cy="4525962"/>
          </a:xfrm>
          <a:prstGeom prst="rect">
            <a:avLst/>
          </a:prstGeom>
          <a:solidFill>
            <a:schemeClr val="dk1"/>
          </a:solidFill>
          <a:ln>
            <a:noFill/>
          </a:ln>
        </p:spPr>
        <p:txBody>
          <a:bodyPr spcFirstLastPara="1" wrap="square" lIns="91425" tIns="45700" rIns="91425" bIns="45700" anchor="t" anchorCtr="0">
            <a:noAutofit/>
          </a:bodyPr>
          <a:lstStyle/>
          <a:p>
            <a:pPr marL="609600" lvl="0" indent="-609600" algn="l" rtl="0">
              <a:lnSpc>
                <a:spcPct val="100000"/>
              </a:lnSpc>
              <a:spcBef>
                <a:spcPts val="0"/>
              </a:spcBef>
              <a:spcAft>
                <a:spcPts val="0"/>
              </a:spcAft>
              <a:buClr>
                <a:srgbClr val="FFFF00"/>
              </a:buClr>
              <a:buSzPts val="2400"/>
              <a:buFont typeface="Arial"/>
              <a:buNone/>
            </a:pPr>
            <a:r>
              <a:rPr lang="en-US" sz="2400" b="0" i="0" u="none">
                <a:solidFill>
                  <a:srgbClr val="FFFF00"/>
                </a:solidFill>
                <a:latin typeface="Arial"/>
                <a:ea typeface="Arial"/>
                <a:cs typeface="Arial"/>
                <a:sym typeface="Arial"/>
              </a:rPr>
              <a:t>In this chapter you will learn that tables have many uses in </a:t>
            </a:r>
            <a:endParaRPr/>
          </a:p>
          <a:p>
            <a:pPr marL="609600" lvl="0" indent="-609600" algn="l" rtl="0">
              <a:lnSpc>
                <a:spcPct val="100000"/>
              </a:lnSpc>
              <a:spcBef>
                <a:spcPts val="480"/>
              </a:spcBef>
              <a:spcAft>
                <a:spcPts val="0"/>
              </a:spcAft>
              <a:buClr>
                <a:srgbClr val="FFFF00"/>
              </a:buClr>
              <a:buSzPts val="2400"/>
              <a:buFont typeface="Arial"/>
              <a:buNone/>
            </a:pPr>
            <a:r>
              <a:rPr lang="en-US" sz="2400" b="0" i="0" u="none">
                <a:solidFill>
                  <a:srgbClr val="FFFF00"/>
                </a:solidFill>
                <a:latin typeface="Arial"/>
                <a:ea typeface="Arial"/>
                <a:cs typeface="Arial"/>
                <a:sym typeface="Arial"/>
              </a:rPr>
              <a:t>HTML. </a:t>
            </a:r>
            <a:endParaRPr/>
          </a:p>
          <a:p>
            <a:pPr marL="609600" lvl="0" indent="-609600" algn="l" rtl="0">
              <a:lnSpc>
                <a:spcPct val="100000"/>
              </a:lnSpc>
              <a:spcBef>
                <a:spcPts val="480"/>
              </a:spcBef>
              <a:spcAft>
                <a:spcPts val="0"/>
              </a:spcAft>
              <a:buClr>
                <a:srgbClr val="FFFF00"/>
              </a:buClr>
              <a:buSzPts val="2400"/>
              <a:buFont typeface="Arial"/>
              <a:buNone/>
            </a:pPr>
            <a:r>
              <a:rPr lang="en-US" sz="2400" b="0" i="0" u="none">
                <a:solidFill>
                  <a:srgbClr val="FFFF00"/>
                </a:solidFill>
                <a:latin typeface="Arial"/>
                <a:ea typeface="Arial"/>
                <a:cs typeface="Arial"/>
                <a:sym typeface="Arial"/>
              </a:rPr>
              <a:t>Objectives:</a:t>
            </a:r>
            <a:endParaRPr/>
          </a:p>
          <a:p>
            <a:pPr marL="609600" lvl="0" indent="-609600" algn="l" rtl="0">
              <a:lnSpc>
                <a:spcPct val="100000"/>
              </a:lnSpc>
              <a:spcBef>
                <a:spcPts val="480"/>
              </a:spcBef>
              <a:spcAft>
                <a:spcPts val="0"/>
              </a:spcAft>
              <a:buClr>
                <a:srgbClr val="FFFF00"/>
              </a:buClr>
              <a:buSzPts val="2400"/>
              <a:buFont typeface="Arial"/>
              <a:buNone/>
            </a:pPr>
            <a:r>
              <a:rPr lang="en-US" sz="2400" b="0" i="0" u="none">
                <a:solidFill>
                  <a:srgbClr val="FFFF00"/>
                </a:solidFill>
                <a:latin typeface="Arial"/>
                <a:ea typeface="Arial"/>
                <a:cs typeface="Arial"/>
                <a:sym typeface="Arial"/>
              </a:rPr>
              <a:t>Upon completing this section, you should be able to:</a:t>
            </a:r>
            <a:endParaRPr/>
          </a:p>
          <a:p>
            <a:pPr marL="609600" lvl="0" indent="-609600" algn="l" rtl="0">
              <a:lnSpc>
                <a:spcPct val="100000"/>
              </a:lnSpc>
              <a:spcBef>
                <a:spcPts val="480"/>
              </a:spcBef>
              <a:spcAft>
                <a:spcPts val="0"/>
              </a:spcAft>
              <a:buClr>
                <a:schemeClr val="lt1"/>
              </a:buClr>
              <a:buSzPts val="2400"/>
              <a:buFont typeface="Arial"/>
              <a:buAutoNum type="arabicPeriod"/>
            </a:pPr>
            <a:r>
              <a:rPr lang="en-US" sz="2400" b="0" i="0" u="none">
                <a:solidFill>
                  <a:srgbClr val="FFFF00"/>
                </a:solidFill>
                <a:latin typeface="Arial"/>
                <a:ea typeface="Arial"/>
                <a:cs typeface="Arial"/>
                <a:sym typeface="Arial"/>
              </a:rPr>
              <a:t>Insert a table.</a:t>
            </a:r>
            <a:endParaRPr/>
          </a:p>
          <a:p>
            <a:pPr marL="609600" lvl="0" indent="-609600" algn="l" rtl="0">
              <a:lnSpc>
                <a:spcPct val="100000"/>
              </a:lnSpc>
              <a:spcBef>
                <a:spcPts val="480"/>
              </a:spcBef>
              <a:spcAft>
                <a:spcPts val="0"/>
              </a:spcAft>
              <a:buClr>
                <a:schemeClr val="lt1"/>
              </a:buClr>
              <a:buSzPts val="2400"/>
              <a:buFont typeface="Arial"/>
              <a:buAutoNum type="arabicPeriod"/>
            </a:pPr>
            <a:r>
              <a:rPr lang="en-US" sz="2400" b="0" i="0" u="none">
                <a:solidFill>
                  <a:srgbClr val="FFFF00"/>
                </a:solidFill>
                <a:latin typeface="Arial"/>
                <a:ea typeface="Arial"/>
                <a:cs typeface="Arial"/>
                <a:sym typeface="Arial"/>
              </a:rPr>
              <a:t>Explain a table’s attributes.</a:t>
            </a:r>
            <a:endParaRPr/>
          </a:p>
          <a:p>
            <a:pPr marL="609600" lvl="0" indent="-609600" algn="l" rtl="0">
              <a:lnSpc>
                <a:spcPct val="100000"/>
              </a:lnSpc>
              <a:spcBef>
                <a:spcPts val="480"/>
              </a:spcBef>
              <a:spcAft>
                <a:spcPts val="0"/>
              </a:spcAft>
              <a:buClr>
                <a:schemeClr val="lt1"/>
              </a:buClr>
              <a:buSzPts val="2400"/>
              <a:buFont typeface="Arial"/>
              <a:buAutoNum type="arabicPeriod"/>
            </a:pPr>
            <a:r>
              <a:rPr lang="en-US" sz="2400" b="0" i="0" u="none">
                <a:solidFill>
                  <a:srgbClr val="FFFF00"/>
                </a:solidFill>
                <a:latin typeface="Arial"/>
                <a:ea typeface="Arial"/>
                <a:cs typeface="Arial"/>
                <a:sym typeface="Arial"/>
              </a:rPr>
              <a:t>Edit a table.</a:t>
            </a:r>
            <a:endParaRPr/>
          </a:p>
          <a:p>
            <a:pPr marL="609600" lvl="0" indent="-609600" algn="l" rtl="0">
              <a:lnSpc>
                <a:spcPct val="100000"/>
              </a:lnSpc>
              <a:spcBef>
                <a:spcPts val="480"/>
              </a:spcBef>
              <a:spcAft>
                <a:spcPts val="0"/>
              </a:spcAft>
              <a:buClr>
                <a:schemeClr val="lt1"/>
              </a:buClr>
              <a:buSzPts val="2400"/>
              <a:buFont typeface="Arial"/>
              <a:buAutoNum type="arabicPeriod"/>
            </a:pPr>
            <a:r>
              <a:rPr lang="en-US" sz="2400" b="0" i="0" u="none">
                <a:solidFill>
                  <a:srgbClr val="FFFF00"/>
                </a:solidFill>
                <a:latin typeface="Arial"/>
                <a:ea typeface="Arial"/>
                <a:cs typeface="Arial"/>
                <a:sym typeface="Arial"/>
              </a:rPr>
              <a:t>Add a table header.</a:t>
            </a:r>
            <a:endParaRPr/>
          </a:p>
          <a:p>
            <a:pPr marL="342900" lvl="0" indent="-190500" algn="l" rtl="0">
              <a:spcBef>
                <a:spcPts val="480"/>
              </a:spcBef>
              <a:spcAft>
                <a:spcPts val="0"/>
              </a:spcAft>
              <a:buClr>
                <a:schemeClr val="dk1"/>
              </a:buClr>
              <a:buSzPts val="2400"/>
              <a:buFont typeface="Arial"/>
              <a:buNone/>
            </a:pPr>
            <a:endParaRPr sz="2400" b="0" i="0" u="none">
              <a:solidFill>
                <a:srgbClr val="FFFF00"/>
              </a:solidFill>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88"/>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74</a:t>
            </a:fld>
            <a:endParaRPr/>
          </a:p>
        </p:txBody>
      </p:sp>
      <p:sp>
        <p:nvSpPr>
          <p:cNvPr id="658" name="Google Shape;658;p88"/>
          <p:cNvSpPr txBox="1">
            <a:spLocks noGrp="1"/>
          </p:cNvSpPr>
          <p:nvPr>
            <p:ph type="title"/>
          </p:nvPr>
        </p:nvSpPr>
        <p:spPr>
          <a:xfrm>
            <a:off x="457200" y="274637"/>
            <a:ext cx="8229600" cy="9445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Tables</a:t>
            </a:r>
            <a:endParaRPr/>
          </a:p>
        </p:txBody>
      </p:sp>
      <p:sp>
        <p:nvSpPr>
          <p:cNvPr id="659" name="Google Shape;659;p88"/>
          <p:cNvSpPr txBox="1">
            <a:spLocks noGrp="1"/>
          </p:cNvSpPr>
          <p:nvPr>
            <p:ph type="body" idx="1"/>
          </p:nvPr>
        </p:nvSpPr>
        <p:spPr>
          <a:xfrm>
            <a:off x="457200" y="1600200"/>
            <a:ext cx="8229600" cy="4525962"/>
          </a:xfrm>
          <a:prstGeom prst="rect">
            <a:avLst/>
          </a:prstGeom>
          <a:solidFill>
            <a:schemeClr val="dk1"/>
          </a:solidFill>
          <a:ln>
            <a:noFill/>
          </a:ln>
        </p:spPr>
        <p:txBody>
          <a:bodyPr spcFirstLastPara="1" wrap="square" lIns="91425" tIns="45700" rIns="91425" bIns="45700" anchor="t" anchorCtr="0">
            <a:noAutofit/>
          </a:bodyPr>
          <a:lstStyle/>
          <a:p>
            <a:pPr marL="609600" lvl="0" indent="-609600" algn="l" rtl="0">
              <a:lnSpc>
                <a:spcPct val="90000"/>
              </a:lnSpc>
              <a:spcBef>
                <a:spcPts val="0"/>
              </a:spcBef>
              <a:spcAft>
                <a:spcPts val="0"/>
              </a:spcAft>
              <a:buClr>
                <a:schemeClr val="lt1"/>
              </a:buClr>
              <a:buSzPts val="2800"/>
              <a:buFont typeface="Noto Sans Symbols"/>
              <a:buChar char="▪"/>
            </a:pPr>
            <a:r>
              <a:rPr lang="en-US" sz="2800" b="0" i="0" u="none">
                <a:solidFill>
                  <a:srgbClr val="FFFF00"/>
                </a:solidFill>
                <a:latin typeface="Arial"/>
                <a:ea typeface="Arial"/>
                <a:cs typeface="Arial"/>
                <a:sym typeface="Arial"/>
              </a:rPr>
              <a:t>The &lt;TABLE&gt;&lt;/TABLE&gt; element has four sub-elements:</a:t>
            </a:r>
            <a:endParaRPr/>
          </a:p>
          <a:p>
            <a:pPr marL="609600" lvl="0" indent="-609600" algn="l" rtl="0">
              <a:lnSpc>
                <a:spcPct val="90000"/>
              </a:lnSpc>
              <a:spcBef>
                <a:spcPts val="560"/>
              </a:spcBef>
              <a:spcAft>
                <a:spcPts val="0"/>
              </a:spcAft>
              <a:buClr>
                <a:schemeClr val="lt1"/>
              </a:buClr>
              <a:buSzPts val="2800"/>
              <a:buFont typeface="Arial"/>
              <a:buAutoNum type="arabicPeriod"/>
            </a:pPr>
            <a:r>
              <a:rPr lang="en-US" sz="2800" b="0" i="0" u="none">
                <a:solidFill>
                  <a:srgbClr val="FFFF00"/>
                </a:solidFill>
                <a:latin typeface="Arial"/>
                <a:ea typeface="Arial"/>
                <a:cs typeface="Arial"/>
                <a:sym typeface="Arial"/>
              </a:rPr>
              <a:t>Table Row&lt;TR&gt;&lt;/TR&gt;.</a:t>
            </a:r>
            <a:endParaRPr/>
          </a:p>
          <a:p>
            <a:pPr marL="609600" lvl="0" indent="-609600" algn="l" rtl="0">
              <a:lnSpc>
                <a:spcPct val="90000"/>
              </a:lnSpc>
              <a:spcBef>
                <a:spcPts val="560"/>
              </a:spcBef>
              <a:spcAft>
                <a:spcPts val="0"/>
              </a:spcAft>
              <a:buClr>
                <a:schemeClr val="lt1"/>
              </a:buClr>
              <a:buSzPts val="2800"/>
              <a:buFont typeface="Arial"/>
              <a:buAutoNum type="arabicPeriod"/>
            </a:pPr>
            <a:r>
              <a:rPr lang="en-US" sz="2800" b="0" i="0" u="none">
                <a:solidFill>
                  <a:srgbClr val="FFFF00"/>
                </a:solidFill>
                <a:latin typeface="Arial"/>
                <a:ea typeface="Arial"/>
                <a:cs typeface="Arial"/>
                <a:sym typeface="Arial"/>
              </a:rPr>
              <a:t>Table Header &lt;TH&gt;&lt;/TH&gt;.</a:t>
            </a:r>
            <a:endParaRPr/>
          </a:p>
          <a:p>
            <a:pPr marL="609600" lvl="0" indent="-609600" algn="l" rtl="0">
              <a:lnSpc>
                <a:spcPct val="90000"/>
              </a:lnSpc>
              <a:spcBef>
                <a:spcPts val="560"/>
              </a:spcBef>
              <a:spcAft>
                <a:spcPts val="0"/>
              </a:spcAft>
              <a:buClr>
                <a:schemeClr val="lt1"/>
              </a:buClr>
              <a:buSzPts val="2800"/>
              <a:buFont typeface="Arial"/>
              <a:buAutoNum type="arabicPeriod"/>
            </a:pPr>
            <a:r>
              <a:rPr lang="en-US" sz="2800" b="0" i="0" u="none">
                <a:solidFill>
                  <a:srgbClr val="FFFF00"/>
                </a:solidFill>
                <a:latin typeface="Arial"/>
                <a:ea typeface="Arial"/>
                <a:cs typeface="Arial"/>
                <a:sym typeface="Arial"/>
              </a:rPr>
              <a:t>Table Data &lt;TD&gt;&lt;/TD&gt;.</a:t>
            </a:r>
            <a:endParaRPr/>
          </a:p>
          <a:p>
            <a:pPr marL="609600" lvl="0" indent="-609600" algn="l" rtl="0">
              <a:lnSpc>
                <a:spcPct val="90000"/>
              </a:lnSpc>
              <a:spcBef>
                <a:spcPts val="560"/>
              </a:spcBef>
              <a:spcAft>
                <a:spcPts val="0"/>
              </a:spcAft>
              <a:buClr>
                <a:schemeClr val="lt1"/>
              </a:buClr>
              <a:buSzPts val="2800"/>
              <a:buFont typeface="Arial"/>
              <a:buAutoNum type="arabicPeriod"/>
            </a:pPr>
            <a:r>
              <a:rPr lang="en-US" sz="2800" b="0" i="0" u="none">
                <a:solidFill>
                  <a:srgbClr val="FFFF00"/>
                </a:solidFill>
                <a:latin typeface="Arial"/>
                <a:ea typeface="Arial"/>
                <a:cs typeface="Arial"/>
                <a:sym typeface="Arial"/>
              </a:rPr>
              <a:t>Caption &lt;CAPTION&gt;&lt;/CAPTION&gt;.</a:t>
            </a:r>
            <a:endParaRPr/>
          </a:p>
          <a:p>
            <a:pPr marL="609600" lvl="0" indent="-609600" algn="l" rtl="0">
              <a:lnSpc>
                <a:spcPct val="90000"/>
              </a:lnSpc>
              <a:spcBef>
                <a:spcPts val="560"/>
              </a:spcBef>
              <a:spcAft>
                <a:spcPts val="0"/>
              </a:spcAft>
              <a:buClr>
                <a:schemeClr val="lt1"/>
              </a:buClr>
              <a:buSzPts val="2800"/>
              <a:buFont typeface="Noto Sans Symbols"/>
              <a:buChar char="▪"/>
            </a:pPr>
            <a:r>
              <a:rPr lang="en-US" sz="2800" b="0" i="0" u="none">
                <a:solidFill>
                  <a:srgbClr val="FFFF00"/>
                </a:solidFill>
                <a:latin typeface="Arial"/>
                <a:ea typeface="Arial"/>
                <a:cs typeface="Arial"/>
                <a:sym typeface="Arial"/>
              </a:rPr>
              <a:t>The table row elements usually contain table header elements or table data elements.</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89"/>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75</a:t>
            </a:fld>
            <a:endParaRPr/>
          </a:p>
        </p:txBody>
      </p:sp>
      <p:sp>
        <p:nvSpPr>
          <p:cNvPr id="665" name="Google Shape;665;p89"/>
          <p:cNvSpPr txBox="1">
            <a:spLocks noGrp="1"/>
          </p:cNvSpPr>
          <p:nvPr>
            <p:ph type="title"/>
          </p:nvPr>
        </p:nvSpPr>
        <p:spPr>
          <a:xfrm>
            <a:off x="457200" y="304800"/>
            <a:ext cx="8229600" cy="762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Tables</a:t>
            </a:r>
            <a:endParaRPr/>
          </a:p>
        </p:txBody>
      </p:sp>
      <p:sp>
        <p:nvSpPr>
          <p:cNvPr id="666" name="Google Shape;666;p89"/>
          <p:cNvSpPr txBox="1">
            <a:spLocks noGrp="1"/>
          </p:cNvSpPr>
          <p:nvPr>
            <p:ph type="body" idx="1"/>
          </p:nvPr>
        </p:nvSpPr>
        <p:spPr>
          <a:xfrm>
            <a:off x="685800" y="1371600"/>
            <a:ext cx="7772400" cy="4876800"/>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&lt;table border=“1”&gt;</a:t>
            </a:r>
            <a:endParaRPr/>
          </a:p>
          <a:p>
            <a:pPr marL="342900" lvl="0" indent="-342900" algn="l" rtl="0">
              <a:lnSpc>
                <a:spcPct val="90000"/>
              </a:lnSpc>
              <a:spcBef>
                <a:spcPts val="400"/>
              </a:spcBef>
              <a:spcAft>
                <a:spcPts val="0"/>
              </a:spcAft>
              <a:buClr>
                <a:srgbClr val="FF0000"/>
              </a:buClr>
              <a:buSzPts val="2000"/>
              <a:buFont typeface="Arial"/>
              <a:buNone/>
            </a:pPr>
            <a:r>
              <a:rPr lang="en-US" sz="2000" b="1" i="0" u="none">
                <a:solidFill>
                  <a:srgbClr val="FF0000"/>
                </a:solidFill>
                <a:latin typeface="Arial"/>
                <a:ea typeface="Arial"/>
                <a:cs typeface="Arial"/>
                <a:sym typeface="Arial"/>
              </a:rPr>
              <a:t>&lt;tr&gt;</a:t>
            </a:r>
            <a:endParaRPr/>
          </a:p>
          <a:p>
            <a:pPr marL="342900" lvl="0" indent="-342900" algn="l" rtl="0">
              <a:lnSpc>
                <a:spcPct val="90000"/>
              </a:lnSpc>
              <a:spcBef>
                <a:spcPts val="400"/>
              </a:spcBef>
              <a:spcAft>
                <a:spcPts val="0"/>
              </a:spcAft>
              <a:buClr>
                <a:srgbClr val="0000CC"/>
              </a:buClr>
              <a:buSzPts val="2000"/>
              <a:buFont typeface="Arial"/>
              <a:buNone/>
            </a:pPr>
            <a:r>
              <a:rPr lang="en-US" sz="2000" b="1" i="0" u="none">
                <a:solidFill>
                  <a:srgbClr val="0000CC"/>
                </a:solidFill>
                <a:latin typeface="Arial"/>
                <a:ea typeface="Arial"/>
                <a:cs typeface="Arial"/>
                <a:sym typeface="Arial"/>
              </a:rPr>
              <a:t>&lt;th&gt; Column 1 header &lt;/th&gt;</a:t>
            </a:r>
            <a:endParaRPr/>
          </a:p>
          <a:p>
            <a:pPr marL="342900" lvl="0" indent="-342900" algn="l" rtl="0">
              <a:lnSpc>
                <a:spcPct val="90000"/>
              </a:lnSpc>
              <a:spcBef>
                <a:spcPts val="400"/>
              </a:spcBef>
              <a:spcAft>
                <a:spcPts val="0"/>
              </a:spcAft>
              <a:buClr>
                <a:srgbClr val="0000CC"/>
              </a:buClr>
              <a:buSzPts val="2000"/>
              <a:buFont typeface="Arial"/>
              <a:buNone/>
            </a:pPr>
            <a:r>
              <a:rPr lang="en-US" sz="2000" b="1" i="0" u="none">
                <a:solidFill>
                  <a:srgbClr val="0000CC"/>
                </a:solidFill>
                <a:latin typeface="Arial"/>
                <a:ea typeface="Arial"/>
                <a:cs typeface="Arial"/>
                <a:sym typeface="Arial"/>
              </a:rPr>
              <a:t>&lt;th&gt; Column 2 header &lt;/th&gt;</a:t>
            </a:r>
            <a:endParaRPr/>
          </a:p>
          <a:p>
            <a:pPr marL="342900" lvl="0" indent="-342900" algn="l" rtl="0">
              <a:lnSpc>
                <a:spcPct val="90000"/>
              </a:lnSpc>
              <a:spcBef>
                <a:spcPts val="400"/>
              </a:spcBef>
              <a:spcAft>
                <a:spcPts val="0"/>
              </a:spcAft>
              <a:buClr>
                <a:srgbClr val="FF0000"/>
              </a:buClr>
              <a:buSzPts val="2000"/>
              <a:buFont typeface="Arial"/>
              <a:buNone/>
            </a:pPr>
            <a:r>
              <a:rPr lang="en-US" sz="2000" b="1" i="0" u="none">
                <a:solidFill>
                  <a:srgbClr val="FF0000"/>
                </a:solidFill>
                <a:latin typeface="Arial"/>
                <a:ea typeface="Arial"/>
                <a:cs typeface="Arial"/>
                <a:sym typeface="Arial"/>
              </a:rPr>
              <a:t>&lt;/tr&gt;</a:t>
            </a:r>
            <a:endParaRPr/>
          </a:p>
          <a:p>
            <a:pPr marL="342900" lvl="0" indent="-342900" algn="l" rtl="0">
              <a:lnSpc>
                <a:spcPct val="90000"/>
              </a:lnSpc>
              <a:spcBef>
                <a:spcPts val="400"/>
              </a:spcBef>
              <a:spcAft>
                <a:spcPts val="0"/>
              </a:spcAft>
              <a:buClr>
                <a:srgbClr val="990000"/>
              </a:buClr>
              <a:buSzPts val="2000"/>
              <a:buFont typeface="Arial"/>
              <a:buNone/>
            </a:pPr>
            <a:r>
              <a:rPr lang="en-US" sz="2000" b="1" i="0" u="none">
                <a:solidFill>
                  <a:srgbClr val="990000"/>
                </a:solidFill>
                <a:latin typeface="Arial"/>
                <a:ea typeface="Arial"/>
                <a:cs typeface="Arial"/>
                <a:sym typeface="Arial"/>
              </a:rPr>
              <a:t>&lt;tr&gt;</a:t>
            </a:r>
            <a:endParaRPr/>
          </a:p>
          <a:p>
            <a:pPr marL="342900" lvl="0" indent="-342900" algn="l" rtl="0">
              <a:lnSpc>
                <a:spcPct val="90000"/>
              </a:lnSpc>
              <a:spcBef>
                <a:spcPts val="400"/>
              </a:spcBef>
              <a:spcAft>
                <a:spcPts val="0"/>
              </a:spcAft>
              <a:buClr>
                <a:srgbClr val="0000CC"/>
              </a:buClr>
              <a:buSzPts val="2000"/>
              <a:buFont typeface="Arial"/>
              <a:buNone/>
            </a:pPr>
            <a:r>
              <a:rPr lang="en-US" sz="2000" b="1" i="0" u="none">
                <a:solidFill>
                  <a:srgbClr val="0000CC"/>
                </a:solidFill>
                <a:latin typeface="Arial"/>
                <a:ea typeface="Arial"/>
                <a:cs typeface="Arial"/>
                <a:sym typeface="Arial"/>
              </a:rPr>
              <a:t>&lt;td&gt; Row1, Col1 &lt;/td&gt;</a:t>
            </a:r>
            <a:endParaRPr/>
          </a:p>
          <a:p>
            <a:pPr marL="342900" lvl="0" indent="-342900" algn="l" rtl="0">
              <a:lnSpc>
                <a:spcPct val="90000"/>
              </a:lnSpc>
              <a:spcBef>
                <a:spcPts val="400"/>
              </a:spcBef>
              <a:spcAft>
                <a:spcPts val="0"/>
              </a:spcAft>
              <a:buClr>
                <a:srgbClr val="0000CC"/>
              </a:buClr>
              <a:buSzPts val="2000"/>
              <a:buFont typeface="Arial"/>
              <a:buNone/>
            </a:pPr>
            <a:r>
              <a:rPr lang="en-US" sz="2000" b="1" i="0" u="none">
                <a:solidFill>
                  <a:srgbClr val="0000CC"/>
                </a:solidFill>
                <a:latin typeface="Arial"/>
                <a:ea typeface="Arial"/>
                <a:cs typeface="Arial"/>
                <a:sym typeface="Arial"/>
              </a:rPr>
              <a:t>&lt;td&gt; Row1, Col2 &lt;/td&gt;</a:t>
            </a:r>
            <a:endParaRPr/>
          </a:p>
          <a:p>
            <a:pPr marL="342900" lvl="0" indent="-342900" algn="l" rtl="0">
              <a:lnSpc>
                <a:spcPct val="90000"/>
              </a:lnSpc>
              <a:spcBef>
                <a:spcPts val="400"/>
              </a:spcBef>
              <a:spcAft>
                <a:spcPts val="0"/>
              </a:spcAft>
              <a:buClr>
                <a:srgbClr val="990000"/>
              </a:buClr>
              <a:buSzPts val="2000"/>
              <a:buFont typeface="Arial"/>
              <a:buNone/>
            </a:pPr>
            <a:r>
              <a:rPr lang="en-US" sz="2000" b="1" i="0" u="none">
                <a:solidFill>
                  <a:srgbClr val="990000"/>
                </a:solidFill>
                <a:latin typeface="Arial"/>
                <a:ea typeface="Arial"/>
                <a:cs typeface="Arial"/>
                <a:sym typeface="Arial"/>
              </a:rPr>
              <a:t>&lt;/tr&gt;</a:t>
            </a:r>
            <a:endParaRPr/>
          </a:p>
          <a:p>
            <a:pPr marL="342900" lvl="0" indent="-342900" algn="l" rtl="0">
              <a:lnSpc>
                <a:spcPct val="90000"/>
              </a:lnSpc>
              <a:spcBef>
                <a:spcPts val="400"/>
              </a:spcBef>
              <a:spcAft>
                <a:spcPts val="0"/>
              </a:spcAft>
              <a:buClr>
                <a:srgbClr val="FF0000"/>
              </a:buClr>
              <a:buSzPts val="2000"/>
              <a:buFont typeface="Arial"/>
              <a:buNone/>
            </a:pPr>
            <a:r>
              <a:rPr lang="en-US" sz="2000" b="1" i="0" u="none">
                <a:solidFill>
                  <a:srgbClr val="FF0000"/>
                </a:solidFill>
                <a:latin typeface="Arial"/>
                <a:ea typeface="Arial"/>
                <a:cs typeface="Arial"/>
                <a:sym typeface="Arial"/>
              </a:rPr>
              <a:t>&lt;tr&gt;</a:t>
            </a:r>
            <a:endParaRPr/>
          </a:p>
          <a:p>
            <a:pPr marL="342900" lvl="0" indent="-342900" algn="l" rtl="0">
              <a:lnSpc>
                <a:spcPct val="90000"/>
              </a:lnSpc>
              <a:spcBef>
                <a:spcPts val="400"/>
              </a:spcBef>
              <a:spcAft>
                <a:spcPts val="0"/>
              </a:spcAft>
              <a:buClr>
                <a:srgbClr val="0000CC"/>
              </a:buClr>
              <a:buSzPts val="2000"/>
              <a:buFont typeface="Arial"/>
              <a:buNone/>
            </a:pPr>
            <a:r>
              <a:rPr lang="en-US" sz="2000" b="1" i="0" u="none">
                <a:solidFill>
                  <a:srgbClr val="0000CC"/>
                </a:solidFill>
                <a:latin typeface="Arial"/>
                <a:ea typeface="Arial"/>
                <a:cs typeface="Arial"/>
                <a:sym typeface="Arial"/>
              </a:rPr>
              <a:t>&lt;td&gt; Row2, Col1 &lt;/td&gt;</a:t>
            </a:r>
            <a:endParaRPr/>
          </a:p>
          <a:p>
            <a:pPr marL="342900" lvl="0" indent="-342900" algn="l" rtl="0">
              <a:lnSpc>
                <a:spcPct val="90000"/>
              </a:lnSpc>
              <a:spcBef>
                <a:spcPts val="400"/>
              </a:spcBef>
              <a:spcAft>
                <a:spcPts val="0"/>
              </a:spcAft>
              <a:buClr>
                <a:srgbClr val="0000CC"/>
              </a:buClr>
              <a:buSzPts val="2000"/>
              <a:buFont typeface="Arial"/>
              <a:buNone/>
            </a:pPr>
            <a:r>
              <a:rPr lang="en-US" sz="2000" b="1" i="0" u="none">
                <a:solidFill>
                  <a:srgbClr val="0000CC"/>
                </a:solidFill>
                <a:latin typeface="Arial"/>
                <a:ea typeface="Arial"/>
                <a:cs typeface="Arial"/>
                <a:sym typeface="Arial"/>
              </a:rPr>
              <a:t>&lt;td&gt; Row2, Col2 &lt;/td&gt;</a:t>
            </a:r>
            <a:endParaRPr/>
          </a:p>
          <a:p>
            <a:pPr marL="342900" lvl="0" indent="-342900" algn="l" rtl="0">
              <a:lnSpc>
                <a:spcPct val="90000"/>
              </a:lnSpc>
              <a:spcBef>
                <a:spcPts val="400"/>
              </a:spcBef>
              <a:spcAft>
                <a:spcPts val="0"/>
              </a:spcAft>
              <a:buClr>
                <a:srgbClr val="FF0000"/>
              </a:buClr>
              <a:buSzPts val="2000"/>
              <a:buFont typeface="Arial"/>
              <a:buNone/>
            </a:pPr>
            <a:r>
              <a:rPr lang="en-US" sz="2000" b="1" i="0" u="none">
                <a:solidFill>
                  <a:srgbClr val="FF0000"/>
                </a:solidFill>
                <a:latin typeface="Arial"/>
                <a:ea typeface="Arial"/>
                <a:cs typeface="Arial"/>
                <a:sym typeface="Arial"/>
              </a:rPr>
              <a:t>&lt;/tr&gt;</a:t>
            </a:r>
            <a:endParaRPr/>
          </a:p>
          <a:p>
            <a:pPr marL="342900" lvl="0" indent="-342900" algn="l" rtl="0">
              <a:lnSpc>
                <a:spcPct val="90000"/>
              </a:lnSpc>
              <a:spcBef>
                <a:spcPts val="40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&lt;/table&gt;</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90"/>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76</a:t>
            </a:fld>
            <a:endParaRPr/>
          </a:p>
        </p:txBody>
      </p:sp>
      <p:sp>
        <p:nvSpPr>
          <p:cNvPr id="672" name="Google Shape;672;p90"/>
          <p:cNvSpPr txBox="1">
            <a:spLocks noGrp="1"/>
          </p:cNvSpPr>
          <p:nvPr>
            <p:ph type="title"/>
          </p:nvPr>
        </p:nvSpPr>
        <p:spPr>
          <a:xfrm>
            <a:off x="457200" y="274637"/>
            <a:ext cx="8229600" cy="1143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Tables</a:t>
            </a:r>
            <a:endParaRPr/>
          </a:p>
        </p:txBody>
      </p:sp>
      <p:graphicFrame>
        <p:nvGraphicFramePr>
          <p:cNvPr id="673" name="Google Shape;673;p90"/>
          <p:cNvGraphicFramePr/>
          <p:nvPr/>
        </p:nvGraphicFramePr>
        <p:xfrm>
          <a:off x="1182687" y="2438400"/>
          <a:ext cx="6778625" cy="2333600"/>
        </p:xfrm>
        <a:graphic>
          <a:graphicData uri="http://schemas.openxmlformats.org/drawingml/2006/table">
            <a:tbl>
              <a:tblPr>
                <a:noFill/>
                <a:tableStyleId>{E099E5DE-CE29-49E2-8AF3-6C5B81A4D466}</a:tableStyleId>
              </a:tblPr>
              <a:tblGrid>
                <a:gridCol w="3429000">
                  <a:extLst>
                    <a:ext uri="{9D8B030D-6E8A-4147-A177-3AD203B41FA5}">
                      <a16:colId xmlns:a16="http://schemas.microsoft.com/office/drawing/2014/main" val="20000"/>
                    </a:ext>
                  </a:extLst>
                </a:gridCol>
                <a:gridCol w="3349625">
                  <a:extLst>
                    <a:ext uri="{9D8B030D-6E8A-4147-A177-3AD203B41FA5}">
                      <a16:colId xmlns:a16="http://schemas.microsoft.com/office/drawing/2014/main" val="20001"/>
                    </a:ext>
                  </a:extLst>
                </a:gridCol>
              </a:tblGrid>
              <a:tr h="1039800">
                <a:tc>
                  <a:txBody>
                    <a:bodyPr/>
                    <a:lstStyle/>
                    <a:p>
                      <a:pPr marL="0" marR="0" lvl="0" indent="0" algn="l" rtl="0">
                        <a:lnSpc>
                          <a:spcPct val="100000"/>
                        </a:lnSpc>
                        <a:spcBef>
                          <a:spcPts val="0"/>
                        </a:spcBef>
                        <a:spcAft>
                          <a:spcPts val="0"/>
                        </a:spcAft>
                        <a:buClr>
                          <a:schemeClr val="dk1"/>
                        </a:buClr>
                        <a:buSzPts val="2800"/>
                        <a:buFont typeface="Arial"/>
                        <a:buNone/>
                      </a:pPr>
                      <a:r>
                        <a:rPr lang="en-US" sz="2800" b="1" i="0" u="none" strike="noStrike" cap="none">
                          <a:solidFill>
                            <a:schemeClr val="dk1"/>
                          </a:solidFill>
                          <a:latin typeface="Arial"/>
                          <a:ea typeface="Arial"/>
                          <a:cs typeface="Arial"/>
                          <a:sym typeface="Arial"/>
                        </a:rPr>
                        <a:t> Column 1 Header</a:t>
                      </a:r>
                      <a:endParaRPr/>
                    </a:p>
                  </a:txBody>
                  <a:tcPr marL="91450" marR="91450" marT="45725" marB="45725">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1" i="0" u="none" strike="noStrike" cap="none">
                          <a:solidFill>
                            <a:schemeClr val="dk1"/>
                          </a:solidFill>
                          <a:latin typeface="Arial"/>
                          <a:ea typeface="Arial"/>
                          <a:cs typeface="Arial"/>
                          <a:sym typeface="Arial"/>
                        </a:rPr>
                        <a:t> Column 2 Header</a:t>
                      </a:r>
                      <a:endParaRPr/>
                    </a:p>
                  </a:txBody>
                  <a:tcPr marL="91450" marR="91450" marT="45725" marB="45725">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tcPr>
                </a:tc>
                <a:extLst>
                  <a:ext uri="{0D108BD9-81ED-4DB2-BD59-A6C34878D82A}">
                    <a16:rowId xmlns:a16="http://schemas.microsoft.com/office/drawing/2014/main" val="10000"/>
                  </a:ext>
                </a:extLst>
              </a:tr>
              <a:tr h="684200">
                <a:tc>
                  <a:txBody>
                    <a:bodyPr/>
                    <a:lstStyle/>
                    <a:p>
                      <a:pPr marL="0" marR="0" lvl="0" indent="0" algn="l"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Row1, Col1</a:t>
                      </a:r>
                      <a:endParaRPr/>
                    </a:p>
                  </a:txBody>
                  <a:tcPr marL="91450" marR="91450" marT="45725" marB="45725">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Row1, Col2</a:t>
                      </a:r>
                      <a:endParaRPr/>
                    </a:p>
                  </a:txBody>
                  <a:tcPr marL="91450" marR="91450" marT="45725" marB="45725">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609600">
                <a:tc>
                  <a:txBody>
                    <a:bodyPr/>
                    <a:lstStyle/>
                    <a:p>
                      <a:pPr marL="0" marR="0" lvl="0" indent="0" algn="l"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Row2, Col1</a:t>
                      </a:r>
                      <a:endParaRPr/>
                    </a:p>
                  </a:txBody>
                  <a:tcPr marL="91450" marR="91450" marT="45725" marB="45725">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Row2, Col2</a:t>
                      </a:r>
                      <a:endParaRPr/>
                    </a:p>
                  </a:txBody>
                  <a:tcPr marL="91450" marR="91450" marT="45725" marB="45725">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91"/>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77</a:t>
            </a:fld>
            <a:endParaRPr/>
          </a:p>
        </p:txBody>
      </p:sp>
      <p:sp>
        <p:nvSpPr>
          <p:cNvPr id="679" name="Google Shape;679;p91"/>
          <p:cNvSpPr txBox="1">
            <a:spLocks noGrp="1"/>
          </p:cNvSpPr>
          <p:nvPr>
            <p:ph type="title"/>
          </p:nvPr>
        </p:nvSpPr>
        <p:spPr>
          <a:xfrm>
            <a:off x="606425" y="274637"/>
            <a:ext cx="7931150" cy="1143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Tables Attributes</a:t>
            </a:r>
            <a:endParaRPr/>
          </a:p>
        </p:txBody>
      </p:sp>
      <p:sp>
        <p:nvSpPr>
          <p:cNvPr id="680" name="Google Shape;680;p91"/>
          <p:cNvSpPr txBox="1">
            <a:spLocks noGrp="1"/>
          </p:cNvSpPr>
          <p:nvPr>
            <p:ph type="body" idx="1"/>
          </p:nvPr>
        </p:nvSpPr>
        <p:spPr>
          <a:xfrm>
            <a:off x="457200" y="1600200"/>
            <a:ext cx="8229600" cy="4953000"/>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1"/>
              </a:buClr>
              <a:buSzPts val="2800"/>
              <a:buFont typeface="Noto Sans Symbols"/>
              <a:buChar char="▪"/>
            </a:pPr>
            <a:r>
              <a:rPr lang="en-US" sz="2800" b="1" i="0" u="none">
                <a:solidFill>
                  <a:srgbClr val="FF0000"/>
                </a:solidFill>
                <a:latin typeface="Arial"/>
                <a:ea typeface="Arial"/>
                <a:cs typeface="Arial"/>
                <a:sym typeface="Arial"/>
              </a:rPr>
              <a:t>BGColor</a:t>
            </a:r>
            <a:r>
              <a:rPr lang="en-US" sz="2800" b="1" i="0" u="none">
                <a:solidFill>
                  <a:schemeClr val="dk1"/>
                </a:solidFill>
                <a:latin typeface="Arial"/>
                <a:ea typeface="Arial"/>
                <a:cs typeface="Arial"/>
                <a:sym typeface="Arial"/>
              </a:rPr>
              <a:t>:</a:t>
            </a:r>
            <a:r>
              <a:rPr lang="en-US" sz="2800" b="0" i="0" u="none">
                <a:solidFill>
                  <a:schemeClr val="dk1"/>
                </a:solidFill>
                <a:latin typeface="Arial"/>
                <a:ea typeface="Arial"/>
                <a:cs typeface="Arial"/>
                <a:sym typeface="Arial"/>
              </a:rPr>
              <a:t> Some browsers support background colors in a table.</a:t>
            </a:r>
            <a:endParaRPr/>
          </a:p>
          <a:p>
            <a:pPr marL="342900" lvl="0" indent="-342900" algn="l" rtl="0">
              <a:lnSpc>
                <a:spcPct val="100000"/>
              </a:lnSpc>
              <a:spcBef>
                <a:spcPts val="560"/>
              </a:spcBef>
              <a:spcAft>
                <a:spcPts val="0"/>
              </a:spcAft>
              <a:buClr>
                <a:schemeClr val="lt1"/>
              </a:buClr>
              <a:buSzPts val="2800"/>
              <a:buFont typeface="Noto Sans Symbols"/>
              <a:buChar char="▪"/>
            </a:pPr>
            <a:r>
              <a:rPr lang="en-US" sz="2800" b="1" i="0" u="none">
                <a:solidFill>
                  <a:srgbClr val="FF0000"/>
                </a:solidFill>
                <a:latin typeface="Arial"/>
                <a:ea typeface="Arial"/>
                <a:cs typeface="Arial"/>
                <a:sym typeface="Arial"/>
              </a:rPr>
              <a:t>Width</a:t>
            </a:r>
            <a:r>
              <a:rPr lang="en-US" sz="2800" b="1" i="0" u="none">
                <a:solidFill>
                  <a:schemeClr val="dk1"/>
                </a:solidFill>
                <a:latin typeface="Arial"/>
                <a:ea typeface="Arial"/>
                <a:cs typeface="Arial"/>
                <a:sym typeface="Arial"/>
              </a:rPr>
              <a:t>:</a:t>
            </a:r>
            <a:r>
              <a:rPr lang="en-US" sz="2800" b="0" i="0" u="none">
                <a:solidFill>
                  <a:schemeClr val="dk1"/>
                </a:solidFill>
                <a:latin typeface="Arial"/>
                <a:ea typeface="Arial"/>
                <a:cs typeface="Arial"/>
                <a:sym typeface="Arial"/>
              </a:rPr>
              <a:t> you can specify the table width as an absolute number of pixels or a percentage of the document width. You can set the width for the table cells as well.</a:t>
            </a:r>
            <a:endParaRPr/>
          </a:p>
          <a:p>
            <a:pPr marL="342900" lvl="0" indent="-342900" algn="l" rtl="0">
              <a:lnSpc>
                <a:spcPct val="100000"/>
              </a:lnSpc>
              <a:spcBef>
                <a:spcPts val="560"/>
              </a:spcBef>
              <a:spcAft>
                <a:spcPts val="0"/>
              </a:spcAft>
              <a:buClr>
                <a:schemeClr val="lt1"/>
              </a:buClr>
              <a:buSzPts val="2800"/>
              <a:buFont typeface="Noto Sans Symbols"/>
              <a:buChar char="▪"/>
            </a:pPr>
            <a:r>
              <a:rPr lang="en-US" sz="2800" b="1" i="0" u="none">
                <a:solidFill>
                  <a:srgbClr val="FF0000"/>
                </a:solidFill>
                <a:latin typeface="Arial"/>
                <a:ea typeface="Arial"/>
                <a:cs typeface="Arial"/>
                <a:sym typeface="Arial"/>
              </a:rPr>
              <a:t>Border</a:t>
            </a:r>
            <a:r>
              <a:rPr lang="en-US" sz="2800" b="1" i="0" u="none">
                <a:solidFill>
                  <a:schemeClr val="dk1"/>
                </a:solidFill>
                <a:latin typeface="Arial"/>
                <a:ea typeface="Arial"/>
                <a:cs typeface="Arial"/>
                <a:sym typeface="Arial"/>
              </a:rPr>
              <a:t>:</a:t>
            </a:r>
            <a:r>
              <a:rPr lang="en-US" sz="2800" b="0" i="0" u="none">
                <a:solidFill>
                  <a:schemeClr val="dk1"/>
                </a:solidFill>
                <a:latin typeface="Arial"/>
                <a:ea typeface="Arial"/>
                <a:cs typeface="Arial"/>
                <a:sym typeface="Arial"/>
              </a:rPr>
              <a:t> You can choose a numerical value for the border width, which specifies the border in pixels.</a:t>
            </a:r>
            <a:endParaRPr/>
          </a:p>
          <a:p>
            <a:pPr marL="342900" lvl="0" indent="-342900" algn="l" rtl="0">
              <a:lnSpc>
                <a:spcPct val="100000"/>
              </a:lnSpc>
              <a:spcBef>
                <a:spcPts val="560"/>
              </a:spcBef>
              <a:spcAft>
                <a:spcPts val="0"/>
              </a:spcAft>
              <a:buClr>
                <a:schemeClr val="lt1"/>
              </a:buClr>
              <a:buSzPts val="2800"/>
              <a:buFont typeface="Noto Sans Symbols"/>
              <a:buChar char="▪"/>
            </a:pPr>
            <a:r>
              <a:rPr lang="en-US" sz="2800" b="1" i="0" u="none">
                <a:solidFill>
                  <a:srgbClr val="FF0000"/>
                </a:solidFill>
                <a:latin typeface="Arial"/>
                <a:ea typeface="Arial"/>
                <a:cs typeface="Arial"/>
                <a:sym typeface="Arial"/>
              </a:rPr>
              <a:t>CellSpacing</a:t>
            </a:r>
            <a:r>
              <a:rPr lang="en-US" sz="2800" b="1" i="0" u="none">
                <a:solidFill>
                  <a:schemeClr val="dk1"/>
                </a:solidFill>
                <a:latin typeface="Arial"/>
                <a:ea typeface="Arial"/>
                <a:cs typeface="Arial"/>
                <a:sym typeface="Arial"/>
              </a:rPr>
              <a:t>:</a:t>
            </a:r>
            <a:r>
              <a:rPr lang="en-US" sz="2800" b="0" i="0" u="none">
                <a:solidFill>
                  <a:schemeClr val="dk1"/>
                </a:solidFill>
                <a:latin typeface="Arial"/>
                <a:ea typeface="Arial"/>
                <a:cs typeface="Arial"/>
                <a:sym typeface="Arial"/>
              </a:rPr>
              <a:t> Cell Spacing represents the space between cells and is specified in pixels.</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92"/>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78</a:t>
            </a:fld>
            <a:endParaRPr/>
          </a:p>
        </p:txBody>
      </p:sp>
      <p:sp>
        <p:nvSpPr>
          <p:cNvPr id="686" name="Google Shape;686;p92"/>
          <p:cNvSpPr txBox="1">
            <a:spLocks noGrp="1"/>
          </p:cNvSpPr>
          <p:nvPr>
            <p:ph type="title"/>
          </p:nvPr>
        </p:nvSpPr>
        <p:spPr>
          <a:xfrm>
            <a:off x="457200" y="274637"/>
            <a:ext cx="8229600" cy="685800"/>
          </a:xfrm>
          <a:prstGeom prst="rect">
            <a:avLst/>
          </a:prstGeom>
          <a:solidFill>
            <a:schemeClr val="dk1"/>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Table Attributes</a:t>
            </a:r>
            <a:endParaRPr/>
          </a:p>
        </p:txBody>
      </p:sp>
      <p:sp>
        <p:nvSpPr>
          <p:cNvPr id="687" name="Google Shape;687;p92"/>
          <p:cNvSpPr txBox="1">
            <a:spLocks noGrp="1"/>
          </p:cNvSpPr>
          <p:nvPr>
            <p:ph type="body" idx="1"/>
          </p:nvPr>
        </p:nvSpPr>
        <p:spPr>
          <a:xfrm>
            <a:off x="685800" y="1371600"/>
            <a:ext cx="8077200" cy="5029200"/>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1"/>
              </a:buClr>
              <a:buSzPts val="3200"/>
              <a:buFont typeface="Noto Sans Symbols"/>
              <a:buChar char="▪"/>
            </a:pPr>
            <a:r>
              <a:rPr lang="en-US" sz="3200" b="1" i="0" u="none">
                <a:solidFill>
                  <a:srgbClr val="FF0000"/>
                </a:solidFill>
                <a:latin typeface="Arial"/>
                <a:ea typeface="Arial"/>
                <a:cs typeface="Arial"/>
                <a:sym typeface="Arial"/>
              </a:rPr>
              <a:t>CellPadding</a:t>
            </a:r>
            <a:r>
              <a:rPr lang="en-US" sz="3200" b="1" i="0" u="none">
                <a:solidFill>
                  <a:schemeClr val="dk1"/>
                </a:solidFill>
                <a:latin typeface="Arial"/>
                <a:ea typeface="Arial"/>
                <a:cs typeface="Arial"/>
                <a:sym typeface="Arial"/>
              </a:rPr>
              <a:t>:</a:t>
            </a:r>
            <a:r>
              <a:rPr lang="en-US" sz="3200" b="0" i="0" u="none">
                <a:solidFill>
                  <a:schemeClr val="dk1"/>
                </a:solidFill>
                <a:latin typeface="Arial"/>
                <a:ea typeface="Arial"/>
                <a:cs typeface="Arial"/>
                <a:sym typeface="Arial"/>
              </a:rPr>
              <a:t> Cell Padding is the space between the cell border and the cell contents and is specified in pixels.</a:t>
            </a:r>
            <a:endParaRPr/>
          </a:p>
          <a:p>
            <a:pPr marL="342900" lvl="0" indent="-342900" algn="l" rtl="0">
              <a:lnSpc>
                <a:spcPct val="100000"/>
              </a:lnSpc>
              <a:spcBef>
                <a:spcPts val="640"/>
              </a:spcBef>
              <a:spcAft>
                <a:spcPts val="0"/>
              </a:spcAft>
              <a:buClr>
                <a:schemeClr val="lt1"/>
              </a:buClr>
              <a:buSzPts val="3200"/>
              <a:buFont typeface="Noto Sans Symbols"/>
              <a:buChar char="▪"/>
            </a:pPr>
            <a:r>
              <a:rPr lang="en-US" sz="3200" b="1" i="0" u="none">
                <a:solidFill>
                  <a:srgbClr val="FF0000"/>
                </a:solidFill>
                <a:latin typeface="Arial"/>
                <a:ea typeface="Arial"/>
                <a:cs typeface="Arial"/>
                <a:sym typeface="Arial"/>
              </a:rPr>
              <a:t>Align</a:t>
            </a:r>
            <a:r>
              <a:rPr lang="en-US" sz="3200" b="1" i="0" u="none">
                <a:solidFill>
                  <a:schemeClr val="dk1"/>
                </a:solidFill>
                <a:latin typeface="Arial"/>
                <a:ea typeface="Arial"/>
                <a:cs typeface="Arial"/>
                <a:sym typeface="Arial"/>
              </a:rPr>
              <a:t>:</a:t>
            </a:r>
            <a:r>
              <a:rPr lang="en-US" sz="3200" b="0" i="0" u="none">
                <a:solidFill>
                  <a:schemeClr val="dk1"/>
                </a:solidFill>
                <a:latin typeface="Arial"/>
                <a:ea typeface="Arial"/>
                <a:cs typeface="Arial"/>
                <a:sym typeface="Arial"/>
              </a:rPr>
              <a:t> tables can have left, right, or center alignment. </a:t>
            </a:r>
            <a:endParaRPr/>
          </a:p>
          <a:p>
            <a:pPr marL="342900" lvl="0" indent="-342900" algn="l" rtl="0">
              <a:lnSpc>
                <a:spcPct val="100000"/>
              </a:lnSpc>
              <a:spcBef>
                <a:spcPts val="640"/>
              </a:spcBef>
              <a:spcAft>
                <a:spcPts val="0"/>
              </a:spcAft>
              <a:buClr>
                <a:schemeClr val="lt1"/>
              </a:buClr>
              <a:buSzPts val="3200"/>
              <a:buFont typeface="Noto Sans Symbols"/>
              <a:buChar char="▪"/>
            </a:pPr>
            <a:r>
              <a:rPr lang="en-US" sz="3200" b="1" i="0" u="none">
                <a:solidFill>
                  <a:srgbClr val="FF0000"/>
                </a:solidFill>
                <a:latin typeface="Arial"/>
                <a:ea typeface="Arial"/>
                <a:cs typeface="Arial"/>
                <a:sym typeface="Arial"/>
              </a:rPr>
              <a:t>Background</a:t>
            </a:r>
            <a:r>
              <a:rPr lang="en-US" sz="3200" b="1" i="0" u="none">
                <a:solidFill>
                  <a:schemeClr val="dk1"/>
                </a:solidFill>
                <a:latin typeface="Arial"/>
                <a:ea typeface="Arial"/>
                <a:cs typeface="Arial"/>
                <a:sym typeface="Arial"/>
              </a:rPr>
              <a:t>:</a:t>
            </a:r>
            <a:r>
              <a:rPr lang="en-US" sz="3200" b="0" i="0" u="none">
                <a:solidFill>
                  <a:schemeClr val="dk1"/>
                </a:solidFill>
                <a:latin typeface="Arial"/>
                <a:ea typeface="Arial"/>
                <a:cs typeface="Arial"/>
                <a:sym typeface="Arial"/>
              </a:rPr>
              <a:t> Background Image, will be titled in IE3.0 and above.</a:t>
            </a:r>
            <a:endParaRPr/>
          </a:p>
          <a:p>
            <a:pPr marL="342900" lvl="0" indent="-342900" algn="l" rtl="0">
              <a:lnSpc>
                <a:spcPct val="100000"/>
              </a:lnSpc>
              <a:spcBef>
                <a:spcPts val="640"/>
              </a:spcBef>
              <a:spcAft>
                <a:spcPts val="0"/>
              </a:spcAft>
              <a:buClr>
                <a:schemeClr val="lt1"/>
              </a:buClr>
              <a:buSzPts val="3200"/>
              <a:buFont typeface="Noto Sans Symbols"/>
              <a:buChar char="▪"/>
            </a:pPr>
            <a:r>
              <a:rPr lang="en-US" sz="3200" b="0" i="0" u="none">
                <a:solidFill>
                  <a:srgbClr val="FF0000"/>
                </a:solidFill>
                <a:latin typeface="Arial"/>
                <a:ea typeface="Arial"/>
                <a:cs typeface="Arial"/>
                <a:sym typeface="Arial"/>
              </a:rPr>
              <a:t>BorderColor, BorderColorDark</a:t>
            </a:r>
            <a:r>
              <a:rPr lang="en-US" sz="3200" b="0" i="0" u="none">
                <a:solidFill>
                  <a:schemeClr val="dk1"/>
                </a:solidFill>
                <a:latin typeface="Arial"/>
                <a:ea typeface="Arial"/>
                <a:cs typeface="Arial"/>
                <a:sym typeface="Arial"/>
              </a:rPr>
              <a:t>.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93"/>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79</a:t>
            </a:fld>
            <a:endParaRPr/>
          </a:p>
        </p:txBody>
      </p:sp>
      <p:sp>
        <p:nvSpPr>
          <p:cNvPr id="693" name="Google Shape;693;p93"/>
          <p:cNvSpPr txBox="1">
            <a:spLocks noGrp="1"/>
          </p:cNvSpPr>
          <p:nvPr>
            <p:ph type="title"/>
          </p:nvPr>
        </p:nvSpPr>
        <p:spPr>
          <a:xfrm>
            <a:off x="457200" y="274637"/>
            <a:ext cx="8229600" cy="1143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Table Caption</a:t>
            </a:r>
            <a:endParaRPr/>
          </a:p>
        </p:txBody>
      </p:sp>
      <p:sp>
        <p:nvSpPr>
          <p:cNvPr id="694" name="Google Shape;694;p93"/>
          <p:cNvSpPr txBox="1">
            <a:spLocks noGrp="1"/>
          </p:cNvSpPr>
          <p:nvPr>
            <p:ph type="body" idx="1"/>
          </p:nvPr>
        </p:nvSpPr>
        <p:spPr>
          <a:xfrm>
            <a:off x="457200" y="1752600"/>
            <a:ext cx="8229600" cy="4525962"/>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1"/>
              </a:buClr>
              <a:buSzPts val="2800"/>
              <a:buFont typeface="Noto Sans Symbols"/>
              <a:buChar char="▪"/>
            </a:pPr>
            <a:r>
              <a:rPr lang="en-US" sz="2800" b="0" i="0" u="none">
                <a:solidFill>
                  <a:schemeClr val="dk1"/>
                </a:solidFill>
                <a:latin typeface="Arial"/>
                <a:ea typeface="Arial"/>
                <a:cs typeface="Arial"/>
                <a:sym typeface="Arial"/>
              </a:rPr>
              <a:t>A table caption allows you to specify a line of text that will appear centered above or bellow the table.</a:t>
            </a:r>
            <a:endParaRPr/>
          </a:p>
          <a:p>
            <a:pPr marL="342900" lvl="0" indent="-342900" algn="l" rtl="0">
              <a:lnSpc>
                <a:spcPct val="100000"/>
              </a:lnSpc>
              <a:spcBef>
                <a:spcPts val="480"/>
              </a:spcBef>
              <a:spcAft>
                <a:spcPts val="0"/>
              </a:spcAft>
              <a:buClr>
                <a:srgbClr val="FF0000"/>
              </a:buClr>
              <a:buSzPts val="2400"/>
              <a:buFont typeface="Arial"/>
              <a:buNone/>
            </a:pPr>
            <a:r>
              <a:rPr lang="en-US" sz="2400" b="1" i="0" u="none">
                <a:solidFill>
                  <a:srgbClr val="FF0000"/>
                </a:solidFill>
                <a:latin typeface="Arial"/>
                <a:ea typeface="Arial"/>
                <a:cs typeface="Arial"/>
                <a:sym typeface="Arial"/>
              </a:rPr>
              <a:t>&lt;TABLE BORDER=1 CELLPADDING=2&gt;</a:t>
            </a:r>
            <a:endParaRPr/>
          </a:p>
          <a:p>
            <a:pPr marL="342900" lvl="0" indent="-342900" algn="l" rtl="0">
              <a:lnSpc>
                <a:spcPct val="100000"/>
              </a:lnSpc>
              <a:spcBef>
                <a:spcPts val="480"/>
              </a:spcBef>
              <a:spcAft>
                <a:spcPts val="0"/>
              </a:spcAft>
              <a:buClr>
                <a:srgbClr val="FF0000"/>
              </a:buClr>
              <a:buSzPts val="2400"/>
              <a:buFont typeface="Arial"/>
              <a:buNone/>
            </a:pPr>
            <a:r>
              <a:rPr lang="en-US" sz="2400" b="1" i="0" u="none">
                <a:solidFill>
                  <a:srgbClr val="FF0000"/>
                </a:solidFill>
                <a:latin typeface="Arial"/>
                <a:ea typeface="Arial"/>
                <a:cs typeface="Arial"/>
                <a:sym typeface="Arial"/>
              </a:rPr>
              <a:t>&lt;CAPTION ALIGN=“BOTTOM”&gt; Label For My Table &lt;/CAPTION&gt;</a:t>
            </a:r>
            <a:endParaRPr/>
          </a:p>
          <a:p>
            <a:pPr marL="342900" lvl="0" indent="-165100" algn="l" rtl="0">
              <a:lnSpc>
                <a:spcPct val="100000"/>
              </a:lnSpc>
              <a:spcBef>
                <a:spcPts val="560"/>
              </a:spcBef>
              <a:spcAft>
                <a:spcPts val="0"/>
              </a:spcAft>
              <a:buClr>
                <a:schemeClr val="lt1"/>
              </a:buClr>
              <a:buSzPts val="2800"/>
              <a:buFont typeface="Noto Sans Symbols"/>
              <a:buNone/>
            </a:pPr>
            <a:endParaRPr sz="2800" b="0" i="0" u="none">
              <a:solidFill>
                <a:schemeClr val="dk1"/>
              </a:solidFill>
              <a:latin typeface="Arial"/>
              <a:ea typeface="Arial"/>
              <a:cs typeface="Arial"/>
              <a:sym typeface="Arial"/>
            </a:endParaRPr>
          </a:p>
          <a:p>
            <a:pPr marL="342900" lvl="0" indent="-342900" algn="l" rtl="0">
              <a:lnSpc>
                <a:spcPct val="100000"/>
              </a:lnSpc>
              <a:spcBef>
                <a:spcPts val="560"/>
              </a:spcBef>
              <a:spcAft>
                <a:spcPts val="0"/>
              </a:spcAft>
              <a:buClr>
                <a:schemeClr val="lt1"/>
              </a:buClr>
              <a:buSzPts val="2800"/>
              <a:buFont typeface="Noto Sans Symbols"/>
              <a:buChar char="▪"/>
            </a:pPr>
            <a:r>
              <a:rPr lang="en-US" sz="2800" b="0" i="0" u="none">
                <a:solidFill>
                  <a:schemeClr val="dk1"/>
                </a:solidFill>
                <a:latin typeface="Arial"/>
                <a:ea typeface="Arial"/>
                <a:cs typeface="Arial"/>
                <a:sym typeface="Arial"/>
              </a:rPr>
              <a:t>The Caption element has one attribute ALIGN that can be either TOP (Above the table) or BOTTOM (below the table).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8</a:t>
            </a:fld>
            <a:endParaRPr/>
          </a:p>
        </p:txBody>
      </p:sp>
      <p:sp>
        <p:nvSpPr>
          <p:cNvPr id="180" name="Google Shape;180;p22"/>
          <p:cNvSpPr txBox="1"/>
          <p:nvPr/>
        </p:nvSpPr>
        <p:spPr>
          <a:xfrm>
            <a:off x="3124200" y="6229350"/>
            <a:ext cx="28956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81" name="Google Shape;181;p22"/>
          <p:cNvSpPr txBox="1">
            <a:spLocks noGrp="1"/>
          </p:cNvSpPr>
          <p:nvPr>
            <p:ph type="body" idx="1"/>
          </p:nvPr>
        </p:nvSpPr>
        <p:spPr>
          <a:xfrm>
            <a:off x="609600" y="609600"/>
            <a:ext cx="7772400" cy="5257800"/>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3600"/>
              <a:buFont typeface="Noto Sans Symbols"/>
              <a:buChar char="▪"/>
            </a:pPr>
            <a:r>
              <a:rPr lang="en-US" sz="3600" b="0" i="0" u="none">
                <a:solidFill>
                  <a:schemeClr val="dk1"/>
                </a:solidFill>
                <a:latin typeface="Arial"/>
                <a:ea typeface="Arial"/>
                <a:cs typeface="Arial"/>
                <a:sym typeface="Arial"/>
              </a:rPr>
              <a:t>“Normal text” surrounded by bracketed </a:t>
            </a:r>
            <a:r>
              <a:rPr lang="en-US" sz="3600" b="0" i="1" u="none">
                <a:solidFill>
                  <a:schemeClr val="dk1"/>
                </a:solidFill>
                <a:latin typeface="Arial"/>
                <a:ea typeface="Arial"/>
                <a:cs typeface="Arial"/>
                <a:sym typeface="Arial"/>
              </a:rPr>
              <a:t>tags</a:t>
            </a:r>
            <a:r>
              <a:rPr lang="en-US" sz="3600" b="0" i="0" u="none">
                <a:solidFill>
                  <a:schemeClr val="dk1"/>
                </a:solidFill>
                <a:latin typeface="Arial"/>
                <a:ea typeface="Arial"/>
                <a:cs typeface="Arial"/>
                <a:sym typeface="Arial"/>
              </a:rPr>
              <a:t> that tell browsers how to display web pages</a:t>
            </a:r>
            <a:endParaRPr/>
          </a:p>
          <a:p>
            <a:pPr marL="342900" lvl="0" indent="-342900" algn="l" rtl="0">
              <a:lnSpc>
                <a:spcPct val="100000"/>
              </a:lnSpc>
              <a:spcBef>
                <a:spcPts val="720"/>
              </a:spcBef>
              <a:spcAft>
                <a:spcPts val="0"/>
              </a:spcAft>
              <a:buClr>
                <a:schemeClr val="hlink"/>
              </a:buClr>
              <a:buSzPts val="3600"/>
              <a:buFont typeface="Noto Sans Symbols"/>
              <a:buChar char="▪"/>
            </a:pPr>
            <a:r>
              <a:rPr lang="en-US" sz="3600" b="0" i="0" u="none">
                <a:solidFill>
                  <a:schemeClr val="dk1"/>
                </a:solidFill>
                <a:latin typeface="Arial"/>
                <a:ea typeface="Arial"/>
                <a:cs typeface="Arial"/>
                <a:sym typeface="Arial"/>
              </a:rPr>
              <a:t>Pages end with “.htm” or “.html”</a:t>
            </a:r>
            <a:endParaRPr/>
          </a:p>
          <a:p>
            <a:pPr marL="342900" lvl="0" indent="-342900" algn="l" rtl="0">
              <a:lnSpc>
                <a:spcPct val="100000"/>
              </a:lnSpc>
              <a:spcBef>
                <a:spcPts val="720"/>
              </a:spcBef>
              <a:spcAft>
                <a:spcPts val="0"/>
              </a:spcAft>
              <a:buClr>
                <a:schemeClr val="hlink"/>
              </a:buClr>
              <a:buSzPts val="3600"/>
              <a:buFont typeface="Noto Sans Symbols"/>
              <a:buChar char="▪"/>
            </a:pPr>
            <a:r>
              <a:rPr lang="en-US" sz="3600" b="0" i="0" u="none">
                <a:solidFill>
                  <a:schemeClr val="dk1"/>
                </a:solidFill>
                <a:latin typeface="Arial"/>
                <a:ea typeface="Arial"/>
                <a:cs typeface="Arial"/>
                <a:sym typeface="Arial"/>
              </a:rPr>
              <a:t>HTML Editor – A word processor that has been specialized to make the writing of HTML documents more effortless.</a:t>
            </a:r>
            <a:endParaRPr/>
          </a:p>
          <a:p>
            <a:pPr marL="342900" lvl="0" indent="-114300" algn="l" rtl="0">
              <a:spcBef>
                <a:spcPts val="720"/>
              </a:spcBef>
              <a:spcAft>
                <a:spcPts val="0"/>
              </a:spcAft>
              <a:buClr>
                <a:schemeClr val="dk1"/>
              </a:buClr>
              <a:buSzPts val="3600"/>
              <a:buFont typeface="Arial"/>
              <a:buNone/>
            </a:pPr>
            <a:endParaRPr sz="3600" b="0" i="0" u="none">
              <a:solidFill>
                <a:schemeClr val="dk1"/>
              </a:solidFill>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94"/>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80</a:t>
            </a:fld>
            <a:endParaRPr/>
          </a:p>
        </p:txBody>
      </p:sp>
      <p:sp>
        <p:nvSpPr>
          <p:cNvPr id="700" name="Google Shape;700;p94"/>
          <p:cNvSpPr txBox="1">
            <a:spLocks noGrp="1"/>
          </p:cNvSpPr>
          <p:nvPr>
            <p:ph type="title"/>
          </p:nvPr>
        </p:nvSpPr>
        <p:spPr>
          <a:xfrm>
            <a:off x="457200" y="274637"/>
            <a:ext cx="8229600" cy="1143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Table Header</a:t>
            </a:r>
            <a:endParaRPr/>
          </a:p>
        </p:txBody>
      </p:sp>
      <p:sp>
        <p:nvSpPr>
          <p:cNvPr id="701" name="Google Shape;701;p94"/>
          <p:cNvSpPr txBox="1">
            <a:spLocks noGrp="1"/>
          </p:cNvSpPr>
          <p:nvPr>
            <p:ph type="body" idx="1"/>
          </p:nvPr>
        </p:nvSpPr>
        <p:spPr>
          <a:xfrm>
            <a:off x="457200" y="1905000"/>
            <a:ext cx="8229600" cy="3505200"/>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accent2"/>
              </a:buClr>
              <a:buSzPts val="3200"/>
              <a:buFont typeface="Noto Sans Symbols"/>
              <a:buChar char="▪"/>
            </a:pPr>
            <a:r>
              <a:rPr lang="en-US" sz="3200" b="0" i="0" u="none">
                <a:solidFill>
                  <a:schemeClr val="dk1"/>
                </a:solidFill>
                <a:latin typeface="Arial"/>
                <a:ea typeface="Arial"/>
                <a:cs typeface="Arial"/>
                <a:sym typeface="Arial"/>
              </a:rPr>
              <a:t>Table Data cells are represented by the TD element. Cells can also be TH (Table Header) elements which results in the contents of the table header cells appearing </a:t>
            </a:r>
            <a:r>
              <a:rPr lang="en-US" sz="3200" b="0" i="0" u="none">
                <a:solidFill>
                  <a:srgbClr val="990000"/>
                </a:solidFill>
                <a:latin typeface="Arial"/>
                <a:ea typeface="Arial"/>
                <a:cs typeface="Arial"/>
                <a:sym typeface="Arial"/>
              </a:rPr>
              <a:t>centered and in bold text</a:t>
            </a:r>
            <a:r>
              <a:rPr lang="en-US" sz="3200" b="0" i="0" u="none">
                <a:solidFill>
                  <a:schemeClr val="dk1"/>
                </a:solidFill>
                <a:latin typeface="Arial"/>
                <a:ea typeface="Arial"/>
                <a:cs typeface="Arial"/>
                <a:sym typeface="Arial"/>
              </a:rPr>
              <a:t>.</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95"/>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81</a:t>
            </a:fld>
            <a:endParaRPr/>
          </a:p>
        </p:txBody>
      </p:sp>
      <p:sp>
        <p:nvSpPr>
          <p:cNvPr id="707" name="Google Shape;707;p95"/>
          <p:cNvSpPr txBox="1">
            <a:spLocks noGrp="1"/>
          </p:cNvSpPr>
          <p:nvPr>
            <p:ph type="title"/>
          </p:nvPr>
        </p:nvSpPr>
        <p:spPr>
          <a:xfrm>
            <a:off x="457200" y="274637"/>
            <a:ext cx="8229600" cy="10207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000"/>
              <a:buFont typeface="Arial"/>
              <a:buNone/>
            </a:pPr>
            <a:r>
              <a:rPr lang="en-US" sz="4000" b="1" i="0" u="none">
                <a:solidFill>
                  <a:srgbClr val="FFFF00"/>
                </a:solidFill>
                <a:latin typeface="Arial"/>
                <a:ea typeface="Arial"/>
                <a:cs typeface="Arial"/>
                <a:sym typeface="Arial"/>
              </a:rPr>
              <a:t>Table Data and Table Header Attributes</a:t>
            </a:r>
            <a:endParaRPr/>
          </a:p>
        </p:txBody>
      </p:sp>
      <p:sp>
        <p:nvSpPr>
          <p:cNvPr id="708" name="Google Shape;708;p95"/>
          <p:cNvSpPr txBox="1">
            <a:spLocks noGrp="1"/>
          </p:cNvSpPr>
          <p:nvPr>
            <p:ph type="body" idx="1"/>
          </p:nvPr>
        </p:nvSpPr>
        <p:spPr>
          <a:xfrm>
            <a:off x="152400" y="1676400"/>
            <a:ext cx="8305800" cy="4495800"/>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accent2"/>
              </a:buClr>
              <a:buSzPts val="2400"/>
              <a:buFont typeface="Noto Sans Symbols"/>
              <a:buChar char="▪"/>
            </a:pPr>
            <a:r>
              <a:rPr lang="en-US" sz="2400" b="1" i="0" u="none">
                <a:solidFill>
                  <a:srgbClr val="FF0000"/>
                </a:solidFill>
                <a:latin typeface="Arial"/>
                <a:ea typeface="Arial"/>
                <a:cs typeface="Arial"/>
                <a:sym typeface="Arial"/>
              </a:rPr>
              <a:t>Colspan:</a:t>
            </a:r>
            <a:r>
              <a:rPr lang="en-US" sz="2400" b="0" i="0" u="none">
                <a:solidFill>
                  <a:schemeClr val="dk1"/>
                </a:solidFill>
                <a:latin typeface="Arial"/>
                <a:ea typeface="Arial"/>
                <a:cs typeface="Arial"/>
                <a:sym typeface="Arial"/>
              </a:rPr>
              <a:t> Specifies how many cell columns of the table this cell should span.</a:t>
            </a:r>
            <a:endParaRPr/>
          </a:p>
          <a:p>
            <a:pPr marL="342900" lvl="0" indent="-342900" algn="l" rtl="0">
              <a:lnSpc>
                <a:spcPct val="100000"/>
              </a:lnSpc>
              <a:spcBef>
                <a:spcPts val="480"/>
              </a:spcBef>
              <a:spcAft>
                <a:spcPts val="0"/>
              </a:spcAft>
              <a:buClr>
                <a:schemeClr val="accent2"/>
              </a:buClr>
              <a:buSzPts val="2400"/>
              <a:buFont typeface="Noto Sans Symbols"/>
              <a:buChar char="▪"/>
            </a:pPr>
            <a:r>
              <a:rPr lang="en-US" sz="2400" b="1" i="0" u="none">
                <a:solidFill>
                  <a:srgbClr val="FF0000"/>
                </a:solidFill>
                <a:latin typeface="Arial"/>
                <a:ea typeface="Arial"/>
                <a:cs typeface="Arial"/>
                <a:sym typeface="Arial"/>
              </a:rPr>
              <a:t>Rowspan</a:t>
            </a:r>
            <a:r>
              <a:rPr lang="en-US" sz="2400" b="1" i="1" u="none">
                <a:solidFill>
                  <a:schemeClr val="dk1"/>
                </a:solidFill>
                <a:latin typeface="Arial"/>
                <a:ea typeface="Arial"/>
                <a:cs typeface="Arial"/>
                <a:sym typeface="Arial"/>
              </a:rPr>
              <a:t>:</a:t>
            </a:r>
            <a:r>
              <a:rPr lang="en-US" sz="2400" b="0" i="0" u="none">
                <a:solidFill>
                  <a:schemeClr val="dk1"/>
                </a:solidFill>
                <a:latin typeface="Arial"/>
                <a:ea typeface="Arial"/>
                <a:cs typeface="Arial"/>
                <a:sym typeface="Arial"/>
              </a:rPr>
              <a:t> Specifies how many cell rows of the table this cell should span.</a:t>
            </a:r>
            <a:endParaRPr/>
          </a:p>
          <a:p>
            <a:pPr marL="342900" lvl="0" indent="-342900" algn="l" rtl="0">
              <a:lnSpc>
                <a:spcPct val="100000"/>
              </a:lnSpc>
              <a:spcBef>
                <a:spcPts val="480"/>
              </a:spcBef>
              <a:spcAft>
                <a:spcPts val="0"/>
              </a:spcAft>
              <a:buClr>
                <a:schemeClr val="accent2"/>
              </a:buClr>
              <a:buSzPts val="2400"/>
              <a:buFont typeface="Noto Sans Symbols"/>
              <a:buChar char="▪"/>
            </a:pPr>
            <a:r>
              <a:rPr lang="en-US" sz="2400" b="1" i="0" u="none">
                <a:solidFill>
                  <a:srgbClr val="FF0000"/>
                </a:solidFill>
                <a:latin typeface="Arial"/>
                <a:ea typeface="Arial"/>
                <a:cs typeface="Arial"/>
                <a:sym typeface="Arial"/>
              </a:rPr>
              <a:t>Align</a:t>
            </a:r>
            <a:r>
              <a:rPr lang="en-US" sz="2400" b="1" i="1" u="none">
                <a:solidFill>
                  <a:schemeClr val="dk1"/>
                </a:solidFill>
                <a:latin typeface="Arial"/>
                <a:ea typeface="Arial"/>
                <a:cs typeface="Arial"/>
                <a:sym typeface="Arial"/>
              </a:rPr>
              <a:t>:</a:t>
            </a:r>
            <a:r>
              <a:rPr lang="en-US" sz="2400" b="0" i="0" u="none">
                <a:solidFill>
                  <a:schemeClr val="dk1"/>
                </a:solidFill>
                <a:latin typeface="Arial"/>
                <a:ea typeface="Arial"/>
                <a:cs typeface="Arial"/>
                <a:sym typeface="Arial"/>
              </a:rPr>
              <a:t> cell data can have left, right, or center alignment.</a:t>
            </a:r>
            <a:endParaRPr/>
          </a:p>
          <a:p>
            <a:pPr marL="342900" lvl="0" indent="-342900" algn="l" rtl="0">
              <a:lnSpc>
                <a:spcPct val="100000"/>
              </a:lnSpc>
              <a:spcBef>
                <a:spcPts val="480"/>
              </a:spcBef>
              <a:spcAft>
                <a:spcPts val="0"/>
              </a:spcAft>
              <a:buClr>
                <a:schemeClr val="accent2"/>
              </a:buClr>
              <a:buSzPts val="2400"/>
              <a:buFont typeface="Noto Sans Symbols"/>
              <a:buChar char="▪"/>
            </a:pPr>
            <a:r>
              <a:rPr lang="en-US" sz="2400" b="1" i="0" u="none">
                <a:solidFill>
                  <a:srgbClr val="FF0000"/>
                </a:solidFill>
                <a:latin typeface="Arial"/>
                <a:ea typeface="Arial"/>
                <a:cs typeface="Arial"/>
                <a:sym typeface="Arial"/>
              </a:rPr>
              <a:t>Valign</a:t>
            </a:r>
            <a:r>
              <a:rPr lang="en-US" sz="2400" b="1" i="1" u="none">
                <a:solidFill>
                  <a:schemeClr val="dk1"/>
                </a:solidFill>
                <a:latin typeface="Arial"/>
                <a:ea typeface="Arial"/>
                <a:cs typeface="Arial"/>
                <a:sym typeface="Arial"/>
              </a:rPr>
              <a:t>:</a:t>
            </a:r>
            <a:r>
              <a:rPr lang="en-US" sz="2400" b="0" i="0" u="none">
                <a:solidFill>
                  <a:schemeClr val="dk1"/>
                </a:solidFill>
                <a:latin typeface="Arial"/>
                <a:ea typeface="Arial"/>
                <a:cs typeface="Arial"/>
                <a:sym typeface="Arial"/>
              </a:rPr>
              <a:t> cell data can have top, middle, or bottom alignment.</a:t>
            </a:r>
            <a:endParaRPr/>
          </a:p>
          <a:p>
            <a:pPr marL="342900" lvl="0" indent="-342900" algn="l" rtl="0">
              <a:lnSpc>
                <a:spcPct val="100000"/>
              </a:lnSpc>
              <a:spcBef>
                <a:spcPts val="480"/>
              </a:spcBef>
              <a:spcAft>
                <a:spcPts val="0"/>
              </a:spcAft>
              <a:buClr>
                <a:schemeClr val="accent2"/>
              </a:buClr>
              <a:buSzPts val="2400"/>
              <a:buFont typeface="Noto Sans Symbols"/>
              <a:buChar char="▪"/>
            </a:pPr>
            <a:r>
              <a:rPr lang="en-US" sz="2400" b="1" i="0" u="none">
                <a:solidFill>
                  <a:srgbClr val="FF0000"/>
                </a:solidFill>
                <a:latin typeface="Arial"/>
                <a:ea typeface="Arial"/>
                <a:cs typeface="Arial"/>
                <a:sym typeface="Arial"/>
              </a:rPr>
              <a:t>Width</a:t>
            </a:r>
            <a:r>
              <a:rPr lang="en-US" sz="2400" b="1" i="1" u="none">
                <a:solidFill>
                  <a:schemeClr val="dk1"/>
                </a:solidFill>
                <a:latin typeface="Arial"/>
                <a:ea typeface="Arial"/>
                <a:cs typeface="Arial"/>
                <a:sym typeface="Arial"/>
              </a:rPr>
              <a:t>:</a:t>
            </a:r>
            <a:r>
              <a:rPr lang="en-US" sz="2400" b="0" i="0" u="none">
                <a:solidFill>
                  <a:schemeClr val="dk1"/>
                </a:solidFill>
                <a:latin typeface="Arial"/>
                <a:ea typeface="Arial"/>
                <a:cs typeface="Arial"/>
                <a:sym typeface="Arial"/>
              </a:rPr>
              <a:t> you can specify the width as an absolute number of pixels or a percentage of the document width.</a:t>
            </a:r>
            <a:endParaRPr/>
          </a:p>
          <a:p>
            <a:pPr marL="342900" lvl="0" indent="-342900" algn="l" rtl="0">
              <a:lnSpc>
                <a:spcPct val="100000"/>
              </a:lnSpc>
              <a:spcBef>
                <a:spcPts val="480"/>
              </a:spcBef>
              <a:spcAft>
                <a:spcPts val="0"/>
              </a:spcAft>
              <a:buClr>
                <a:schemeClr val="accent2"/>
              </a:buClr>
              <a:buSzPts val="2400"/>
              <a:buFont typeface="Noto Sans Symbols"/>
              <a:buChar char="▪"/>
            </a:pPr>
            <a:r>
              <a:rPr lang="en-US" sz="2400" b="1" i="0" u="none">
                <a:solidFill>
                  <a:srgbClr val="FF0000"/>
                </a:solidFill>
                <a:latin typeface="Arial"/>
                <a:ea typeface="Arial"/>
                <a:cs typeface="Arial"/>
                <a:sym typeface="Arial"/>
              </a:rPr>
              <a:t>Height</a:t>
            </a:r>
            <a:r>
              <a:rPr lang="en-US" sz="2400" b="1" i="1" u="none">
                <a:solidFill>
                  <a:schemeClr val="dk1"/>
                </a:solidFill>
                <a:latin typeface="Arial"/>
                <a:ea typeface="Arial"/>
                <a:cs typeface="Arial"/>
                <a:sym typeface="Arial"/>
              </a:rPr>
              <a:t>:</a:t>
            </a:r>
            <a:r>
              <a:rPr lang="en-US" sz="2400" b="0" i="0" u="none">
                <a:solidFill>
                  <a:schemeClr val="dk1"/>
                </a:solidFill>
                <a:latin typeface="Arial"/>
                <a:ea typeface="Arial"/>
                <a:cs typeface="Arial"/>
                <a:sym typeface="Arial"/>
              </a:rPr>
              <a:t> You can specify the height as an absolute number of pixels or a percentage of the document height.</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96"/>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82</a:t>
            </a:fld>
            <a:endParaRPr/>
          </a:p>
        </p:txBody>
      </p:sp>
      <p:sp>
        <p:nvSpPr>
          <p:cNvPr id="714" name="Google Shape;714;p96"/>
          <p:cNvSpPr txBox="1">
            <a:spLocks noGrp="1"/>
          </p:cNvSpPr>
          <p:nvPr>
            <p:ph type="body" idx="1"/>
          </p:nvPr>
        </p:nvSpPr>
        <p:spPr>
          <a:xfrm>
            <a:off x="152400" y="1143000"/>
            <a:ext cx="8991600" cy="3048000"/>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&lt;TABLE BORDER=1 width=50%&gt;</a:t>
            </a:r>
            <a:endParaRPr/>
          </a:p>
          <a:p>
            <a:pPr marL="342900" lvl="0" indent="-342900" algn="l" rtl="0">
              <a:lnSpc>
                <a:spcPct val="80000"/>
              </a:lnSpc>
              <a:spcBef>
                <a:spcPts val="40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&lt;CAPTION&gt;  &lt;h1&gt;Spare Parts &lt;h1&gt; &lt;/Caption&gt;</a:t>
            </a:r>
            <a:endParaRPr/>
          </a:p>
          <a:p>
            <a:pPr marL="342900" lvl="0" indent="-342900" algn="l" rtl="0">
              <a:lnSpc>
                <a:spcPct val="80000"/>
              </a:lnSpc>
              <a:spcBef>
                <a:spcPts val="40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&lt;TR&gt;&lt;TH&gt;Stock Number&lt;/TH&gt;&lt;TH&gt;Description&lt;/TH&gt;&lt;TH&gt;List Price&lt;/TH&gt;&lt;/TR&gt;</a:t>
            </a:r>
            <a:endParaRPr/>
          </a:p>
          <a:p>
            <a:pPr marL="342900" lvl="0" indent="-342900" algn="l" rtl="0">
              <a:lnSpc>
                <a:spcPct val="80000"/>
              </a:lnSpc>
              <a:spcBef>
                <a:spcPts val="40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&lt;TR&gt;&lt;TD bgcolor=red&gt;3476-AB&lt;/TD&gt;&lt;TD&gt;76mm Socket&lt;/TD&gt;&lt;TD&gt;45.00&lt;/TD&gt;&lt;/TR&gt;</a:t>
            </a:r>
            <a:endParaRPr/>
          </a:p>
          <a:p>
            <a:pPr marL="342900" lvl="0" indent="-342900" algn="l" rtl="0">
              <a:lnSpc>
                <a:spcPct val="80000"/>
              </a:lnSpc>
              <a:spcBef>
                <a:spcPts val="40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&lt;TR&gt;&lt;TD &gt;3478-AB&lt;/TD&gt;&lt;TD&gt;&lt;font color=blue&gt;78mm Socket&lt;/font&gt; &lt;/TD&gt;&lt;TD&gt;47.50&lt;/TD&gt;&lt;/TR&gt;</a:t>
            </a:r>
            <a:endParaRPr/>
          </a:p>
          <a:p>
            <a:pPr marL="342900" lvl="0" indent="-342900" algn="l" rtl="0">
              <a:lnSpc>
                <a:spcPct val="80000"/>
              </a:lnSpc>
              <a:spcBef>
                <a:spcPts val="40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&lt;TR&gt;&lt;TD&gt;3480-AB&lt;/TD&gt;&lt;TD&gt;80mm Socket&lt;/TD&gt;&lt;TD&gt;50.00&lt;/TD&gt;&lt;/TR&gt;</a:t>
            </a:r>
            <a:endParaRPr/>
          </a:p>
          <a:p>
            <a:pPr marL="342900" lvl="0" indent="-342900" algn="l" rtl="0">
              <a:lnSpc>
                <a:spcPct val="80000"/>
              </a:lnSpc>
              <a:spcBef>
                <a:spcPts val="40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&lt;/TABLE&gt;</a:t>
            </a:r>
            <a:endParaRPr/>
          </a:p>
          <a:p>
            <a:pPr marL="342900" lvl="0" indent="-215900" algn="l" rtl="0">
              <a:spcBef>
                <a:spcPts val="400"/>
              </a:spcBef>
              <a:spcAft>
                <a:spcPts val="0"/>
              </a:spcAft>
              <a:buClr>
                <a:schemeClr val="dk1"/>
              </a:buClr>
              <a:buSzPts val="2000"/>
              <a:buFont typeface="Arial"/>
              <a:buNone/>
            </a:pPr>
            <a:endParaRPr sz="2000" b="1" i="0" u="none">
              <a:solidFill>
                <a:schemeClr val="dk1"/>
              </a:solidFill>
              <a:latin typeface="Arial"/>
              <a:ea typeface="Arial"/>
              <a:cs typeface="Arial"/>
              <a:sym typeface="Arial"/>
            </a:endParaRPr>
          </a:p>
        </p:txBody>
      </p:sp>
      <p:sp>
        <p:nvSpPr>
          <p:cNvPr id="715" name="Google Shape;715;p96"/>
          <p:cNvSpPr txBox="1">
            <a:spLocks noGrp="1"/>
          </p:cNvSpPr>
          <p:nvPr>
            <p:ph type="title"/>
          </p:nvPr>
        </p:nvSpPr>
        <p:spPr>
          <a:xfrm>
            <a:off x="457200" y="152400"/>
            <a:ext cx="8229600" cy="7921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Basic Table Code</a:t>
            </a:r>
            <a:endParaRPr/>
          </a:p>
        </p:txBody>
      </p:sp>
      <p:pic>
        <p:nvPicPr>
          <p:cNvPr id="716" name="Google Shape;716;p96"/>
          <p:cNvPicPr preferRelativeResize="0"/>
          <p:nvPr/>
        </p:nvPicPr>
        <p:blipFill rotWithShape="1">
          <a:blip r:embed="rId3">
            <a:alphaModFix/>
          </a:blip>
          <a:srcRect/>
          <a:stretch/>
        </p:blipFill>
        <p:spPr>
          <a:xfrm>
            <a:off x="381000" y="4570412"/>
            <a:ext cx="6477000" cy="2287587"/>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Google Shape;721;p97"/>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83</a:t>
            </a:fld>
            <a:endParaRPr/>
          </a:p>
        </p:txBody>
      </p:sp>
      <p:sp>
        <p:nvSpPr>
          <p:cNvPr id="722" name="Google Shape;722;p97"/>
          <p:cNvSpPr txBox="1">
            <a:spLocks noGrp="1"/>
          </p:cNvSpPr>
          <p:nvPr>
            <p:ph type="title"/>
          </p:nvPr>
        </p:nvSpPr>
        <p:spPr>
          <a:xfrm>
            <a:off x="606425" y="274637"/>
            <a:ext cx="7931150" cy="6858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3200"/>
              <a:buFont typeface="Arial"/>
              <a:buNone/>
            </a:pPr>
            <a:r>
              <a:rPr lang="en-US" sz="3200" b="1" i="0" u="none">
                <a:solidFill>
                  <a:srgbClr val="FFFF00"/>
                </a:solidFill>
                <a:latin typeface="Arial"/>
                <a:ea typeface="Arial"/>
                <a:cs typeface="Arial"/>
                <a:sym typeface="Arial"/>
              </a:rPr>
              <a:t>Table Data and Table Header Attributes</a:t>
            </a:r>
            <a:endParaRPr/>
          </a:p>
        </p:txBody>
      </p:sp>
      <p:sp>
        <p:nvSpPr>
          <p:cNvPr id="723" name="Google Shape;723;p97"/>
          <p:cNvSpPr txBox="1">
            <a:spLocks noGrp="1"/>
          </p:cNvSpPr>
          <p:nvPr>
            <p:ph type="body" idx="1"/>
          </p:nvPr>
        </p:nvSpPr>
        <p:spPr>
          <a:xfrm>
            <a:off x="304800" y="1143000"/>
            <a:ext cx="8839200" cy="5410200"/>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&lt;Table border=1 cellpadding =2&gt;</a:t>
            </a:r>
            <a:endParaRPr/>
          </a:p>
          <a:p>
            <a:pPr marL="342900" lvl="0" indent="-342900" algn="l" rtl="0">
              <a:lnSpc>
                <a:spcPct val="100000"/>
              </a:lnSpc>
              <a:spcBef>
                <a:spcPts val="640"/>
              </a:spcBef>
              <a:spcAft>
                <a:spcPts val="0"/>
              </a:spcAft>
              <a:buClr>
                <a:srgbClr val="FF0000"/>
              </a:buClr>
              <a:buSzPts val="3200"/>
              <a:buFont typeface="Arial"/>
              <a:buNone/>
            </a:pPr>
            <a:r>
              <a:rPr lang="en-US" sz="3200" b="1" i="0" u="none">
                <a:solidFill>
                  <a:srgbClr val="FF0000"/>
                </a:solidFill>
                <a:latin typeface="Arial"/>
                <a:ea typeface="Arial"/>
                <a:cs typeface="Arial"/>
                <a:sym typeface="Arial"/>
              </a:rPr>
              <a:t>&lt;tr&gt; &lt;</a:t>
            </a:r>
            <a:r>
              <a:rPr lang="en-US" sz="3200" b="1" i="0" u="none">
                <a:solidFill>
                  <a:srgbClr val="0000CC"/>
                </a:solidFill>
                <a:latin typeface="Arial"/>
                <a:ea typeface="Arial"/>
                <a:cs typeface="Arial"/>
                <a:sym typeface="Arial"/>
              </a:rPr>
              <a:t>th</a:t>
            </a:r>
            <a:r>
              <a:rPr lang="en-US" sz="3200" b="1" i="0" u="none">
                <a:solidFill>
                  <a:srgbClr val="FF0000"/>
                </a:solidFill>
                <a:latin typeface="Arial"/>
                <a:ea typeface="Arial"/>
                <a:cs typeface="Arial"/>
                <a:sym typeface="Arial"/>
              </a:rPr>
              <a:t>&gt; Column 1 Header&lt;</a:t>
            </a:r>
            <a:r>
              <a:rPr lang="en-US" sz="3200" b="1" i="0" u="none">
                <a:solidFill>
                  <a:srgbClr val="0000CC"/>
                </a:solidFill>
                <a:latin typeface="Arial"/>
                <a:ea typeface="Arial"/>
                <a:cs typeface="Arial"/>
                <a:sym typeface="Arial"/>
              </a:rPr>
              <a:t>/th</a:t>
            </a:r>
            <a:r>
              <a:rPr lang="en-US" sz="3200" b="1" i="0" u="none">
                <a:solidFill>
                  <a:srgbClr val="FF0000"/>
                </a:solidFill>
                <a:latin typeface="Arial"/>
                <a:ea typeface="Arial"/>
                <a:cs typeface="Arial"/>
                <a:sym typeface="Arial"/>
              </a:rPr>
              <a:t>&gt; &lt;</a:t>
            </a:r>
            <a:r>
              <a:rPr lang="en-US" sz="3200" b="1" i="0" u="none">
                <a:solidFill>
                  <a:srgbClr val="0000CC"/>
                </a:solidFill>
                <a:latin typeface="Arial"/>
                <a:ea typeface="Arial"/>
                <a:cs typeface="Arial"/>
                <a:sym typeface="Arial"/>
              </a:rPr>
              <a:t>th</a:t>
            </a:r>
            <a:r>
              <a:rPr lang="en-US" sz="3200" b="1" i="0" u="none">
                <a:solidFill>
                  <a:srgbClr val="FF0000"/>
                </a:solidFill>
                <a:latin typeface="Arial"/>
                <a:ea typeface="Arial"/>
                <a:cs typeface="Arial"/>
                <a:sym typeface="Arial"/>
              </a:rPr>
              <a:t>&gt; Column 2 Header&lt;</a:t>
            </a:r>
            <a:r>
              <a:rPr lang="en-US" sz="3200" b="1" i="0" u="none">
                <a:solidFill>
                  <a:srgbClr val="0000CC"/>
                </a:solidFill>
                <a:latin typeface="Arial"/>
                <a:ea typeface="Arial"/>
                <a:cs typeface="Arial"/>
                <a:sym typeface="Arial"/>
              </a:rPr>
              <a:t>/th</a:t>
            </a:r>
            <a:r>
              <a:rPr lang="en-US" sz="3200" b="1" i="0" u="none">
                <a:solidFill>
                  <a:srgbClr val="FF0000"/>
                </a:solidFill>
                <a:latin typeface="Arial"/>
                <a:ea typeface="Arial"/>
                <a:cs typeface="Arial"/>
                <a:sym typeface="Arial"/>
              </a:rPr>
              <a:t>&gt; &lt;/tr&gt;</a:t>
            </a:r>
            <a:endParaRPr/>
          </a:p>
          <a:p>
            <a:pPr marL="342900" lvl="0" indent="-342900" algn="l" rtl="0">
              <a:lnSpc>
                <a:spcPct val="100000"/>
              </a:lnSpc>
              <a:spcBef>
                <a:spcPts val="640"/>
              </a:spcBef>
              <a:spcAft>
                <a:spcPts val="0"/>
              </a:spcAft>
              <a:buClr>
                <a:srgbClr val="0000CC"/>
              </a:buClr>
              <a:buSzPts val="3200"/>
              <a:buFont typeface="Arial"/>
              <a:buNone/>
            </a:pPr>
            <a:r>
              <a:rPr lang="en-US" sz="3200" b="1" i="0" u="none">
                <a:solidFill>
                  <a:srgbClr val="0000CC"/>
                </a:solidFill>
                <a:latin typeface="Arial"/>
                <a:ea typeface="Arial"/>
                <a:cs typeface="Arial"/>
                <a:sym typeface="Arial"/>
              </a:rPr>
              <a:t>&lt;tr&gt; &lt;td </a:t>
            </a:r>
            <a:r>
              <a:rPr lang="en-US" sz="3200" b="1" i="0" u="none">
                <a:solidFill>
                  <a:srgbClr val="FF0000"/>
                </a:solidFill>
                <a:latin typeface="Arial"/>
                <a:ea typeface="Arial"/>
                <a:cs typeface="Arial"/>
                <a:sym typeface="Arial"/>
              </a:rPr>
              <a:t>colspan=2</a:t>
            </a:r>
            <a:r>
              <a:rPr lang="en-US" sz="3200" b="1" i="0" u="none">
                <a:solidFill>
                  <a:srgbClr val="0000CC"/>
                </a:solidFill>
                <a:latin typeface="Arial"/>
                <a:ea typeface="Arial"/>
                <a:cs typeface="Arial"/>
                <a:sym typeface="Arial"/>
              </a:rPr>
              <a:t>&gt; Row 1 Col 1&lt;/td&gt; &lt;/tr&gt;</a:t>
            </a:r>
            <a:endParaRPr/>
          </a:p>
          <a:p>
            <a:pPr marL="342900" lvl="0" indent="-342900" algn="l" rtl="0">
              <a:lnSpc>
                <a:spcPct val="100000"/>
              </a:lnSpc>
              <a:spcBef>
                <a:spcPts val="64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&lt;tr&gt; &lt;td </a:t>
            </a:r>
            <a:r>
              <a:rPr lang="en-US" sz="3200" b="1" i="0" u="none">
                <a:solidFill>
                  <a:srgbClr val="0000CC"/>
                </a:solidFill>
                <a:latin typeface="Arial"/>
                <a:ea typeface="Arial"/>
                <a:cs typeface="Arial"/>
                <a:sym typeface="Arial"/>
              </a:rPr>
              <a:t>rowspan=2</a:t>
            </a:r>
            <a:r>
              <a:rPr lang="en-US" sz="3200" b="1" i="0" u="none">
                <a:solidFill>
                  <a:schemeClr val="dk1"/>
                </a:solidFill>
                <a:latin typeface="Arial"/>
                <a:ea typeface="Arial"/>
                <a:cs typeface="Arial"/>
                <a:sym typeface="Arial"/>
              </a:rPr>
              <a:t>&gt;Row 2 Col 1&lt;/td&gt; </a:t>
            </a:r>
            <a:endParaRPr/>
          </a:p>
          <a:p>
            <a:pPr marL="342900" lvl="0" indent="-342900" algn="l" rtl="0">
              <a:lnSpc>
                <a:spcPct val="100000"/>
              </a:lnSpc>
              <a:spcBef>
                <a:spcPts val="64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&lt;td&gt; Row 2 Col2&lt;/td&gt; &lt;/tr&gt;</a:t>
            </a:r>
            <a:endParaRPr/>
          </a:p>
          <a:p>
            <a:pPr marL="342900" lvl="0" indent="-342900" algn="l" rtl="0">
              <a:lnSpc>
                <a:spcPct val="100000"/>
              </a:lnSpc>
              <a:spcBef>
                <a:spcPts val="640"/>
              </a:spcBef>
              <a:spcAft>
                <a:spcPts val="0"/>
              </a:spcAft>
              <a:buClr>
                <a:srgbClr val="FF3399"/>
              </a:buClr>
              <a:buSzPts val="3200"/>
              <a:buFont typeface="Arial"/>
              <a:buNone/>
            </a:pPr>
            <a:r>
              <a:rPr lang="en-US" sz="3200" b="1" i="0" u="none">
                <a:solidFill>
                  <a:srgbClr val="FF3399"/>
                </a:solidFill>
                <a:latin typeface="Arial"/>
                <a:ea typeface="Arial"/>
                <a:cs typeface="Arial"/>
                <a:sym typeface="Arial"/>
              </a:rPr>
              <a:t>&lt;tr&gt; &lt;td&gt; Row 3 Col2&lt;/td&gt; &lt;/tr&gt;</a:t>
            </a:r>
            <a:endParaRPr/>
          </a:p>
          <a:p>
            <a:pPr marL="342900" lvl="0" indent="-342900" algn="l" rtl="0">
              <a:lnSpc>
                <a:spcPct val="100000"/>
              </a:lnSpc>
              <a:spcBef>
                <a:spcPts val="64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&lt;/table&gt;</a:t>
            </a:r>
            <a:endParaRPr/>
          </a:p>
          <a:p>
            <a:pPr marL="342900" lvl="0" indent="-139700" algn="l" rtl="0">
              <a:spcBef>
                <a:spcPts val="640"/>
              </a:spcBef>
              <a:spcAft>
                <a:spcPts val="0"/>
              </a:spcAft>
              <a:buClr>
                <a:schemeClr val="dk1"/>
              </a:buClr>
              <a:buSzPts val="3200"/>
              <a:buFont typeface="Arial"/>
              <a:buNone/>
            </a:pPr>
            <a:endParaRPr sz="3200" b="1" i="0" u="none">
              <a:solidFill>
                <a:schemeClr val="dk1"/>
              </a:solidFill>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98"/>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84</a:t>
            </a:fld>
            <a:endParaRPr/>
          </a:p>
        </p:txBody>
      </p:sp>
      <p:sp>
        <p:nvSpPr>
          <p:cNvPr id="729" name="Google Shape;729;p98"/>
          <p:cNvSpPr txBox="1">
            <a:spLocks noGrp="1"/>
          </p:cNvSpPr>
          <p:nvPr>
            <p:ph type="title"/>
          </p:nvPr>
        </p:nvSpPr>
        <p:spPr>
          <a:xfrm>
            <a:off x="606425" y="320675"/>
            <a:ext cx="8077200" cy="10207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3600"/>
              <a:buFont typeface="Arial"/>
              <a:buNone/>
            </a:pPr>
            <a:r>
              <a:rPr lang="en-US" sz="3600" b="0" i="0" u="none">
                <a:solidFill>
                  <a:srgbClr val="FFFF00"/>
                </a:solidFill>
                <a:latin typeface="Arial"/>
                <a:ea typeface="Arial"/>
                <a:cs typeface="Arial"/>
                <a:sym typeface="Arial"/>
              </a:rPr>
              <a:t>Table Data and Table Header Attributes</a:t>
            </a:r>
            <a:endParaRPr/>
          </a:p>
        </p:txBody>
      </p:sp>
      <p:graphicFrame>
        <p:nvGraphicFramePr>
          <p:cNvPr id="730" name="Google Shape;730;p98"/>
          <p:cNvGraphicFramePr/>
          <p:nvPr/>
        </p:nvGraphicFramePr>
        <p:xfrm>
          <a:off x="533400" y="1985962"/>
          <a:ext cx="7929550" cy="3217825"/>
        </p:xfrm>
        <a:graphic>
          <a:graphicData uri="http://schemas.openxmlformats.org/drawingml/2006/table">
            <a:tbl>
              <a:tblPr>
                <a:noFill/>
                <a:tableStyleId>{E099E5DE-CE29-49E2-8AF3-6C5B81A4D466}</a:tableStyleId>
              </a:tblPr>
              <a:tblGrid>
                <a:gridCol w="3965575">
                  <a:extLst>
                    <a:ext uri="{9D8B030D-6E8A-4147-A177-3AD203B41FA5}">
                      <a16:colId xmlns:a16="http://schemas.microsoft.com/office/drawing/2014/main" val="20000"/>
                    </a:ext>
                  </a:extLst>
                </a:gridCol>
                <a:gridCol w="3963975">
                  <a:extLst>
                    <a:ext uri="{9D8B030D-6E8A-4147-A177-3AD203B41FA5}">
                      <a16:colId xmlns:a16="http://schemas.microsoft.com/office/drawing/2014/main" val="20001"/>
                    </a:ext>
                  </a:extLst>
                </a:gridCol>
              </a:tblGrid>
              <a:tr h="758825">
                <a:tc>
                  <a:txBody>
                    <a:bodyPr/>
                    <a:lstStyle/>
                    <a:p>
                      <a:pPr marL="0" marR="0" lvl="0" indent="0" algn="ctr" rtl="0">
                        <a:lnSpc>
                          <a:spcPct val="100000"/>
                        </a:lnSpc>
                        <a:spcBef>
                          <a:spcPts val="0"/>
                        </a:spcBef>
                        <a:spcAft>
                          <a:spcPts val="0"/>
                        </a:spcAft>
                        <a:buClr>
                          <a:schemeClr val="dk1"/>
                        </a:buClr>
                        <a:buSzPts val="2800"/>
                        <a:buFont typeface="Arial"/>
                        <a:buNone/>
                      </a:pPr>
                      <a:r>
                        <a:rPr lang="en-US" sz="2800" b="1" i="0" u="none" strike="noStrike" cap="none">
                          <a:solidFill>
                            <a:schemeClr val="dk1"/>
                          </a:solidFill>
                          <a:latin typeface="Arial"/>
                          <a:ea typeface="Arial"/>
                          <a:cs typeface="Arial"/>
                          <a:sym typeface="Arial"/>
                        </a:rPr>
                        <a:t>Column 1 Header</a:t>
                      </a:r>
                      <a:endParaRPr/>
                    </a:p>
                  </a:txBody>
                  <a:tcPr marL="91450" marR="91450" marT="45725" marB="45725">
                    <a:lnL w="28575" cap="flat" cmpd="sng">
                      <a:solidFill>
                        <a:schemeClr val="lt2"/>
                      </a:solidFill>
                      <a:prstDash val="solid"/>
                      <a:round/>
                      <a:headEnd type="none" w="sm" len="sm"/>
                      <a:tailEnd type="none" w="sm" len="sm"/>
                    </a:lnL>
                    <a:lnR w="28575" cap="flat" cmpd="sng">
                      <a:solidFill>
                        <a:schemeClr val="lt2"/>
                      </a:solidFill>
                      <a:prstDash val="solid"/>
                      <a:round/>
                      <a:headEnd type="none" w="sm" len="sm"/>
                      <a:tailEnd type="none" w="sm" len="sm"/>
                    </a:lnR>
                    <a:lnT w="28575" cap="flat" cmpd="sng">
                      <a:solidFill>
                        <a:schemeClr val="lt2"/>
                      </a:solidFill>
                      <a:prstDash val="solid"/>
                      <a:round/>
                      <a:headEnd type="none" w="sm" len="sm"/>
                      <a:tailEnd type="none" w="sm" len="sm"/>
                    </a:lnT>
                    <a:lnB w="28575" cap="flat" cmpd="sng">
                      <a:solidFill>
                        <a:schemeClr val="lt2"/>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2800"/>
                        <a:buFont typeface="Arial"/>
                        <a:buNone/>
                      </a:pPr>
                      <a:r>
                        <a:rPr lang="en-US" sz="2800" b="1" i="0" u="none" strike="noStrike" cap="none">
                          <a:solidFill>
                            <a:schemeClr val="dk1"/>
                          </a:solidFill>
                          <a:latin typeface="Arial"/>
                          <a:ea typeface="Arial"/>
                          <a:cs typeface="Arial"/>
                          <a:sym typeface="Arial"/>
                        </a:rPr>
                        <a:t>Column 2 Header</a:t>
                      </a:r>
                      <a:endParaRPr/>
                    </a:p>
                  </a:txBody>
                  <a:tcPr marL="91450" marR="91450" marT="45725" marB="45725">
                    <a:lnL w="28575" cap="flat" cmpd="sng">
                      <a:solidFill>
                        <a:schemeClr val="lt2"/>
                      </a:solidFill>
                      <a:prstDash val="solid"/>
                      <a:round/>
                      <a:headEnd type="none" w="sm" len="sm"/>
                      <a:tailEnd type="none" w="sm" len="sm"/>
                    </a:lnL>
                    <a:lnR w="28575" cap="flat" cmpd="sng">
                      <a:solidFill>
                        <a:schemeClr val="lt2"/>
                      </a:solidFill>
                      <a:prstDash val="solid"/>
                      <a:round/>
                      <a:headEnd type="none" w="sm" len="sm"/>
                      <a:tailEnd type="none" w="sm" len="sm"/>
                    </a:lnR>
                    <a:lnT w="28575" cap="flat" cmpd="sng">
                      <a:solidFill>
                        <a:schemeClr val="lt2"/>
                      </a:solidFill>
                      <a:prstDash val="solid"/>
                      <a:round/>
                      <a:headEnd type="none" w="sm" len="sm"/>
                      <a:tailEnd type="none" w="sm" len="sm"/>
                    </a:lnT>
                    <a:lnB w="28575" cap="flat" cmpd="sng">
                      <a:solidFill>
                        <a:schemeClr val="lt2"/>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801675">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Row 1 Col 1</a:t>
                      </a:r>
                      <a:endParaRPr/>
                    </a:p>
                  </a:txBody>
                  <a:tcPr marL="91450" marR="91450" marT="45725" marB="45725">
                    <a:lnL w="28575" cap="flat" cmpd="sng">
                      <a:solidFill>
                        <a:schemeClr val="lt2"/>
                      </a:solidFill>
                      <a:prstDash val="solid"/>
                      <a:round/>
                      <a:headEnd type="none" w="sm" len="sm"/>
                      <a:tailEnd type="none" w="sm" len="sm"/>
                    </a:lnL>
                    <a:lnT w="28575" cap="flat" cmpd="sng">
                      <a:solidFill>
                        <a:schemeClr val="lt2"/>
                      </a:solidFill>
                      <a:prstDash val="solid"/>
                      <a:round/>
                      <a:headEnd type="none" w="sm" len="sm"/>
                      <a:tailEnd type="none" w="sm" len="sm"/>
                    </a:lnT>
                    <a:lnB w="28575" cap="flat" cmpd="sng">
                      <a:solidFill>
                        <a:schemeClr val="lt2"/>
                      </a:solidFill>
                      <a:prstDash val="solid"/>
                      <a:round/>
                      <a:headEnd type="none" w="sm" len="sm"/>
                      <a:tailEnd type="none" w="sm" len="sm"/>
                    </a:lnB>
                    <a:solidFill>
                      <a:srgbClr val="FFFF00"/>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R w="28575" cap="flat" cmpd="sng">
                      <a:solidFill>
                        <a:schemeClr val="lt2"/>
                      </a:solidFill>
                      <a:prstDash val="solid"/>
                      <a:round/>
                      <a:headEnd type="none" w="sm" len="sm"/>
                      <a:tailEnd type="none" w="sm" len="sm"/>
                    </a:lnR>
                    <a:lnT w="28575" cap="flat" cmpd="sng">
                      <a:solidFill>
                        <a:schemeClr val="lt2"/>
                      </a:solidFill>
                      <a:prstDash val="solid"/>
                      <a:round/>
                      <a:headEnd type="none" w="sm" len="sm"/>
                      <a:tailEnd type="none" w="sm" len="sm"/>
                    </a:lnT>
                    <a:lnB w="28575" cap="flat" cmpd="sng">
                      <a:solidFill>
                        <a:schemeClr val="lt2"/>
                      </a:solidFill>
                      <a:prstDash val="solid"/>
                      <a:round/>
                      <a:headEnd type="none" w="sm" len="sm"/>
                      <a:tailEnd type="none" w="sm" len="sm"/>
                    </a:lnB>
                    <a:solidFill>
                      <a:srgbClr val="FFFF00"/>
                    </a:solidFill>
                  </a:tcPr>
                </a:tc>
                <a:extLst>
                  <a:ext uri="{0D108BD9-81ED-4DB2-BD59-A6C34878D82A}">
                    <a16:rowId xmlns:a16="http://schemas.microsoft.com/office/drawing/2014/main" val="10001"/>
                  </a:ext>
                </a:extLst>
              </a:tr>
              <a:tr h="941375">
                <a:tc>
                  <a:txBody>
                    <a:bodyPr/>
                    <a:lstStyle/>
                    <a:p>
                      <a:pPr marL="0" marR="0" lvl="0" indent="0" algn="l" rtl="0">
                        <a:lnSpc>
                          <a:spcPct val="100000"/>
                        </a:lnSpc>
                        <a:spcBef>
                          <a:spcPts val="0"/>
                        </a:spcBef>
                        <a:spcAft>
                          <a:spcPts val="0"/>
                        </a:spcAft>
                        <a:buClr>
                          <a:schemeClr val="dk1"/>
                        </a:buClr>
                        <a:buSzPts val="200"/>
                        <a:buFont typeface="Arial"/>
                        <a:buNone/>
                      </a:pPr>
                      <a:endParaRPr sz="200" b="0" i="0" u="none">
                        <a:solidFill>
                          <a:srgbClr val="0000CC"/>
                        </a:solidFill>
                        <a:latin typeface="Arial"/>
                        <a:ea typeface="Arial"/>
                        <a:cs typeface="Arial"/>
                        <a:sym typeface="Arial"/>
                      </a:endParaRPr>
                    </a:p>
                    <a:p>
                      <a:pPr marL="0" marR="0" lvl="0" indent="0" algn="l" rtl="0">
                        <a:lnSpc>
                          <a:spcPct val="100000"/>
                        </a:lnSpc>
                        <a:spcBef>
                          <a:spcPts val="40"/>
                        </a:spcBef>
                        <a:spcAft>
                          <a:spcPts val="0"/>
                        </a:spcAft>
                        <a:buClr>
                          <a:schemeClr val="dk1"/>
                        </a:buClr>
                        <a:buSzPts val="200"/>
                        <a:buFont typeface="Arial"/>
                        <a:buNone/>
                      </a:pPr>
                      <a:endParaRPr sz="200" b="0" i="0" u="none">
                        <a:solidFill>
                          <a:srgbClr val="0000CC"/>
                        </a:solidFill>
                        <a:latin typeface="Arial"/>
                        <a:ea typeface="Arial"/>
                        <a:cs typeface="Arial"/>
                        <a:sym typeface="Arial"/>
                      </a:endParaRPr>
                    </a:p>
                    <a:p>
                      <a:pPr marL="0" marR="0" lvl="0" indent="0" algn="l" rtl="0">
                        <a:lnSpc>
                          <a:spcPct val="100000"/>
                        </a:lnSpc>
                        <a:spcBef>
                          <a:spcPts val="40"/>
                        </a:spcBef>
                        <a:spcAft>
                          <a:spcPts val="0"/>
                        </a:spcAft>
                        <a:buClr>
                          <a:schemeClr val="dk1"/>
                        </a:buClr>
                        <a:buSzPts val="200"/>
                        <a:buFont typeface="Arial"/>
                        <a:buNone/>
                      </a:pPr>
                      <a:endParaRPr sz="200" b="0" i="0" u="none">
                        <a:solidFill>
                          <a:srgbClr val="0000CC"/>
                        </a:solidFill>
                        <a:latin typeface="Arial"/>
                        <a:ea typeface="Arial"/>
                        <a:cs typeface="Arial"/>
                        <a:sym typeface="Arial"/>
                      </a:endParaRPr>
                    </a:p>
                    <a:p>
                      <a:pPr marL="0" marR="0" lvl="0" indent="0" algn="l" rtl="0">
                        <a:lnSpc>
                          <a:spcPct val="100000"/>
                        </a:lnSpc>
                        <a:spcBef>
                          <a:spcPts val="40"/>
                        </a:spcBef>
                        <a:spcAft>
                          <a:spcPts val="0"/>
                        </a:spcAft>
                        <a:buClr>
                          <a:schemeClr val="dk1"/>
                        </a:buClr>
                        <a:buSzPts val="200"/>
                        <a:buFont typeface="Arial"/>
                        <a:buNone/>
                      </a:pPr>
                      <a:endParaRPr sz="200" b="0" i="0" u="none">
                        <a:solidFill>
                          <a:srgbClr val="0000CC"/>
                        </a:solidFill>
                        <a:latin typeface="Arial"/>
                        <a:ea typeface="Arial"/>
                        <a:cs typeface="Arial"/>
                        <a:sym typeface="Arial"/>
                      </a:endParaRPr>
                    </a:p>
                    <a:p>
                      <a:pPr marL="0" marR="0" lvl="0" indent="0" algn="l" rtl="0">
                        <a:lnSpc>
                          <a:spcPct val="100000"/>
                        </a:lnSpc>
                        <a:spcBef>
                          <a:spcPts val="40"/>
                        </a:spcBef>
                        <a:spcAft>
                          <a:spcPts val="0"/>
                        </a:spcAft>
                        <a:buClr>
                          <a:schemeClr val="dk1"/>
                        </a:buClr>
                        <a:buSzPts val="200"/>
                        <a:buFont typeface="Arial"/>
                        <a:buNone/>
                      </a:pPr>
                      <a:endParaRPr sz="200" b="0" i="0" u="none">
                        <a:solidFill>
                          <a:srgbClr val="0000CC"/>
                        </a:solidFill>
                        <a:latin typeface="Arial"/>
                        <a:ea typeface="Arial"/>
                        <a:cs typeface="Arial"/>
                        <a:sym typeface="Arial"/>
                      </a:endParaRPr>
                    </a:p>
                    <a:p>
                      <a:pPr marL="0" marR="0" lvl="0" indent="0" algn="l" rtl="0">
                        <a:lnSpc>
                          <a:spcPct val="100000"/>
                        </a:lnSpc>
                        <a:spcBef>
                          <a:spcPts val="40"/>
                        </a:spcBef>
                        <a:spcAft>
                          <a:spcPts val="0"/>
                        </a:spcAft>
                        <a:buClr>
                          <a:schemeClr val="dk1"/>
                        </a:buClr>
                        <a:buSzPts val="200"/>
                        <a:buFont typeface="Arial"/>
                        <a:buNone/>
                      </a:pPr>
                      <a:endParaRPr sz="200" b="0" i="0" u="none">
                        <a:solidFill>
                          <a:srgbClr val="0000CC"/>
                        </a:solidFill>
                        <a:latin typeface="Arial"/>
                        <a:ea typeface="Arial"/>
                        <a:cs typeface="Arial"/>
                        <a:sym typeface="Arial"/>
                      </a:endParaRPr>
                    </a:p>
                    <a:p>
                      <a:pPr marL="0" marR="0" lvl="0" indent="0" algn="l" rtl="0">
                        <a:lnSpc>
                          <a:spcPct val="100000"/>
                        </a:lnSpc>
                        <a:spcBef>
                          <a:spcPts val="40"/>
                        </a:spcBef>
                        <a:spcAft>
                          <a:spcPts val="0"/>
                        </a:spcAft>
                        <a:buClr>
                          <a:schemeClr val="dk1"/>
                        </a:buClr>
                        <a:buSzPts val="200"/>
                        <a:buFont typeface="Arial"/>
                        <a:buNone/>
                      </a:pPr>
                      <a:endParaRPr sz="200" b="0" i="0" u="none">
                        <a:solidFill>
                          <a:srgbClr val="0000CC"/>
                        </a:solidFill>
                        <a:latin typeface="Arial"/>
                        <a:ea typeface="Arial"/>
                        <a:cs typeface="Arial"/>
                        <a:sym typeface="Arial"/>
                      </a:endParaRPr>
                    </a:p>
                    <a:p>
                      <a:pPr marL="0" marR="0" lvl="0" indent="0" algn="l" rtl="0">
                        <a:lnSpc>
                          <a:spcPct val="100000"/>
                        </a:lnSpc>
                        <a:spcBef>
                          <a:spcPts val="560"/>
                        </a:spcBef>
                        <a:spcAft>
                          <a:spcPts val="0"/>
                        </a:spcAft>
                        <a:buClr>
                          <a:srgbClr val="0000CC"/>
                        </a:buClr>
                        <a:buSzPts val="2800"/>
                        <a:buFont typeface="Arial"/>
                        <a:buNone/>
                      </a:pPr>
                      <a:r>
                        <a:rPr lang="en-US" sz="2800" b="0" i="0" u="none">
                          <a:solidFill>
                            <a:srgbClr val="0000CC"/>
                          </a:solidFill>
                          <a:latin typeface="Arial"/>
                          <a:ea typeface="Arial"/>
                          <a:cs typeface="Arial"/>
                          <a:sym typeface="Arial"/>
                        </a:rPr>
                        <a:t>Row 2 Col 1</a:t>
                      </a:r>
                      <a:endParaRPr/>
                    </a:p>
                  </a:txBody>
                  <a:tcPr marL="91450" marR="91450" marT="45725" marB="45725">
                    <a:lnL w="28575" cap="flat" cmpd="sng">
                      <a:solidFill>
                        <a:schemeClr val="lt2"/>
                      </a:solidFill>
                      <a:prstDash val="solid"/>
                      <a:round/>
                      <a:headEnd type="none" w="sm" len="sm"/>
                      <a:tailEnd type="none" w="sm" len="sm"/>
                    </a:lnL>
                    <a:lnR w="28575" cap="flat" cmpd="sng">
                      <a:solidFill>
                        <a:schemeClr val="lt2"/>
                      </a:solidFill>
                      <a:prstDash val="solid"/>
                      <a:round/>
                      <a:headEnd type="none" w="sm" len="sm"/>
                      <a:tailEnd type="none" w="sm" len="sm"/>
                    </a:lnR>
                    <a:lnT w="28575" cap="flat" cmpd="sng">
                      <a:solidFill>
                        <a:schemeClr val="lt2"/>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CC"/>
                        </a:buClr>
                        <a:buSzPts val="2800"/>
                        <a:buFont typeface="Arial"/>
                        <a:buNone/>
                      </a:pPr>
                      <a:r>
                        <a:rPr lang="en-US" sz="2800" b="0" i="0" u="none">
                          <a:solidFill>
                            <a:srgbClr val="0000CC"/>
                          </a:solidFill>
                          <a:latin typeface="Arial"/>
                          <a:ea typeface="Arial"/>
                          <a:cs typeface="Arial"/>
                          <a:sym typeface="Arial"/>
                        </a:rPr>
                        <a:t>Row 2 Col 2</a:t>
                      </a:r>
                      <a:endParaRPr/>
                    </a:p>
                  </a:txBody>
                  <a:tcPr marL="91450" marR="91450" marT="45725" marB="45725">
                    <a:lnL w="28575" cap="flat" cmpd="sng">
                      <a:solidFill>
                        <a:schemeClr val="lt2"/>
                      </a:solidFill>
                      <a:prstDash val="solid"/>
                      <a:round/>
                      <a:headEnd type="none" w="sm" len="sm"/>
                      <a:tailEnd type="none" w="sm" len="sm"/>
                    </a:lnL>
                    <a:lnR w="28575" cap="flat" cmpd="sng">
                      <a:solidFill>
                        <a:schemeClr val="lt2"/>
                      </a:solidFill>
                      <a:prstDash val="solid"/>
                      <a:round/>
                      <a:headEnd type="none" w="sm" len="sm"/>
                      <a:tailEnd type="none" w="sm" len="sm"/>
                    </a:lnR>
                    <a:lnT w="28575" cap="flat" cmpd="sng">
                      <a:solidFill>
                        <a:schemeClr val="lt2"/>
                      </a:solidFill>
                      <a:prstDash val="solid"/>
                      <a:round/>
                      <a:headEnd type="none" w="sm" len="sm"/>
                      <a:tailEnd type="none" w="sm" len="sm"/>
                    </a:lnT>
                    <a:lnB w="2857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715950">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28575" cap="flat" cmpd="sng">
                      <a:solidFill>
                        <a:schemeClr val="lt2"/>
                      </a:solidFill>
                      <a:prstDash val="solid"/>
                      <a:round/>
                      <a:headEnd type="none" w="sm" len="sm"/>
                      <a:tailEnd type="none" w="sm" len="sm"/>
                    </a:lnL>
                    <a:lnR w="28575" cap="flat" cmpd="sng">
                      <a:solidFill>
                        <a:schemeClr val="lt2"/>
                      </a:solidFill>
                      <a:prstDash val="solid"/>
                      <a:round/>
                      <a:headEnd type="none" w="sm" len="sm"/>
                      <a:tailEnd type="none" w="sm" len="sm"/>
                    </a:lnR>
                    <a:lnB w="28575"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Row 3 Col 2</a:t>
                      </a:r>
                      <a:endParaRPr/>
                    </a:p>
                  </a:txBody>
                  <a:tcPr marL="91450" marR="91450" marT="45725" marB="45725">
                    <a:lnL w="28575" cap="flat" cmpd="sng">
                      <a:solidFill>
                        <a:schemeClr val="lt2"/>
                      </a:solidFill>
                      <a:prstDash val="solid"/>
                      <a:round/>
                      <a:headEnd type="none" w="sm" len="sm"/>
                      <a:tailEnd type="none" w="sm" len="sm"/>
                    </a:lnL>
                    <a:lnR w="28575" cap="flat" cmpd="sng">
                      <a:solidFill>
                        <a:schemeClr val="lt2"/>
                      </a:solidFill>
                      <a:prstDash val="solid"/>
                      <a:round/>
                      <a:headEnd type="none" w="sm" len="sm"/>
                      <a:tailEnd type="none" w="sm" len="sm"/>
                    </a:lnR>
                    <a:lnT w="28575" cap="flat" cmpd="sng">
                      <a:solidFill>
                        <a:schemeClr val="lt2"/>
                      </a:solidFill>
                      <a:prstDash val="solid"/>
                      <a:round/>
                      <a:headEnd type="none" w="sm" len="sm"/>
                      <a:tailEnd type="none" w="sm" len="sm"/>
                    </a:lnT>
                    <a:lnB w="2857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99"/>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85</a:t>
            </a:fld>
            <a:endParaRPr/>
          </a:p>
        </p:txBody>
      </p:sp>
      <p:sp>
        <p:nvSpPr>
          <p:cNvPr id="736" name="Google Shape;736;p99"/>
          <p:cNvSpPr txBox="1">
            <a:spLocks noGrp="1"/>
          </p:cNvSpPr>
          <p:nvPr>
            <p:ph type="title"/>
          </p:nvPr>
        </p:nvSpPr>
        <p:spPr>
          <a:xfrm>
            <a:off x="381000" y="152400"/>
            <a:ext cx="8229600" cy="762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000"/>
              <a:buFont typeface="Arial"/>
              <a:buNone/>
            </a:pPr>
            <a:br>
              <a:rPr lang="en-US" sz="4000" b="1" i="0" u="none">
                <a:solidFill>
                  <a:srgbClr val="FFFF00"/>
                </a:solidFill>
                <a:latin typeface="Arial"/>
                <a:ea typeface="Arial"/>
                <a:cs typeface="Arial"/>
                <a:sym typeface="Arial"/>
              </a:rPr>
            </a:br>
            <a:r>
              <a:rPr lang="en-US" sz="4000" b="1" i="0" u="none">
                <a:solidFill>
                  <a:srgbClr val="FFFF00"/>
                </a:solidFill>
                <a:latin typeface="Arial"/>
                <a:ea typeface="Arial"/>
                <a:cs typeface="Arial"/>
                <a:sym typeface="Arial"/>
              </a:rPr>
              <a:t>Special Things to Note</a:t>
            </a:r>
            <a:br>
              <a:rPr lang="en-US" sz="4000" b="1" i="0" u="none">
                <a:solidFill>
                  <a:srgbClr val="FFFF00"/>
                </a:solidFill>
                <a:latin typeface="Arial"/>
                <a:ea typeface="Arial"/>
                <a:cs typeface="Arial"/>
                <a:sym typeface="Arial"/>
              </a:rPr>
            </a:br>
            <a:endParaRPr/>
          </a:p>
        </p:txBody>
      </p:sp>
      <p:sp>
        <p:nvSpPr>
          <p:cNvPr id="737" name="Google Shape;737;p99"/>
          <p:cNvSpPr txBox="1">
            <a:spLocks noGrp="1"/>
          </p:cNvSpPr>
          <p:nvPr>
            <p:ph type="body" idx="1"/>
          </p:nvPr>
        </p:nvSpPr>
        <p:spPr>
          <a:xfrm>
            <a:off x="457200" y="1219200"/>
            <a:ext cx="8229600" cy="5638800"/>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dk1"/>
              </a:buClr>
              <a:buSzPts val="2100"/>
              <a:buFont typeface="Arial"/>
              <a:buChar char="•"/>
            </a:pPr>
            <a:r>
              <a:rPr lang="en-US" sz="2100" b="1" i="0" u="none">
                <a:solidFill>
                  <a:schemeClr val="dk1"/>
                </a:solidFill>
                <a:latin typeface="Arial"/>
                <a:ea typeface="Arial"/>
                <a:cs typeface="Arial"/>
                <a:sym typeface="Arial"/>
              </a:rPr>
              <a:t>TH, TD and TR should always have end tags.</a:t>
            </a:r>
            <a:br>
              <a:rPr lang="en-US" sz="2100" b="0" i="0" u="none">
                <a:solidFill>
                  <a:schemeClr val="dk1"/>
                </a:solidFill>
                <a:latin typeface="Arial"/>
                <a:ea typeface="Arial"/>
                <a:cs typeface="Arial"/>
                <a:sym typeface="Arial"/>
              </a:rPr>
            </a:br>
            <a:r>
              <a:rPr lang="en-US" sz="2100" b="0" i="0" u="none">
                <a:solidFill>
                  <a:schemeClr val="dk1"/>
                </a:solidFill>
                <a:latin typeface="Arial"/>
                <a:ea typeface="Arial"/>
                <a:cs typeface="Arial"/>
                <a:sym typeface="Arial"/>
              </a:rPr>
              <a:t>Although the end tags are formally optional, many browsers will mess up the formatting of the table if you omit the end tags. In particular, you should </a:t>
            </a:r>
            <a:r>
              <a:rPr lang="en-US" sz="2100" b="1" i="1" u="none">
                <a:solidFill>
                  <a:schemeClr val="dk1"/>
                </a:solidFill>
                <a:latin typeface="Arial"/>
                <a:ea typeface="Arial"/>
                <a:cs typeface="Arial"/>
                <a:sym typeface="Arial"/>
              </a:rPr>
              <a:t>always</a:t>
            </a:r>
            <a:r>
              <a:rPr lang="en-US" sz="2100" b="0" i="0" u="none">
                <a:solidFill>
                  <a:schemeClr val="dk1"/>
                </a:solidFill>
                <a:latin typeface="Arial"/>
                <a:ea typeface="Arial"/>
                <a:cs typeface="Arial"/>
                <a:sym typeface="Arial"/>
              </a:rPr>
              <a:t> use end tags if you have a TABLE within a TABLE -- in this situation, the table parser gets hopelessly confused if you don't close your TH, TD and TR elements.  </a:t>
            </a:r>
            <a:endParaRPr/>
          </a:p>
          <a:p>
            <a:pPr marL="342900" lvl="0" indent="-342900" algn="l" rtl="0">
              <a:lnSpc>
                <a:spcPct val="80000"/>
              </a:lnSpc>
              <a:spcBef>
                <a:spcPts val="420"/>
              </a:spcBef>
              <a:spcAft>
                <a:spcPts val="0"/>
              </a:spcAft>
              <a:buClr>
                <a:schemeClr val="dk1"/>
              </a:buClr>
              <a:buSzPts val="2100"/>
              <a:buFont typeface="Arial"/>
              <a:buChar char="•"/>
            </a:pPr>
            <a:r>
              <a:rPr lang="en-US" sz="2100" b="1" i="0" u="none">
                <a:solidFill>
                  <a:schemeClr val="dk1"/>
                </a:solidFill>
                <a:latin typeface="Arial"/>
                <a:ea typeface="Arial"/>
                <a:cs typeface="Arial"/>
                <a:sym typeface="Arial"/>
              </a:rPr>
              <a:t>A default TABLE has no borders</a:t>
            </a:r>
            <a:br>
              <a:rPr lang="en-US" sz="2100" b="0" i="0" u="none">
                <a:solidFill>
                  <a:schemeClr val="dk1"/>
                </a:solidFill>
                <a:latin typeface="Arial"/>
                <a:ea typeface="Arial"/>
                <a:cs typeface="Arial"/>
                <a:sym typeface="Arial"/>
              </a:rPr>
            </a:br>
            <a:r>
              <a:rPr lang="en-US" sz="2100" b="0" i="0" u="none">
                <a:solidFill>
                  <a:schemeClr val="dk1"/>
                </a:solidFill>
                <a:latin typeface="Arial"/>
                <a:ea typeface="Arial"/>
                <a:cs typeface="Arial"/>
                <a:sym typeface="Arial"/>
              </a:rPr>
              <a:t>By default, tables are drawn without border lines. You need the BORDER attribute to draw the lines. </a:t>
            </a:r>
            <a:endParaRPr/>
          </a:p>
          <a:p>
            <a:pPr marL="342900" lvl="0" indent="-342900" algn="l" rtl="0">
              <a:lnSpc>
                <a:spcPct val="80000"/>
              </a:lnSpc>
              <a:spcBef>
                <a:spcPts val="420"/>
              </a:spcBef>
              <a:spcAft>
                <a:spcPts val="0"/>
              </a:spcAft>
              <a:buClr>
                <a:schemeClr val="dk1"/>
              </a:buClr>
              <a:buSzPts val="2100"/>
              <a:buFont typeface="Arial"/>
              <a:buChar char="•"/>
            </a:pPr>
            <a:r>
              <a:rPr lang="en-US" sz="2100" b="1" i="0" u="none">
                <a:solidFill>
                  <a:schemeClr val="dk1"/>
                </a:solidFill>
                <a:latin typeface="Arial"/>
                <a:ea typeface="Arial"/>
                <a:cs typeface="Arial"/>
                <a:sym typeface="Arial"/>
              </a:rPr>
              <a:t>By default, a table is flush with the left margin</a:t>
            </a:r>
            <a:br>
              <a:rPr lang="en-US" sz="2100" b="0" i="0" u="none">
                <a:solidFill>
                  <a:schemeClr val="dk1"/>
                </a:solidFill>
                <a:latin typeface="Arial"/>
                <a:ea typeface="Arial"/>
                <a:cs typeface="Arial"/>
                <a:sym typeface="Arial"/>
              </a:rPr>
            </a:br>
            <a:r>
              <a:rPr lang="en-US" sz="2100" b="0" i="0" u="none">
                <a:solidFill>
                  <a:schemeClr val="dk1"/>
                </a:solidFill>
                <a:latin typeface="Arial"/>
                <a:ea typeface="Arial"/>
                <a:cs typeface="Arial"/>
                <a:sym typeface="Arial"/>
              </a:rPr>
              <a:t>TABLEs  are plopped over on the left margin. If you want centered tables, You can either: place the table inside a DIV element with attribute ALIGN="center".</a:t>
            </a:r>
            <a:br>
              <a:rPr lang="en-US" sz="2100" b="0" i="0" u="none">
                <a:solidFill>
                  <a:schemeClr val="dk1"/>
                </a:solidFill>
                <a:latin typeface="Arial"/>
                <a:ea typeface="Arial"/>
                <a:cs typeface="Arial"/>
                <a:sym typeface="Arial"/>
              </a:rPr>
            </a:br>
            <a:r>
              <a:rPr lang="en-US" sz="2100" b="0" i="0" u="none">
                <a:solidFill>
                  <a:schemeClr val="dk1"/>
                </a:solidFill>
                <a:latin typeface="Arial"/>
                <a:ea typeface="Arial"/>
                <a:cs typeface="Arial"/>
                <a:sym typeface="Arial"/>
              </a:rPr>
              <a:t>Most current browsers also supports table alignment, using the ALIGN attribute. Allowed values are "left", "right", or "center", for example: &lt;TABLE ALIGN="left"&gt;. The values "left" and "right" float the table to the left or right of the page, with text flow allowed around the table. This is entirely equivalent to IMG alignment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100"/>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86</a:t>
            </a:fld>
            <a:endParaRPr/>
          </a:p>
        </p:txBody>
      </p:sp>
      <p:sp>
        <p:nvSpPr>
          <p:cNvPr id="743" name="Google Shape;743;p100"/>
          <p:cNvSpPr txBox="1">
            <a:spLocks noGrp="1"/>
          </p:cNvSpPr>
          <p:nvPr>
            <p:ph type="body" idx="1"/>
          </p:nvPr>
        </p:nvSpPr>
        <p:spPr>
          <a:xfrm>
            <a:off x="304800" y="1600200"/>
            <a:ext cx="8305800" cy="5105400"/>
          </a:xfrm>
          <a:prstGeom prst="rect">
            <a:avLst/>
          </a:prstGeom>
          <a:noFill/>
          <a:ln>
            <a:noFill/>
          </a:ln>
        </p:spPr>
        <p:txBody>
          <a:bodyPr spcFirstLastPara="1" wrap="square" lIns="91425" tIns="45700" rIns="91425" bIns="45700" anchor="t" anchorCtr="0">
            <a:noAutofit/>
          </a:bodyPr>
          <a:lstStyle/>
          <a:p>
            <a:pPr marL="1143000" lvl="2" indent="-228600" algn="l" rtl="0">
              <a:lnSpc>
                <a:spcPct val="100000"/>
              </a:lnSpc>
              <a:spcBef>
                <a:spcPts val="0"/>
              </a:spcBef>
              <a:spcAft>
                <a:spcPts val="0"/>
              </a:spcAft>
              <a:buClr>
                <a:srgbClr val="FF0000"/>
              </a:buClr>
              <a:buSzPts val="2400"/>
              <a:buFont typeface="Arial"/>
              <a:buNone/>
            </a:pPr>
            <a:r>
              <a:rPr lang="en-US" sz="2400" b="1" i="0" u="none">
                <a:solidFill>
                  <a:srgbClr val="FF0000"/>
                </a:solidFill>
                <a:latin typeface="Arial"/>
                <a:ea typeface="Arial"/>
                <a:cs typeface="Arial"/>
                <a:sym typeface="Arial"/>
              </a:rPr>
              <a:t>&lt;TABLE BORDER width=“750”&gt;</a:t>
            </a:r>
            <a:r>
              <a:rPr lang="en-US" sz="2400" b="1" i="0" u="none">
                <a:solidFill>
                  <a:schemeClr val="dk1"/>
                </a:solidFill>
                <a:latin typeface="Arial"/>
                <a:ea typeface="Arial"/>
                <a:cs typeface="Arial"/>
                <a:sym typeface="Arial"/>
              </a:rPr>
              <a:t> </a:t>
            </a:r>
            <a:endParaRPr/>
          </a:p>
          <a:p>
            <a:pPr marL="1143000" lvl="2" indent="-228600" algn="l" rtl="0">
              <a:lnSpc>
                <a:spcPct val="100000"/>
              </a:lnSpc>
              <a:spcBef>
                <a:spcPts val="48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&lt;TR&gt; &lt;TD colspan=“4” align=“center”&gt;Page Banner&lt;/TD&gt;&lt;/TR&gt;   </a:t>
            </a:r>
            <a:endParaRPr/>
          </a:p>
          <a:p>
            <a:pPr marL="1143000" lvl="2" indent="-228600" algn="l" rtl="0">
              <a:lnSpc>
                <a:spcPct val="100000"/>
              </a:lnSpc>
              <a:spcBef>
                <a:spcPts val="480"/>
              </a:spcBef>
              <a:spcAft>
                <a:spcPts val="0"/>
              </a:spcAft>
              <a:buClr>
                <a:schemeClr val="dk1"/>
              </a:buClr>
              <a:buSzPts val="2400"/>
              <a:buFont typeface="Arial"/>
              <a:buNone/>
            </a:pPr>
            <a:endParaRPr sz="2400" b="1" i="0" u="none">
              <a:solidFill>
                <a:schemeClr val="dk1"/>
              </a:solidFill>
              <a:latin typeface="Arial"/>
              <a:ea typeface="Arial"/>
              <a:cs typeface="Arial"/>
              <a:sym typeface="Arial"/>
            </a:endParaRPr>
          </a:p>
          <a:p>
            <a:pPr marL="1143000" lvl="2" indent="-228600" algn="l" rtl="0">
              <a:lnSpc>
                <a:spcPct val="100000"/>
              </a:lnSpc>
              <a:spcBef>
                <a:spcPts val="48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&lt;TR&gt; &lt;TD </a:t>
            </a:r>
            <a:r>
              <a:rPr lang="en-US" sz="2400" b="1" i="0" u="none">
                <a:solidFill>
                  <a:srgbClr val="0000FF"/>
                </a:solidFill>
                <a:latin typeface="Arial"/>
                <a:ea typeface="Arial"/>
                <a:cs typeface="Arial"/>
                <a:sym typeface="Arial"/>
              </a:rPr>
              <a:t>rowspan=“2”</a:t>
            </a:r>
            <a:r>
              <a:rPr lang="en-US" sz="2400" b="1" i="0" u="none">
                <a:solidFill>
                  <a:schemeClr val="dk1"/>
                </a:solidFill>
                <a:latin typeface="Arial"/>
                <a:ea typeface="Arial"/>
                <a:cs typeface="Arial"/>
                <a:sym typeface="Arial"/>
              </a:rPr>
              <a:t> width=“25%”&gt;Nav Links&lt;/TD&gt;</a:t>
            </a:r>
            <a:r>
              <a:rPr lang="en-US" sz="2400" b="1" i="0" u="none">
                <a:solidFill>
                  <a:srgbClr val="0000CC"/>
                </a:solidFill>
                <a:latin typeface="Arial"/>
                <a:ea typeface="Arial"/>
                <a:cs typeface="Arial"/>
                <a:sym typeface="Arial"/>
              </a:rPr>
              <a:t>&lt;TD</a:t>
            </a:r>
            <a:r>
              <a:rPr lang="en-US" sz="2400" b="1" i="0" u="none">
                <a:solidFill>
                  <a:schemeClr val="dk1"/>
                </a:solidFill>
                <a:latin typeface="Arial"/>
                <a:ea typeface="Arial"/>
                <a:cs typeface="Arial"/>
                <a:sym typeface="Arial"/>
              </a:rPr>
              <a:t> </a:t>
            </a:r>
            <a:r>
              <a:rPr lang="en-US" sz="2400" b="1" i="0" u="none">
                <a:solidFill>
                  <a:srgbClr val="0000CC"/>
                </a:solidFill>
                <a:latin typeface="Arial"/>
                <a:ea typeface="Arial"/>
                <a:cs typeface="Arial"/>
                <a:sym typeface="Arial"/>
              </a:rPr>
              <a:t>colspan=“2”&gt;Feature</a:t>
            </a:r>
            <a:r>
              <a:rPr lang="en-US" sz="2400" b="1" i="0" u="none">
                <a:solidFill>
                  <a:schemeClr val="dk1"/>
                </a:solidFill>
                <a:latin typeface="Arial"/>
                <a:ea typeface="Arial"/>
                <a:cs typeface="Arial"/>
                <a:sym typeface="Arial"/>
              </a:rPr>
              <a:t> </a:t>
            </a:r>
            <a:r>
              <a:rPr lang="en-US" sz="2400" b="1" i="0" u="none">
                <a:solidFill>
                  <a:srgbClr val="0000CC"/>
                </a:solidFill>
                <a:latin typeface="Arial"/>
                <a:ea typeface="Arial"/>
                <a:cs typeface="Arial"/>
                <a:sym typeface="Arial"/>
              </a:rPr>
              <a:t>Article&lt;/TD</a:t>
            </a:r>
            <a:r>
              <a:rPr lang="en-US" sz="2400" b="1" i="0" u="none">
                <a:solidFill>
                  <a:schemeClr val="dk1"/>
                </a:solidFill>
                <a:latin typeface="Arial"/>
                <a:ea typeface="Arial"/>
                <a:cs typeface="Arial"/>
                <a:sym typeface="Arial"/>
              </a:rPr>
              <a:t>&gt; &lt;TD </a:t>
            </a:r>
            <a:r>
              <a:rPr lang="en-US" sz="2400" b="1" i="0" u="none">
                <a:solidFill>
                  <a:srgbClr val="0000FF"/>
                </a:solidFill>
                <a:latin typeface="Arial"/>
                <a:ea typeface="Arial"/>
                <a:cs typeface="Arial"/>
                <a:sym typeface="Arial"/>
              </a:rPr>
              <a:t>rowspan=“2”</a:t>
            </a:r>
            <a:r>
              <a:rPr lang="en-US" sz="2400" b="1" i="0" u="none">
                <a:solidFill>
                  <a:schemeClr val="dk1"/>
                </a:solidFill>
                <a:latin typeface="Arial"/>
                <a:ea typeface="Arial"/>
                <a:cs typeface="Arial"/>
                <a:sym typeface="Arial"/>
              </a:rPr>
              <a:t> width=“25%”&gt;Linked Ads&lt;/TD&gt;&lt;/TR&gt;</a:t>
            </a:r>
            <a:endParaRPr/>
          </a:p>
          <a:p>
            <a:pPr marL="1143000" lvl="2" indent="-228600" algn="l" rtl="0">
              <a:lnSpc>
                <a:spcPct val="100000"/>
              </a:lnSpc>
              <a:spcBef>
                <a:spcPts val="480"/>
              </a:spcBef>
              <a:spcAft>
                <a:spcPts val="0"/>
              </a:spcAft>
              <a:buClr>
                <a:schemeClr val="dk1"/>
              </a:buClr>
              <a:buSzPts val="2400"/>
              <a:buFont typeface="Arial"/>
              <a:buNone/>
            </a:pPr>
            <a:endParaRPr sz="2400" b="1" i="0" u="none">
              <a:solidFill>
                <a:schemeClr val="dk1"/>
              </a:solidFill>
              <a:latin typeface="Arial"/>
              <a:ea typeface="Arial"/>
              <a:cs typeface="Arial"/>
              <a:sym typeface="Arial"/>
            </a:endParaRPr>
          </a:p>
          <a:p>
            <a:pPr marL="1143000" lvl="2" indent="-228600" algn="l" rtl="0">
              <a:lnSpc>
                <a:spcPct val="100000"/>
              </a:lnSpc>
              <a:spcBef>
                <a:spcPts val="48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	&lt;TR&gt;&lt;TD </a:t>
            </a:r>
            <a:r>
              <a:rPr lang="en-US" sz="2400" b="1" i="0" u="none">
                <a:solidFill>
                  <a:srgbClr val="FF3300"/>
                </a:solidFill>
                <a:latin typeface="Arial"/>
                <a:ea typeface="Arial"/>
                <a:cs typeface="Arial"/>
                <a:sym typeface="Arial"/>
              </a:rPr>
              <a:t>width=“25%”</a:t>
            </a:r>
            <a:r>
              <a:rPr lang="en-US" sz="2400" b="1" i="0" u="none">
                <a:solidFill>
                  <a:schemeClr val="dk1"/>
                </a:solidFill>
                <a:latin typeface="Arial"/>
                <a:ea typeface="Arial"/>
                <a:cs typeface="Arial"/>
                <a:sym typeface="Arial"/>
              </a:rPr>
              <a:t>&gt;News Column 1 &lt;/TD&gt; &lt;TD </a:t>
            </a:r>
            <a:r>
              <a:rPr lang="en-US" sz="2400" b="1" i="0" u="none">
                <a:solidFill>
                  <a:srgbClr val="FF3300"/>
                </a:solidFill>
                <a:latin typeface="Arial"/>
                <a:ea typeface="Arial"/>
                <a:cs typeface="Arial"/>
                <a:sym typeface="Arial"/>
              </a:rPr>
              <a:t>width=“25%”</a:t>
            </a:r>
            <a:r>
              <a:rPr lang="en-US" sz="2400" b="1" i="0" u="none">
                <a:solidFill>
                  <a:schemeClr val="dk1"/>
                </a:solidFill>
                <a:latin typeface="Arial"/>
                <a:ea typeface="Arial"/>
                <a:cs typeface="Arial"/>
                <a:sym typeface="Arial"/>
              </a:rPr>
              <a:t>&gt;&lt;News Column 2 &lt;/TD&gt;&lt;/TR&gt;</a:t>
            </a:r>
            <a:endParaRPr/>
          </a:p>
          <a:p>
            <a:pPr marL="1143000" lvl="2" indent="-228600" algn="l" rtl="0">
              <a:lnSpc>
                <a:spcPct val="100000"/>
              </a:lnSpc>
              <a:spcBef>
                <a:spcPts val="480"/>
              </a:spcBef>
              <a:spcAft>
                <a:spcPts val="0"/>
              </a:spcAft>
              <a:buClr>
                <a:srgbClr val="FF0000"/>
              </a:buClr>
              <a:buSzPts val="2400"/>
              <a:buFont typeface="Arial"/>
              <a:buNone/>
            </a:pPr>
            <a:r>
              <a:rPr lang="en-US" sz="2400" b="1" i="0" u="none">
                <a:solidFill>
                  <a:srgbClr val="FF0000"/>
                </a:solidFill>
                <a:latin typeface="Arial"/>
                <a:ea typeface="Arial"/>
                <a:cs typeface="Arial"/>
                <a:sym typeface="Arial"/>
              </a:rPr>
              <a:t>&lt;/TABLE&gt;</a:t>
            </a:r>
            <a:endParaRPr/>
          </a:p>
          <a:p>
            <a:pPr marL="342900" lvl="0" indent="-190500" algn="l" rtl="0">
              <a:spcBef>
                <a:spcPts val="480"/>
              </a:spcBef>
              <a:spcAft>
                <a:spcPts val="0"/>
              </a:spcAft>
              <a:buClr>
                <a:schemeClr val="dk1"/>
              </a:buClr>
              <a:buSzPts val="2400"/>
              <a:buFont typeface="Arial"/>
              <a:buNone/>
            </a:pPr>
            <a:endParaRPr sz="2400" b="1" i="0" u="none">
              <a:solidFill>
                <a:srgbClr val="FF0000"/>
              </a:solidFill>
              <a:latin typeface="Arial"/>
              <a:ea typeface="Arial"/>
              <a:cs typeface="Arial"/>
              <a:sym typeface="Arial"/>
            </a:endParaRPr>
          </a:p>
        </p:txBody>
      </p:sp>
      <p:sp>
        <p:nvSpPr>
          <p:cNvPr id="744" name="Google Shape;744;p100"/>
          <p:cNvSpPr txBox="1">
            <a:spLocks noGrp="1"/>
          </p:cNvSpPr>
          <p:nvPr>
            <p:ph type="title"/>
          </p:nvPr>
        </p:nvSpPr>
        <p:spPr>
          <a:xfrm>
            <a:off x="457200" y="0"/>
            <a:ext cx="8229600" cy="1143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What will be the output?</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101"/>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87</a:t>
            </a:fld>
            <a:endParaRPr/>
          </a:p>
        </p:txBody>
      </p:sp>
      <p:pic>
        <p:nvPicPr>
          <p:cNvPr id="750" name="Google Shape;750;p101" descr="Fig05-26"/>
          <p:cNvPicPr preferRelativeResize="0">
            <a:picLocks noGrp="1"/>
          </p:cNvPicPr>
          <p:nvPr>
            <p:ph type="body" idx="1"/>
          </p:nvPr>
        </p:nvPicPr>
        <p:blipFill rotWithShape="1">
          <a:blip r:embed="rId3">
            <a:alphaModFix/>
          </a:blip>
          <a:srcRect/>
          <a:stretch/>
        </p:blipFill>
        <p:spPr>
          <a:xfrm>
            <a:off x="0" y="1219200"/>
            <a:ext cx="9144000" cy="6340475"/>
          </a:xfrm>
          <a:prstGeom prst="rect">
            <a:avLst/>
          </a:prstGeom>
          <a:noFill/>
          <a:ln>
            <a:noFill/>
          </a:ln>
        </p:spPr>
      </p:pic>
      <p:sp>
        <p:nvSpPr>
          <p:cNvPr id="751" name="Google Shape;751;p101"/>
          <p:cNvSpPr txBox="1">
            <a:spLocks noGrp="1"/>
          </p:cNvSpPr>
          <p:nvPr>
            <p:ph type="title"/>
          </p:nvPr>
        </p:nvSpPr>
        <p:spPr>
          <a:xfrm>
            <a:off x="533400" y="0"/>
            <a:ext cx="8229600" cy="9445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The Output</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02"/>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88</a:t>
            </a:fld>
            <a:endParaRPr/>
          </a:p>
        </p:txBody>
      </p:sp>
      <p:sp>
        <p:nvSpPr>
          <p:cNvPr id="757" name="Google Shape;757;p102"/>
          <p:cNvSpPr txBox="1">
            <a:spLocks noGrp="1"/>
          </p:cNvSpPr>
          <p:nvPr>
            <p:ph type="title"/>
          </p:nvPr>
        </p:nvSpPr>
        <p:spPr>
          <a:xfrm>
            <a:off x="457200" y="274637"/>
            <a:ext cx="8229600" cy="762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F</a:t>
            </a:r>
            <a:r>
              <a:rPr lang="en-US" sz="4400" b="1" i="0" u="none">
                <a:solidFill>
                  <a:srgbClr val="FFFF00"/>
                </a:solidFill>
                <a:latin typeface="Arial"/>
                <a:ea typeface="Arial"/>
                <a:cs typeface="Arial"/>
                <a:sym typeface="Arial"/>
              </a:rPr>
              <a:t>rames</a:t>
            </a:r>
            <a:endParaRPr/>
          </a:p>
        </p:txBody>
      </p:sp>
      <p:sp>
        <p:nvSpPr>
          <p:cNvPr id="758" name="Google Shape;758;p102"/>
          <p:cNvSpPr txBox="1">
            <a:spLocks noGrp="1"/>
          </p:cNvSpPr>
          <p:nvPr>
            <p:ph type="body" idx="1"/>
          </p:nvPr>
        </p:nvSpPr>
        <p:spPr>
          <a:xfrm>
            <a:off x="304800" y="1447800"/>
            <a:ext cx="8610600" cy="5029200"/>
          </a:xfrm>
          <a:prstGeom prst="rect">
            <a:avLst/>
          </a:prstGeom>
          <a:solidFill>
            <a:schemeClr val="accent1"/>
          </a:solidFill>
          <a:ln>
            <a:noFill/>
          </a:ln>
        </p:spPr>
        <p:txBody>
          <a:bodyPr spcFirstLastPara="1" wrap="square" lIns="91425" tIns="45700" rIns="91425" bIns="45700" anchor="t" anchorCtr="0">
            <a:noAutofit/>
          </a:bodyPr>
          <a:lstStyle/>
          <a:p>
            <a:pPr marL="609600" lvl="0" indent="-609600" algn="l" rtl="0">
              <a:lnSpc>
                <a:spcPct val="90000"/>
              </a:lnSpc>
              <a:spcBef>
                <a:spcPts val="0"/>
              </a:spcBef>
              <a:spcAft>
                <a:spcPts val="0"/>
              </a:spcAft>
              <a:buClr>
                <a:schemeClr val="accent2"/>
              </a:buClr>
              <a:buSzPts val="2800"/>
              <a:buFont typeface="Noto Sans Symbols"/>
              <a:buChar char="▪"/>
            </a:pPr>
            <a:r>
              <a:rPr lang="en-US" sz="2800" b="0" i="0" u="none">
                <a:solidFill>
                  <a:schemeClr val="dk1"/>
                </a:solidFill>
                <a:latin typeface="Arial"/>
                <a:ea typeface="Arial"/>
                <a:cs typeface="Arial"/>
                <a:sym typeface="Arial"/>
              </a:rPr>
              <a:t>Frames are a relatively new addition to the HTML standard. </a:t>
            </a:r>
            <a:r>
              <a:rPr lang="en-US" sz="3200" b="0" i="0" u="none">
                <a:solidFill>
                  <a:schemeClr val="dk1"/>
                </a:solidFill>
                <a:latin typeface="Arial"/>
                <a:ea typeface="Arial"/>
                <a:cs typeface="Arial"/>
                <a:sym typeface="Arial"/>
              </a:rPr>
              <a:t>First introduced in Netscape Navigator 2.0. </a:t>
            </a:r>
            <a:endParaRPr sz="2800" b="0" i="0" u="none">
              <a:solidFill>
                <a:schemeClr val="dk1"/>
              </a:solidFill>
              <a:latin typeface="Arial"/>
              <a:ea typeface="Arial"/>
              <a:cs typeface="Arial"/>
              <a:sym typeface="Arial"/>
            </a:endParaRPr>
          </a:p>
          <a:p>
            <a:pPr marL="609600" lvl="0" indent="-609600" algn="l" rtl="0">
              <a:lnSpc>
                <a:spcPct val="90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Objectives:</a:t>
            </a:r>
            <a:endParaRPr/>
          </a:p>
          <a:p>
            <a:pPr marL="609600" lvl="0" indent="-609600" algn="l" rtl="0">
              <a:lnSpc>
                <a:spcPct val="90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Upon completing this section, you should be able to:</a:t>
            </a:r>
            <a:endParaRPr/>
          </a:p>
          <a:p>
            <a:pPr marL="609600" lvl="0" indent="-609600" algn="l" rtl="0">
              <a:lnSpc>
                <a:spcPct val="90000"/>
              </a:lnSpc>
              <a:spcBef>
                <a:spcPts val="560"/>
              </a:spcBef>
              <a:spcAft>
                <a:spcPts val="0"/>
              </a:spcAft>
              <a:buClr>
                <a:schemeClr val="accent2"/>
              </a:buClr>
              <a:buSzPts val="2800"/>
              <a:buFont typeface="Noto Sans Symbols"/>
              <a:buChar char="▪"/>
            </a:pPr>
            <a:r>
              <a:rPr lang="en-US" sz="2800" b="0" i="0" u="none">
                <a:solidFill>
                  <a:schemeClr val="dk1"/>
                </a:solidFill>
                <a:latin typeface="Arial"/>
                <a:ea typeface="Arial"/>
                <a:cs typeface="Arial"/>
                <a:sym typeface="Arial"/>
              </a:rPr>
              <a:t>Create a Frame based page.</a:t>
            </a:r>
            <a:endParaRPr/>
          </a:p>
          <a:p>
            <a:pPr marL="609600" lvl="0" indent="-609600" algn="l" rtl="0">
              <a:lnSpc>
                <a:spcPct val="90000"/>
              </a:lnSpc>
              <a:spcBef>
                <a:spcPts val="560"/>
              </a:spcBef>
              <a:spcAft>
                <a:spcPts val="0"/>
              </a:spcAft>
              <a:buClr>
                <a:schemeClr val="accent2"/>
              </a:buClr>
              <a:buSzPts val="2800"/>
              <a:buFont typeface="Noto Sans Symbols"/>
              <a:buChar char="▪"/>
            </a:pPr>
            <a:r>
              <a:rPr lang="en-US" sz="2800" b="0" i="0" u="none">
                <a:solidFill>
                  <a:schemeClr val="dk1"/>
                </a:solidFill>
                <a:latin typeface="Arial"/>
                <a:ea typeface="Arial"/>
                <a:cs typeface="Arial"/>
                <a:sym typeface="Arial"/>
              </a:rPr>
              <a:t>Work with the Frameset, Frame, and Noframes elements.</a:t>
            </a:r>
            <a:endParaRPr/>
          </a:p>
          <a:p>
            <a:pPr marL="609600" lvl="0" indent="-609600" algn="l" rtl="0">
              <a:lnSpc>
                <a:spcPct val="90000"/>
              </a:lnSpc>
              <a:spcBef>
                <a:spcPts val="560"/>
              </a:spcBef>
              <a:spcAft>
                <a:spcPts val="0"/>
              </a:spcAft>
              <a:buClr>
                <a:schemeClr val="accent2"/>
              </a:buClr>
              <a:buSzPts val="2800"/>
              <a:buFont typeface="Noto Sans Symbols"/>
              <a:buChar char="▪"/>
            </a:pPr>
            <a:r>
              <a:rPr lang="en-US" sz="2800" b="0" i="0" u="none">
                <a:solidFill>
                  <a:schemeClr val="dk1"/>
                </a:solidFill>
                <a:latin typeface="Arial"/>
                <a:ea typeface="Arial"/>
                <a:cs typeface="Arial"/>
                <a:sym typeface="Arial"/>
              </a:rPr>
              <a:t>Use the attributes of the Frames elements to control the display.</a:t>
            </a:r>
            <a:endParaRPr/>
          </a:p>
          <a:p>
            <a:pPr marL="609600" lvl="0" indent="-609600" algn="l" rtl="0">
              <a:lnSpc>
                <a:spcPct val="90000"/>
              </a:lnSpc>
              <a:spcBef>
                <a:spcPts val="560"/>
              </a:spcBef>
              <a:spcAft>
                <a:spcPts val="0"/>
              </a:spcAft>
              <a:buClr>
                <a:schemeClr val="accent2"/>
              </a:buClr>
              <a:buSzPts val="2800"/>
              <a:buFont typeface="Noto Sans Symbols"/>
              <a:buChar char="▪"/>
            </a:pPr>
            <a:r>
              <a:rPr lang="en-US" sz="2800" b="0" i="0" u="none">
                <a:solidFill>
                  <a:schemeClr val="dk1"/>
                </a:solidFill>
                <a:latin typeface="Arial"/>
                <a:ea typeface="Arial"/>
                <a:cs typeface="Arial"/>
                <a:sym typeface="Arial"/>
              </a:rPr>
              <a:t>Set Targets appropriately.</a:t>
            </a:r>
            <a:endParaRPr/>
          </a:p>
          <a:p>
            <a:pPr marL="342900" lvl="0" indent="-165100" algn="l" rtl="0">
              <a:spcBef>
                <a:spcPts val="560"/>
              </a:spcBef>
              <a:spcAft>
                <a:spcPts val="0"/>
              </a:spcAft>
              <a:buClr>
                <a:schemeClr val="dk1"/>
              </a:buClr>
              <a:buSzPts val="2800"/>
              <a:buFont typeface="Arial"/>
              <a:buNone/>
            </a:pPr>
            <a:endParaRPr sz="2800" b="0" i="0" u="none">
              <a:solidFill>
                <a:schemeClr val="dk1"/>
              </a:solidFill>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103"/>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89</a:t>
            </a:fld>
            <a:endParaRPr/>
          </a:p>
        </p:txBody>
      </p:sp>
      <p:sp>
        <p:nvSpPr>
          <p:cNvPr id="764" name="Google Shape;764;p103"/>
          <p:cNvSpPr txBox="1">
            <a:spLocks noGrp="1"/>
          </p:cNvSpPr>
          <p:nvPr>
            <p:ph type="title"/>
          </p:nvPr>
        </p:nvSpPr>
        <p:spPr>
          <a:xfrm>
            <a:off x="457200" y="274637"/>
            <a:ext cx="8229600" cy="8382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Frames</a:t>
            </a:r>
            <a:endParaRPr/>
          </a:p>
        </p:txBody>
      </p:sp>
      <p:sp>
        <p:nvSpPr>
          <p:cNvPr id="765" name="Google Shape;765;p103"/>
          <p:cNvSpPr txBox="1">
            <a:spLocks noGrp="1"/>
          </p:cNvSpPr>
          <p:nvPr>
            <p:ph type="body" idx="1"/>
          </p:nvPr>
        </p:nvSpPr>
        <p:spPr>
          <a:xfrm>
            <a:off x="685800" y="1295400"/>
            <a:ext cx="7772400" cy="5105400"/>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accent2"/>
              </a:buClr>
              <a:buSzPts val="2800"/>
              <a:buFont typeface="Noto Sans Symbols"/>
              <a:buChar char="▪"/>
            </a:pPr>
            <a:r>
              <a:rPr lang="en-US" sz="2800" b="0" i="0" u="none">
                <a:solidFill>
                  <a:schemeClr val="dk1"/>
                </a:solidFill>
                <a:latin typeface="Arial"/>
                <a:ea typeface="Arial"/>
                <a:cs typeface="Arial"/>
                <a:sym typeface="Arial"/>
              </a:rPr>
              <a:t>A framed page is actually made up of multiple HTML pages. There is one HTML document that describes how to break up the single browser window into multiple windowpanes. Each windowpane is filled with an HTML document.</a:t>
            </a:r>
            <a:endParaRPr/>
          </a:p>
          <a:p>
            <a:pPr marL="342900" lvl="0" indent="-342900" algn="l" rtl="0">
              <a:lnSpc>
                <a:spcPct val="80000"/>
              </a:lnSpc>
              <a:spcBef>
                <a:spcPts val="560"/>
              </a:spcBef>
              <a:spcAft>
                <a:spcPts val="0"/>
              </a:spcAft>
              <a:buClr>
                <a:schemeClr val="dk1"/>
              </a:buClr>
              <a:buSzPts val="2800"/>
              <a:buFont typeface="Arial"/>
              <a:buNone/>
            </a:pPr>
            <a:endParaRPr sz="2800" b="0" i="0" u="none">
              <a:solidFill>
                <a:schemeClr val="dk1"/>
              </a:solidFill>
              <a:latin typeface="Arial"/>
              <a:ea typeface="Arial"/>
              <a:cs typeface="Arial"/>
              <a:sym typeface="Arial"/>
            </a:endParaRPr>
          </a:p>
          <a:p>
            <a:pPr marL="342900" lvl="0" indent="-342900" algn="l" rtl="0">
              <a:lnSpc>
                <a:spcPct val="80000"/>
              </a:lnSpc>
              <a:spcBef>
                <a:spcPts val="560"/>
              </a:spcBef>
              <a:spcAft>
                <a:spcPts val="0"/>
              </a:spcAft>
              <a:buClr>
                <a:schemeClr val="accent2"/>
              </a:buClr>
              <a:buSzPts val="2800"/>
              <a:buFont typeface="Noto Sans Symbols"/>
              <a:buChar char="▪"/>
            </a:pPr>
            <a:r>
              <a:rPr lang="en-US" sz="2800" b="0" i="0" u="none">
                <a:solidFill>
                  <a:schemeClr val="dk1"/>
                </a:solidFill>
                <a:latin typeface="Arial"/>
                <a:ea typeface="Arial"/>
                <a:cs typeface="Arial"/>
                <a:sym typeface="Arial"/>
              </a:rPr>
              <a:t>For Example to make a framed page with a windowpane on the left and one on the right requires three HTML pages. </a:t>
            </a:r>
            <a:r>
              <a:rPr lang="en-US" sz="2800" b="1" i="1" u="none">
                <a:solidFill>
                  <a:schemeClr val="dk1"/>
                </a:solidFill>
                <a:latin typeface="Arial"/>
                <a:ea typeface="Arial"/>
                <a:cs typeface="Arial"/>
                <a:sym typeface="Arial"/>
              </a:rPr>
              <a:t>Doc1.html</a:t>
            </a:r>
            <a:r>
              <a:rPr lang="en-US" sz="2800" b="0" i="0" u="none">
                <a:solidFill>
                  <a:schemeClr val="dk1"/>
                </a:solidFill>
                <a:latin typeface="Arial"/>
                <a:ea typeface="Arial"/>
                <a:cs typeface="Arial"/>
                <a:sym typeface="Arial"/>
              </a:rPr>
              <a:t> and </a:t>
            </a:r>
            <a:r>
              <a:rPr lang="en-US" sz="2800" b="1" i="1" u="none">
                <a:solidFill>
                  <a:schemeClr val="dk1"/>
                </a:solidFill>
                <a:latin typeface="Arial"/>
                <a:ea typeface="Arial"/>
                <a:cs typeface="Arial"/>
                <a:sym typeface="Arial"/>
              </a:rPr>
              <a:t>Doc2.html </a:t>
            </a:r>
            <a:r>
              <a:rPr lang="en-US" sz="2800" b="0" i="0" u="none">
                <a:solidFill>
                  <a:schemeClr val="dk1"/>
                </a:solidFill>
                <a:latin typeface="Arial"/>
                <a:ea typeface="Arial"/>
                <a:cs typeface="Arial"/>
                <a:sym typeface="Arial"/>
              </a:rPr>
              <a:t>are the pages that contain content. </a:t>
            </a:r>
            <a:r>
              <a:rPr lang="en-US" sz="2800" b="1" i="1" u="none">
                <a:solidFill>
                  <a:schemeClr val="dk1"/>
                </a:solidFill>
                <a:latin typeface="Arial"/>
                <a:ea typeface="Arial"/>
                <a:cs typeface="Arial"/>
                <a:sym typeface="Arial"/>
              </a:rPr>
              <a:t>Frames.html </a:t>
            </a:r>
            <a:r>
              <a:rPr lang="en-US" sz="2800" b="0" i="0" u="none">
                <a:solidFill>
                  <a:schemeClr val="dk1"/>
                </a:solidFill>
                <a:latin typeface="Arial"/>
                <a:ea typeface="Arial"/>
                <a:cs typeface="Arial"/>
                <a:sym typeface="Arial"/>
              </a:rPr>
              <a:t>is the page that describes the division of the single browser window into two windowpanes.</a:t>
            </a:r>
            <a:r>
              <a:rPr lang="en-US" sz="2400" b="0" i="0" u="none">
                <a:solidFill>
                  <a:schemeClr val="dk1"/>
                </a:solidFill>
                <a:latin typeface="Arial"/>
                <a:ea typeface="Arial"/>
                <a:cs typeface="Arial"/>
                <a:sym typeface="Arial"/>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3"/>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9</a:t>
            </a:fld>
            <a:endParaRPr/>
          </a:p>
        </p:txBody>
      </p:sp>
      <p:sp>
        <p:nvSpPr>
          <p:cNvPr id="187" name="Google Shape;187;p23"/>
          <p:cNvSpPr txBox="1">
            <a:spLocks noGrp="1"/>
          </p:cNvSpPr>
          <p:nvPr>
            <p:ph type="title"/>
          </p:nvPr>
        </p:nvSpPr>
        <p:spPr>
          <a:xfrm>
            <a:off x="228600" y="304800"/>
            <a:ext cx="8229600" cy="1143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Tags</a:t>
            </a:r>
            <a:endParaRPr/>
          </a:p>
        </p:txBody>
      </p:sp>
      <p:sp>
        <p:nvSpPr>
          <p:cNvPr id="188" name="Google Shape;188;p23"/>
          <p:cNvSpPr txBox="1">
            <a:spLocks noGrp="1"/>
          </p:cNvSpPr>
          <p:nvPr>
            <p:ph type="body" idx="1"/>
          </p:nvPr>
        </p:nvSpPr>
        <p:spPr>
          <a:xfrm>
            <a:off x="381000" y="1905000"/>
            <a:ext cx="8229600" cy="4525962"/>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3600"/>
              <a:buFont typeface="Noto Sans Symbols"/>
              <a:buChar char="▪"/>
            </a:pPr>
            <a:r>
              <a:rPr lang="en-US" sz="3600" b="0" i="0" u="none">
                <a:solidFill>
                  <a:schemeClr val="dk1"/>
                </a:solidFill>
                <a:latin typeface="Arial"/>
                <a:ea typeface="Arial"/>
                <a:cs typeface="Arial"/>
                <a:sym typeface="Arial"/>
              </a:rPr>
              <a:t>Codes enclosed in brackets</a:t>
            </a:r>
            <a:endParaRPr/>
          </a:p>
          <a:p>
            <a:pPr marL="342900" lvl="0" indent="-342900" algn="l" rtl="0">
              <a:lnSpc>
                <a:spcPct val="100000"/>
              </a:lnSpc>
              <a:spcBef>
                <a:spcPts val="720"/>
              </a:spcBef>
              <a:spcAft>
                <a:spcPts val="0"/>
              </a:spcAft>
              <a:buClr>
                <a:schemeClr val="hlink"/>
              </a:buClr>
              <a:buSzPts val="3600"/>
              <a:buFont typeface="Noto Sans Symbols"/>
              <a:buChar char="▪"/>
            </a:pPr>
            <a:r>
              <a:rPr lang="en-US" sz="3600" b="0" i="0" u="none">
                <a:solidFill>
                  <a:schemeClr val="dk1"/>
                </a:solidFill>
                <a:latin typeface="Arial"/>
                <a:ea typeface="Arial"/>
                <a:cs typeface="Arial"/>
                <a:sym typeface="Arial"/>
              </a:rPr>
              <a:t>Usually paired</a:t>
            </a:r>
            <a:endParaRPr/>
          </a:p>
          <a:p>
            <a:pPr marL="742950" lvl="1" indent="-285750" algn="l" rtl="0">
              <a:lnSpc>
                <a:spcPct val="100000"/>
              </a:lnSpc>
              <a:spcBef>
                <a:spcPts val="72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&lt;TITLE&gt;</a:t>
            </a:r>
            <a:r>
              <a:rPr lang="en-US" sz="3600" b="0" i="0" u="none">
                <a:solidFill>
                  <a:schemeClr val="dk1"/>
                </a:solidFill>
                <a:latin typeface="Arial"/>
                <a:ea typeface="Arial"/>
                <a:cs typeface="Arial"/>
                <a:sym typeface="Arial"/>
              </a:rPr>
              <a:t>My Web Page</a:t>
            </a:r>
            <a:r>
              <a:rPr lang="en-US" sz="3600" b="0" i="0" u="none">
                <a:solidFill>
                  <a:srgbClr val="FF0000"/>
                </a:solidFill>
                <a:latin typeface="Arial"/>
                <a:ea typeface="Arial"/>
                <a:cs typeface="Arial"/>
                <a:sym typeface="Arial"/>
              </a:rPr>
              <a:t>&lt;/TITLE&gt;</a:t>
            </a:r>
            <a:endParaRPr/>
          </a:p>
          <a:p>
            <a:pPr marL="342900" lvl="0" indent="-342900" algn="l" rtl="0">
              <a:lnSpc>
                <a:spcPct val="100000"/>
              </a:lnSpc>
              <a:spcBef>
                <a:spcPts val="800"/>
              </a:spcBef>
              <a:spcAft>
                <a:spcPts val="0"/>
              </a:spcAft>
              <a:buClr>
                <a:schemeClr val="hlink"/>
              </a:buClr>
              <a:buSzPts val="4000"/>
              <a:buFont typeface="Noto Sans Symbols"/>
              <a:buChar char="▪"/>
            </a:pPr>
            <a:r>
              <a:rPr lang="en-US" sz="4000" b="1" i="1" u="none">
                <a:solidFill>
                  <a:srgbClr val="0000CC"/>
                </a:solidFill>
                <a:latin typeface="Arial"/>
                <a:ea typeface="Arial"/>
                <a:cs typeface="Arial"/>
                <a:sym typeface="Arial"/>
              </a:rPr>
              <a:t>Not</a:t>
            </a:r>
            <a:r>
              <a:rPr lang="en-US" sz="3600" b="0" i="0" u="none">
                <a:solidFill>
                  <a:schemeClr val="dk1"/>
                </a:solidFill>
                <a:latin typeface="Arial"/>
                <a:ea typeface="Arial"/>
                <a:cs typeface="Arial"/>
                <a:sym typeface="Arial"/>
              </a:rPr>
              <a:t> case sensitive</a:t>
            </a:r>
            <a:endParaRPr/>
          </a:p>
          <a:p>
            <a:pPr marL="742950" lvl="1" indent="-285750" algn="l" rtl="0">
              <a:lnSpc>
                <a:spcPct val="100000"/>
              </a:lnSpc>
              <a:spcBef>
                <a:spcPts val="72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&lt;TITLE&gt; = &lt;title&gt; = &lt;TITLE&gt;</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104"/>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90</a:t>
            </a:fld>
            <a:endParaRPr/>
          </a:p>
        </p:txBody>
      </p:sp>
      <p:sp>
        <p:nvSpPr>
          <p:cNvPr id="771" name="Google Shape;771;p104"/>
          <p:cNvSpPr txBox="1">
            <a:spLocks noGrp="1"/>
          </p:cNvSpPr>
          <p:nvPr>
            <p:ph type="title"/>
          </p:nvPr>
        </p:nvSpPr>
        <p:spPr>
          <a:xfrm>
            <a:off x="457200" y="274637"/>
            <a:ext cx="8229600" cy="1143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Frames</a:t>
            </a:r>
            <a:endParaRPr/>
          </a:p>
        </p:txBody>
      </p:sp>
      <p:sp>
        <p:nvSpPr>
          <p:cNvPr id="772" name="Google Shape;772;p104"/>
          <p:cNvSpPr txBox="1"/>
          <p:nvPr/>
        </p:nvSpPr>
        <p:spPr>
          <a:xfrm>
            <a:off x="2971800" y="4038600"/>
            <a:ext cx="2857500" cy="19431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73" name="Google Shape;773;p104"/>
          <p:cNvSpPr txBox="1"/>
          <p:nvPr/>
        </p:nvSpPr>
        <p:spPr>
          <a:xfrm>
            <a:off x="4457700" y="4152900"/>
            <a:ext cx="1143000" cy="1485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200"/>
              <a:buFont typeface="Arial"/>
              <a:buNone/>
            </a:pPr>
            <a:endParaRPr sz="12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200"/>
              <a:buFont typeface="Arial"/>
              <a:buNone/>
            </a:pPr>
            <a:endParaRPr sz="12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FF0000"/>
              </a:buClr>
              <a:buSzPts val="1600"/>
              <a:buFont typeface="Times New Roman"/>
              <a:buNone/>
            </a:pPr>
            <a:r>
              <a:rPr lang="en-US" sz="1600" b="1" i="0" u="none">
                <a:solidFill>
                  <a:srgbClr val="FF0000"/>
                </a:solidFill>
                <a:latin typeface="Times New Roman"/>
                <a:ea typeface="Times New Roman"/>
                <a:cs typeface="Times New Roman"/>
                <a:sym typeface="Times New Roman"/>
              </a:rPr>
              <a:t>Doc2.html</a:t>
            </a:r>
            <a:endParaRPr/>
          </a:p>
        </p:txBody>
      </p:sp>
      <p:sp>
        <p:nvSpPr>
          <p:cNvPr id="774" name="Google Shape;774;p104"/>
          <p:cNvSpPr txBox="1"/>
          <p:nvPr/>
        </p:nvSpPr>
        <p:spPr>
          <a:xfrm>
            <a:off x="3124200" y="4152900"/>
            <a:ext cx="1104900" cy="1485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200"/>
              <a:buFont typeface="Arial"/>
              <a:buNone/>
            </a:pPr>
            <a:endParaRPr sz="12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200"/>
              <a:buFont typeface="Arial"/>
              <a:buNone/>
            </a:pPr>
            <a:endParaRPr sz="1200" b="0" i="0" u="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FF0000"/>
              </a:buClr>
              <a:buSzPts val="1600"/>
              <a:buFont typeface="Times New Roman"/>
              <a:buNone/>
            </a:pPr>
            <a:r>
              <a:rPr lang="en-US" sz="1600" b="1" i="0" u="none">
                <a:solidFill>
                  <a:srgbClr val="FF0000"/>
                </a:solidFill>
                <a:latin typeface="Times New Roman"/>
                <a:ea typeface="Times New Roman"/>
                <a:cs typeface="Times New Roman"/>
                <a:sym typeface="Times New Roman"/>
              </a:rPr>
              <a:t>Doc1.html</a:t>
            </a:r>
            <a:endParaRPr/>
          </a:p>
        </p:txBody>
      </p:sp>
      <p:sp>
        <p:nvSpPr>
          <p:cNvPr id="775" name="Google Shape;775;p104"/>
          <p:cNvSpPr txBox="1"/>
          <p:nvPr/>
        </p:nvSpPr>
        <p:spPr>
          <a:xfrm>
            <a:off x="3657600" y="6096000"/>
            <a:ext cx="1524000" cy="381000"/>
          </a:xfrm>
          <a:prstGeom prst="rect">
            <a:avLst/>
          </a:prstGeom>
          <a:solidFill>
            <a:schemeClr val="dk2"/>
          </a:solidFill>
          <a:ln w="9525" cap="flat" cmpd="sng">
            <a:solidFill>
              <a:srgbClr val="99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00"/>
              </a:buClr>
              <a:buSzPts val="1600"/>
              <a:buFont typeface="Times New Roman"/>
              <a:buNone/>
            </a:pPr>
            <a:r>
              <a:rPr lang="en-US" sz="1600" b="0" i="0" u="none">
                <a:solidFill>
                  <a:srgbClr val="FFFF00"/>
                </a:solidFill>
                <a:latin typeface="Times New Roman"/>
                <a:ea typeface="Times New Roman"/>
                <a:cs typeface="Times New Roman"/>
                <a:sym typeface="Times New Roman"/>
              </a:rPr>
              <a:t>Frames.html</a:t>
            </a:r>
            <a:endParaRPr/>
          </a:p>
        </p:txBody>
      </p:sp>
      <p:sp>
        <p:nvSpPr>
          <p:cNvPr id="776" name="Google Shape;776;p104"/>
          <p:cNvSpPr txBox="1"/>
          <p:nvPr/>
        </p:nvSpPr>
        <p:spPr>
          <a:xfrm>
            <a:off x="4572000" y="1981200"/>
            <a:ext cx="1143000" cy="1485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200"/>
              <a:buFont typeface="Arial"/>
              <a:buNone/>
            </a:pPr>
            <a:endParaRPr sz="12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200"/>
              <a:buFont typeface="Arial"/>
              <a:buNone/>
            </a:pPr>
            <a:endParaRPr sz="12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FF0000"/>
              </a:buClr>
              <a:buSzPts val="1600"/>
              <a:buFont typeface="Times New Roman"/>
              <a:buNone/>
            </a:pPr>
            <a:r>
              <a:rPr lang="en-US" sz="1600" b="1" i="0" u="none">
                <a:solidFill>
                  <a:srgbClr val="FF0000"/>
                </a:solidFill>
                <a:latin typeface="Times New Roman"/>
                <a:ea typeface="Times New Roman"/>
                <a:cs typeface="Times New Roman"/>
                <a:sym typeface="Times New Roman"/>
              </a:rPr>
              <a:t>Doc2.html</a:t>
            </a:r>
            <a:endParaRPr/>
          </a:p>
        </p:txBody>
      </p:sp>
      <p:sp>
        <p:nvSpPr>
          <p:cNvPr id="777" name="Google Shape;777;p104"/>
          <p:cNvSpPr txBox="1"/>
          <p:nvPr/>
        </p:nvSpPr>
        <p:spPr>
          <a:xfrm>
            <a:off x="3124200" y="1981200"/>
            <a:ext cx="1104900" cy="1485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200"/>
              <a:buFont typeface="Arial"/>
              <a:buNone/>
            </a:pPr>
            <a:endParaRPr sz="12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200"/>
              <a:buFont typeface="Arial"/>
              <a:buNone/>
            </a:pPr>
            <a:endParaRPr sz="1200" b="0" i="0" u="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FF0000"/>
              </a:buClr>
              <a:buSzPts val="1600"/>
              <a:buFont typeface="Times New Roman"/>
              <a:buNone/>
            </a:pPr>
            <a:r>
              <a:rPr lang="en-US" sz="1600" b="1" i="0" u="none">
                <a:solidFill>
                  <a:srgbClr val="FF0000"/>
                </a:solidFill>
                <a:latin typeface="Times New Roman"/>
                <a:ea typeface="Times New Roman"/>
                <a:cs typeface="Times New Roman"/>
                <a:sym typeface="Times New Roman"/>
              </a:rPr>
              <a:t>Doc1.html</a:t>
            </a:r>
            <a:endParaRPr/>
          </a:p>
        </p:txBody>
      </p:sp>
      <p:cxnSp>
        <p:nvCxnSpPr>
          <p:cNvPr id="778" name="Google Shape;778;p104"/>
          <p:cNvCxnSpPr/>
          <p:nvPr/>
        </p:nvCxnSpPr>
        <p:spPr>
          <a:xfrm>
            <a:off x="3429000" y="3467100"/>
            <a:ext cx="342900" cy="685800"/>
          </a:xfrm>
          <a:prstGeom prst="straightConnector1">
            <a:avLst/>
          </a:prstGeom>
          <a:noFill/>
          <a:ln w="9525" cap="flat" cmpd="sng">
            <a:solidFill>
              <a:srgbClr val="000000"/>
            </a:solidFill>
            <a:prstDash val="solid"/>
            <a:miter lim="800000"/>
            <a:headEnd type="none" w="med" len="med"/>
            <a:tailEnd type="triangle" w="med" len="med"/>
          </a:ln>
        </p:spPr>
      </p:cxnSp>
      <p:cxnSp>
        <p:nvCxnSpPr>
          <p:cNvPr id="779" name="Google Shape;779;p104"/>
          <p:cNvCxnSpPr/>
          <p:nvPr/>
        </p:nvCxnSpPr>
        <p:spPr>
          <a:xfrm flipH="1">
            <a:off x="4914900" y="3467100"/>
            <a:ext cx="457200" cy="685800"/>
          </a:xfrm>
          <a:prstGeom prst="straightConnector1">
            <a:avLst/>
          </a:prstGeom>
          <a:noFill/>
          <a:ln w="9525" cap="flat" cmpd="sng">
            <a:solidFill>
              <a:srgbClr val="000000"/>
            </a:solidFill>
            <a:prstDash val="solid"/>
            <a:miter lim="800000"/>
            <a:headEnd type="none" w="med" len="med"/>
            <a:tailEnd type="triangle" w="med" len="med"/>
          </a:ln>
        </p:spPr>
      </p:cxn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105"/>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91</a:t>
            </a:fld>
            <a:endParaRPr/>
          </a:p>
        </p:txBody>
      </p:sp>
      <p:sp>
        <p:nvSpPr>
          <p:cNvPr id="785" name="Google Shape;785;p105"/>
          <p:cNvSpPr txBox="1">
            <a:spLocks noGrp="1"/>
          </p:cNvSpPr>
          <p:nvPr>
            <p:ph type="title"/>
          </p:nvPr>
        </p:nvSpPr>
        <p:spPr>
          <a:xfrm>
            <a:off x="457200" y="274637"/>
            <a:ext cx="8229600" cy="11430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Frame Page Architecture</a:t>
            </a:r>
            <a:endParaRPr/>
          </a:p>
        </p:txBody>
      </p:sp>
      <p:sp>
        <p:nvSpPr>
          <p:cNvPr id="786" name="Google Shape;786;p105"/>
          <p:cNvSpPr txBox="1">
            <a:spLocks noGrp="1"/>
          </p:cNvSpPr>
          <p:nvPr>
            <p:ph type="body" idx="1"/>
          </p:nvPr>
        </p:nvSpPr>
        <p:spPr>
          <a:xfrm>
            <a:off x="228600" y="1600200"/>
            <a:ext cx="8686800" cy="4953000"/>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accent2"/>
              </a:buClr>
              <a:buSzPts val="2800"/>
              <a:buFont typeface="Noto Sans Symbols"/>
              <a:buChar char="▪"/>
            </a:pPr>
            <a:r>
              <a:rPr lang="en-US" sz="2800" b="0" i="0" u="none">
                <a:solidFill>
                  <a:schemeClr val="dk1"/>
                </a:solidFill>
                <a:latin typeface="Arial"/>
                <a:ea typeface="Arial"/>
                <a:cs typeface="Arial"/>
                <a:sym typeface="Arial"/>
              </a:rPr>
              <a:t>A </a:t>
            </a:r>
            <a:r>
              <a:rPr lang="en-US" sz="2800" b="1" i="0" u="none">
                <a:solidFill>
                  <a:srgbClr val="FF0000"/>
                </a:solidFill>
                <a:latin typeface="Arial"/>
                <a:ea typeface="Arial"/>
                <a:cs typeface="Arial"/>
                <a:sym typeface="Arial"/>
              </a:rPr>
              <a:t>&lt;FRAMESET&gt;</a:t>
            </a:r>
            <a:r>
              <a:rPr lang="en-US" sz="2800" b="0" i="0" u="none">
                <a:solidFill>
                  <a:schemeClr val="dk1"/>
                </a:solidFill>
                <a:latin typeface="Arial"/>
                <a:ea typeface="Arial"/>
                <a:cs typeface="Arial"/>
                <a:sym typeface="Arial"/>
              </a:rPr>
              <a:t> element is placed in the html document before the </a:t>
            </a:r>
            <a:r>
              <a:rPr lang="en-US" sz="2800" b="1" i="0" u="none">
                <a:solidFill>
                  <a:srgbClr val="FF0000"/>
                </a:solidFill>
                <a:latin typeface="Arial"/>
                <a:ea typeface="Arial"/>
                <a:cs typeface="Arial"/>
                <a:sym typeface="Arial"/>
              </a:rPr>
              <a:t>&lt;BODY&gt;</a:t>
            </a:r>
            <a:r>
              <a:rPr lang="en-US" sz="2800" b="0" i="0" u="none">
                <a:solidFill>
                  <a:schemeClr val="dk1"/>
                </a:solidFill>
                <a:latin typeface="Arial"/>
                <a:ea typeface="Arial"/>
                <a:cs typeface="Arial"/>
                <a:sym typeface="Arial"/>
              </a:rPr>
              <a:t> element. The </a:t>
            </a:r>
            <a:r>
              <a:rPr lang="en-US" sz="2800" b="1" i="0" u="none">
                <a:solidFill>
                  <a:srgbClr val="FF0000"/>
                </a:solidFill>
                <a:latin typeface="Arial"/>
                <a:ea typeface="Arial"/>
                <a:cs typeface="Arial"/>
                <a:sym typeface="Arial"/>
              </a:rPr>
              <a:t>&lt;FRAMESET&gt;</a:t>
            </a:r>
            <a:r>
              <a:rPr lang="en-US" sz="2800" b="0" i="0" u="none">
                <a:solidFill>
                  <a:schemeClr val="dk1"/>
                </a:solidFill>
                <a:latin typeface="Arial"/>
                <a:ea typeface="Arial"/>
                <a:cs typeface="Arial"/>
                <a:sym typeface="Arial"/>
              </a:rPr>
              <a:t> describes the amount of screen real estate given to each windowpane by dividing the screen into </a:t>
            </a:r>
            <a:r>
              <a:rPr lang="en-US" sz="2800" b="1" i="0" u="none">
                <a:solidFill>
                  <a:srgbClr val="FF0000"/>
                </a:solidFill>
                <a:latin typeface="Arial"/>
                <a:ea typeface="Arial"/>
                <a:cs typeface="Arial"/>
                <a:sym typeface="Arial"/>
              </a:rPr>
              <a:t>ROWS</a:t>
            </a:r>
            <a:r>
              <a:rPr lang="en-US" sz="2800" b="0" i="0" u="none">
                <a:solidFill>
                  <a:schemeClr val="dk1"/>
                </a:solidFill>
                <a:latin typeface="Arial"/>
                <a:ea typeface="Arial"/>
                <a:cs typeface="Arial"/>
                <a:sym typeface="Arial"/>
              </a:rPr>
              <a:t> or </a:t>
            </a:r>
            <a:r>
              <a:rPr lang="en-US" sz="2800" b="1" i="0" u="none">
                <a:solidFill>
                  <a:srgbClr val="FF0000"/>
                </a:solidFill>
                <a:latin typeface="Arial"/>
                <a:ea typeface="Arial"/>
                <a:cs typeface="Arial"/>
                <a:sym typeface="Arial"/>
              </a:rPr>
              <a:t>COLS</a:t>
            </a:r>
            <a:r>
              <a:rPr lang="en-US" sz="2800" b="0" i="0" u="none">
                <a:solidFill>
                  <a:schemeClr val="dk1"/>
                </a:solidFill>
                <a:latin typeface="Arial"/>
                <a:ea typeface="Arial"/>
                <a:cs typeface="Arial"/>
                <a:sym typeface="Arial"/>
              </a:rPr>
              <a:t>.</a:t>
            </a:r>
            <a:endParaRPr/>
          </a:p>
          <a:p>
            <a:pPr marL="342900" lvl="0" indent="-342900" algn="l" rtl="0">
              <a:lnSpc>
                <a:spcPct val="100000"/>
              </a:lnSpc>
              <a:spcBef>
                <a:spcPts val="560"/>
              </a:spcBef>
              <a:spcAft>
                <a:spcPts val="0"/>
              </a:spcAft>
              <a:buClr>
                <a:schemeClr val="accent2"/>
              </a:buClr>
              <a:buSzPts val="2800"/>
              <a:buFont typeface="Noto Sans Symbols"/>
              <a:buChar char="▪"/>
            </a:pPr>
            <a:r>
              <a:rPr lang="en-US" sz="2800" b="0" i="0" u="none">
                <a:solidFill>
                  <a:schemeClr val="dk1"/>
                </a:solidFill>
                <a:latin typeface="Arial"/>
                <a:ea typeface="Arial"/>
                <a:cs typeface="Arial"/>
                <a:sym typeface="Arial"/>
              </a:rPr>
              <a:t>The </a:t>
            </a:r>
            <a:r>
              <a:rPr lang="en-US" sz="2800" b="1" i="0" u="none">
                <a:solidFill>
                  <a:srgbClr val="FF0000"/>
                </a:solidFill>
                <a:latin typeface="Arial"/>
                <a:ea typeface="Arial"/>
                <a:cs typeface="Arial"/>
                <a:sym typeface="Arial"/>
              </a:rPr>
              <a:t>&lt;FRAMESET&gt;</a:t>
            </a:r>
            <a:r>
              <a:rPr lang="en-US" sz="2800" b="0" i="0" u="none">
                <a:solidFill>
                  <a:schemeClr val="dk1"/>
                </a:solidFill>
                <a:latin typeface="Arial"/>
                <a:ea typeface="Arial"/>
                <a:cs typeface="Arial"/>
                <a:sym typeface="Arial"/>
              </a:rPr>
              <a:t> will then contain </a:t>
            </a:r>
            <a:r>
              <a:rPr lang="en-US" sz="2800" b="1" i="0" u="none">
                <a:solidFill>
                  <a:srgbClr val="FF0000"/>
                </a:solidFill>
                <a:latin typeface="Arial"/>
                <a:ea typeface="Arial"/>
                <a:cs typeface="Arial"/>
                <a:sym typeface="Arial"/>
              </a:rPr>
              <a:t>&lt;FRAME&gt;</a:t>
            </a:r>
            <a:r>
              <a:rPr lang="en-US" sz="2800" b="0" i="0" u="none">
                <a:solidFill>
                  <a:schemeClr val="dk1"/>
                </a:solidFill>
                <a:latin typeface="Arial"/>
                <a:ea typeface="Arial"/>
                <a:cs typeface="Arial"/>
                <a:sym typeface="Arial"/>
              </a:rPr>
              <a:t> elements, </a:t>
            </a:r>
            <a:r>
              <a:rPr lang="en-US" sz="2800" b="1" i="0" u="none">
                <a:solidFill>
                  <a:srgbClr val="0000CC"/>
                </a:solidFill>
                <a:latin typeface="Arial"/>
                <a:ea typeface="Arial"/>
                <a:cs typeface="Arial"/>
                <a:sym typeface="Arial"/>
              </a:rPr>
              <a:t>one per division</a:t>
            </a:r>
            <a:r>
              <a:rPr lang="en-US" sz="2800" b="0" i="0" u="none">
                <a:solidFill>
                  <a:schemeClr val="dk1"/>
                </a:solidFill>
                <a:latin typeface="Arial"/>
                <a:ea typeface="Arial"/>
                <a:cs typeface="Arial"/>
                <a:sym typeface="Arial"/>
              </a:rPr>
              <a:t> of the browser window. </a:t>
            </a:r>
            <a:endParaRPr/>
          </a:p>
          <a:p>
            <a:pPr marL="342900" lvl="0" indent="-342900" algn="l" rtl="0">
              <a:lnSpc>
                <a:spcPct val="100000"/>
              </a:lnSpc>
              <a:spcBef>
                <a:spcPts val="560"/>
              </a:spcBef>
              <a:spcAft>
                <a:spcPts val="0"/>
              </a:spcAft>
              <a:buClr>
                <a:schemeClr val="accent2"/>
              </a:buClr>
              <a:buSzPts val="2800"/>
              <a:buFont typeface="Noto Sans Symbols"/>
              <a:buChar char="▪"/>
            </a:pPr>
            <a:r>
              <a:rPr lang="en-US" sz="2800" b="0" i="0" u="none">
                <a:solidFill>
                  <a:schemeClr val="dk1"/>
                </a:solidFill>
                <a:latin typeface="Arial"/>
                <a:ea typeface="Arial"/>
                <a:cs typeface="Arial"/>
                <a:sym typeface="Arial"/>
              </a:rPr>
              <a:t>Note: Because there is no </a:t>
            </a:r>
            <a:r>
              <a:rPr lang="en-US" sz="2800" b="1" i="0" u="none">
                <a:solidFill>
                  <a:srgbClr val="FF0000"/>
                </a:solidFill>
                <a:latin typeface="Arial"/>
                <a:ea typeface="Arial"/>
                <a:cs typeface="Arial"/>
                <a:sym typeface="Arial"/>
              </a:rPr>
              <a:t>BODY</a:t>
            </a:r>
            <a:r>
              <a:rPr lang="en-US" sz="2800" b="0" i="0" u="none">
                <a:solidFill>
                  <a:schemeClr val="dk1"/>
                </a:solidFill>
                <a:latin typeface="Arial"/>
                <a:ea typeface="Arial"/>
                <a:cs typeface="Arial"/>
                <a:sym typeface="Arial"/>
              </a:rPr>
              <a:t> container, FRAMESET pages can't have </a:t>
            </a:r>
            <a:r>
              <a:rPr lang="en-US" sz="2800" b="0" i="0" u="none">
                <a:solidFill>
                  <a:srgbClr val="0000FF"/>
                </a:solidFill>
                <a:latin typeface="Arial"/>
                <a:ea typeface="Arial"/>
                <a:cs typeface="Arial"/>
                <a:sym typeface="Arial"/>
              </a:rPr>
              <a:t>background images</a:t>
            </a:r>
            <a:r>
              <a:rPr lang="en-US" sz="2800" b="0" i="0" u="none">
                <a:solidFill>
                  <a:schemeClr val="dk1"/>
                </a:solidFill>
                <a:latin typeface="Arial"/>
                <a:ea typeface="Arial"/>
                <a:cs typeface="Arial"/>
                <a:sym typeface="Arial"/>
              </a:rPr>
              <a:t> and </a:t>
            </a:r>
            <a:r>
              <a:rPr lang="en-US" sz="2800" b="0" i="0" u="none">
                <a:solidFill>
                  <a:srgbClr val="0000FF"/>
                </a:solidFill>
                <a:latin typeface="Arial"/>
                <a:ea typeface="Arial"/>
                <a:cs typeface="Arial"/>
                <a:sym typeface="Arial"/>
              </a:rPr>
              <a:t>background colors</a:t>
            </a:r>
            <a:r>
              <a:rPr lang="en-US" sz="2800" b="0" i="0" u="none">
                <a:solidFill>
                  <a:schemeClr val="dk1"/>
                </a:solidFill>
                <a:latin typeface="Arial"/>
                <a:ea typeface="Arial"/>
                <a:cs typeface="Arial"/>
                <a:sym typeface="Arial"/>
              </a:rPr>
              <a:t> associated with them.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106"/>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92</a:t>
            </a:fld>
            <a:endParaRPr/>
          </a:p>
        </p:txBody>
      </p:sp>
      <p:sp>
        <p:nvSpPr>
          <p:cNvPr id="792" name="Google Shape;792;p106"/>
          <p:cNvSpPr txBox="1">
            <a:spLocks noGrp="1"/>
          </p:cNvSpPr>
          <p:nvPr>
            <p:ph type="title"/>
          </p:nvPr>
        </p:nvSpPr>
        <p:spPr>
          <a:xfrm>
            <a:off x="457200" y="152400"/>
            <a:ext cx="8229600" cy="9144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Frame Page Architecture</a:t>
            </a:r>
            <a:endParaRPr/>
          </a:p>
        </p:txBody>
      </p:sp>
      <p:sp>
        <p:nvSpPr>
          <p:cNvPr id="793" name="Google Shape;793;p106"/>
          <p:cNvSpPr txBox="1">
            <a:spLocks noGrp="1"/>
          </p:cNvSpPr>
          <p:nvPr>
            <p:ph type="body" idx="1"/>
          </p:nvPr>
        </p:nvSpPr>
        <p:spPr>
          <a:xfrm>
            <a:off x="457200" y="1371600"/>
            <a:ext cx="8001000" cy="5105400"/>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800"/>
              <a:buFont typeface="Arial"/>
              <a:buNone/>
            </a:pPr>
            <a:r>
              <a:rPr lang="en-US" sz="2800" b="1" i="0" u="none" dirty="0">
                <a:solidFill>
                  <a:schemeClr val="dk1"/>
                </a:solidFill>
                <a:latin typeface="Arial"/>
                <a:ea typeface="Arial"/>
                <a:cs typeface="Arial"/>
                <a:sym typeface="Arial"/>
              </a:rPr>
              <a:t>&lt;HTML&gt;</a:t>
            </a:r>
            <a:endParaRPr dirty="0"/>
          </a:p>
          <a:p>
            <a:pPr marL="342900" lvl="0" indent="-342900" algn="l" rtl="0">
              <a:lnSpc>
                <a:spcPct val="90000"/>
              </a:lnSpc>
              <a:spcBef>
                <a:spcPts val="560"/>
              </a:spcBef>
              <a:spcAft>
                <a:spcPts val="0"/>
              </a:spcAft>
              <a:buClr>
                <a:schemeClr val="dk1"/>
              </a:buClr>
              <a:buSzPts val="2800"/>
              <a:buFont typeface="Arial"/>
              <a:buNone/>
            </a:pPr>
            <a:r>
              <a:rPr lang="en-US" sz="2800" b="1" i="0" u="none" dirty="0">
                <a:solidFill>
                  <a:schemeClr val="dk1"/>
                </a:solidFill>
                <a:latin typeface="Arial"/>
                <a:ea typeface="Arial"/>
                <a:cs typeface="Arial"/>
                <a:sym typeface="Arial"/>
              </a:rPr>
              <a:t>&lt;HEAD&gt;</a:t>
            </a:r>
            <a:endParaRPr dirty="0"/>
          </a:p>
          <a:p>
            <a:pPr marL="342900" lvl="0" indent="-342900" algn="l" rtl="0">
              <a:lnSpc>
                <a:spcPct val="90000"/>
              </a:lnSpc>
              <a:spcBef>
                <a:spcPts val="560"/>
              </a:spcBef>
              <a:spcAft>
                <a:spcPts val="0"/>
              </a:spcAft>
              <a:buClr>
                <a:schemeClr val="dk1"/>
              </a:buClr>
              <a:buSzPts val="2800"/>
              <a:buFont typeface="Arial"/>
              <a:buNone/>
            </a:pPr>
            <a:r>
              <a:rPr lang="en-US" sz="2800" b="1" i="0" u="none" dirty="0">
                <a:solidFill>
                  <a:schemeClr val="dk1"/>
                </a:solidFill>
                <a:latin typeface="Arial"/>
                <a:ea typeface="Arial"/>
                <a:cs typeface="Arial"/>
                <a:sym typeface="Arial"/>
              </a:rPr>
              <a:t>&lt;TITLE&gt; Framed Page &lt;/TITLE&gt;</a:t>
            </a:r>
            <a:endParaRPr dirty="0"/>
          </a:p>
          <a:p>
            <a:pPr marL="342900" lvl="0" indent="-342900" algn="l" rtl="0">
              <a:lnSpc>
                <a:spcPct val="90000"/>
              </a:lnSpc>
              <a:spcBef>
                <a:spcPts val="560"/>
              </a:spcBef>
              <a:spcAft>
                <a:spcPts val="0"/>
              </a:spcAft>
              <a:buClr>
                <a:srgbClr val="FF0000"/>
              </a:buClr>
              <a:buSzPts val="2800"/>
              <a:buFont typeface="Arial"/>
              <a:buNone/>
            </a:pPr>
            <a:r>
              <a:rPr lang="en-US" sz="2800" b="1" i="0" u="none" dirty="0">
                <a:solidFill>
                  <a:srgbClr val="FF0000"/>
                </a:solidFill>
                <a:latin typeface="Arial"/>
                <a:ea typeface="Arial"/>
                <a:cs typeface="Arial"/>
                <a:sym typeface="Arial"/>
              </a:rPr>
              <a:t>&lt;FRAMESET COLS=“23%,77%”&gt;</a:t>
            </a:r>
            <a:endParaRPr dirty="0"/>
          </a:p>
          <a:p>
            <a:pPr marL="342900" lvl="0" indent="-342900" algn="l" rtl="0">
              <a:lnSpc>
                <a:spcPct val="90000"/>
              </a:lnSpc>
              <a:spcBef>
                <a:spcPts val="560"/>
              </a:spcBef>
              <a:spcAft>
                <a:spcPts val="0"/>
              </a:spcAft>
              <a:buClr>
                <a:srgbClr val="0000CC"/>
              </a:buClr>
              <a:buSzPts val="2800"/>
              <a:buFont typeface="Arial"/>
              <a:buNone/>
            </a:pPr>
            <a:r>
              <a:rPr lang="en-US" sz="2800" b="1" i="0" u="none" dirty="0">
                <a:solidFill>
                  <a:srgbClr val="0000CC"/>
                </a:solidFill>
                <a:latin typeface="Arial"/>
                <a:ea typeface="Arial"/>
                <a:cs typeface="Arial"/>
                <a:sym typeface="Arial"/>
              </a:rPr>
              <a:t>&lt;FRAME SRC=“Doc1.html”&gt;</a:t>
            </a:r>
            <a:endParaRPr dirty="0"/>
          </a:p>
          <a:p>
            <a:pPr marL="342900" lvl="0" indent="-342900" algn="l" rtl="0">
              <a:lnSpc>
                <a:spcPct val="90000"/>
              </a:lnSpc>
              <a:spcBef>
                <a:spcPts val="560"/>
              </a:spcBef>
              <a:spcAft>
                <a:spcPts val="0"/>
              </a:spcAft>
              <a:buClr>
                <a:srgbClr val="0000CC"/>
              </a:buClr>
              <a:buSzPts val="2800"/>
              <a:buFont typeface="Arial"/>
              <a:buNone/>
            </a:pPr>
            <a:r>
              <a:rPr lang="en-US" sz="2800" b="1" i="0" u="none" dirty="0">
                <a:solidFill>
                  <a:srgbClr val="0000CC"/>
                </a:solidFill>
                <a:latin typeface="Arial"/>
                <a:ea typeface="Arial"/>
                <a:cs typeface="Arial"/>
                <a:sym typeface="Arial"/>
              </a:rPr>
              <a:t>&lt;FRAME SRC=“Doc2.html”&gt;</a:t>
            </a:r>
            <a:endParaRPr dirty="0"/>
          </a:p>
          <a:p>
            <a:pPr marL="342900" lvl="0" indent="-342900" algn="l" rtl="0">
              <a:lnSpc>
                <a:spcPct val="90000"/>
              </a:lnSpc>
              <a:spcBef>
                <a:spcPts val="560"/>
              </a:spcBef>
              <a:spcAft>
                <a:spcPts val="0"/>
              </a:spcAft>
              <a:buClr>
                <a:srgbClr val="FF0000"/>
              </a:buClr>
              <a:buSzPts val="2800"/>
              <a:buFont typeface="Arial"/>
              <a:buNone/>
            </a:pPr>
            <a:r>
              <a:rPr lang="en-US" sz="2800" b="1" i="0" u="none" dirty="0">
                <a:solidFill>
                  <a:srgbClr val="FF0000"/>
                </a:solidFill>
                <a:latin typeface="Arial"/>
                <a:ea typeface="Arial"/>
                <a:cs typeface="Arial"/>
                <a:sym typeface="Arial"/>
              </a:rPr>
              <a:t>&lt;/</a:t>
            </a:r>
            <a:r>
              <a:rPr lang="en-US" sz="2800" b="1" i="0" u="none" dirty="0" err="1">
                <a:solidFill>
                  <a:srgbClr val="FF0000"/>
                </a:solidFill>
                <a:latin typeface="Arial"/>
                <a:ea typeface="Arial"/>
                <a:cs typeface="Arial"/>
                <a:sym typeface="Arial"/>
              </a:rPr>
              <a:t>FRAMeSET</a:t>
            </a:r>
            <a:r>
              <a:rPr lang="en-US" sz="2800" b="1" i="0" u="none" dirty="0">
                <a:solidFill>
                  <a:srgbClr val="FF0000"/>
                </a:solidFill>
                <a:latin typeface="Arial"/>
                <a:ea typeface="Arial"/>
                <a:cs typeface="Arial"/>
                <a:sym typeface="Arial"/>
              </a:rPr>
              <a:t> &gt;</a:t>
            </a:r>
            <a:endParaRPr dirty="0"/>
          </a:p>
          <a:p>
            <a:pPr marL="342900" lvl="0" indent="-342900" algn="l" rtl="0">
              <a:lnSpc>
                <a:spcPct val="90000"/>
              </a:lnSpc>
              <a:spcBef>
                <a:spcPts val="560"/>
              </a:spcBef>
              <a:spcAft>
                <a:spcPts val="0"/>
              </a:spcAft>
              <a:buClr>
                <a:schemeClr val="dk1"/>
              </a:buClr>
              <a:buSzPts val="2800"/>
              <a:buFont typeface="Arial"/>
              <a:buNone/>
            </a:pPr>
            <a:r>
              <a:rPr lang="en-US" sz="2800" b="1" i="0" u="none" dirty="0">
                <a:solidFill>
                  <a:schemeClr val="dk1"/>
                </a:solidFill>
                <a:latin typeface="Arial"/>
                <a:ea typeface="Arial"/>
                <a:cs typeface="Arial"/>
                <a:sym typeface="Arial"/>
              </a:rPr>
              <a:t>&lt;/HEAD&gt;</a:t>
            </a:r>
            <a:endParaRPr dirty="0"/>
          </a:p>
          <a:p>
            <a:pPr marL="342900" lvl="0" indent="-342900" algn="l" rtl="0">
              <a:lnSpc>
                <a:spcPct val="90000"/>
              </a:lnSpc>
              <a:spcBef>
                <a:spcPts val="560"/>
              </a:spcBef>
              <a:spcAft>
                <a:spcPts val="0"/>
              </a:spcAft>
              <a:buClr>
                <a:schemeClr val="dk1"/>
              </a:buClr>
              <a:buSzPts val="2800"/>
              <a:buFont typeface="Arial"/>
              <a:buNone/>
            </a:pPr>
            <a:endParaRPr sz="2800" b="1" i="0" u="none" dirty="0">
              <a:solidFill>
                <a:srgbClr val="FF0000"/>
              </a:solidFill>
              <a:latin typeface="Arial"/>
              <a:ea typeface="Arial"/>
              <a:cs typeface="Arial"/>
              <a:sym typeface="Arial"/>
            </a:endParaRPr>
          </a:p>
          <a:p>
            <a:pPr marL="342900" lvl="0" indent="-342900" algn="l" rtl="0">
              <a:lnSpc>
                <a:spcPct val="90000"/>
              </a:lnSpc>
              <a:spcBef>
                <a:spcPts val="560"/>
              </a:spcBef>
              <a:spcAft>
                <a:spcPts val="0"/>
              </a:spcAft>
              <a:buClr>
                <a:schemeClr val="dk1"/>
              </a:buClr>
              <a:buSzPts val="2800"/>
              <a:buFont typeface="Arial"/>
              <a:buNone/>
            </a:pPr>
            <a:r>
              <a:rPr lang="en-US" sz="2800" b="1" i="0" u="none" dirty="0">
                <a:solidFill>
                  <a:schemeClr val="dk1"/>
                </a:solidFill>
                <a:latin typeface="Arial"/>
                <a:ea typeface="Arial"/>
                <a:cs typeface="Arial"/>
                <a:sym typeface="Arial"/>
              </a:rPr>
              <a:t>&lt;/HTML&gt;</a:t>
            </a:r>
            <a:endParaRPr dirty="0"/>
          </a:p>
          <a:p>
            <a:pPr marL="342900" lvl="0" indent="-165100" algn="l" rtl="0">
              <a:spcBef>
                <a:spcPts val="560"/>
              </a:spcBef>
              <a:spcAft>
                <a:spcPts val="0"/>
              </a:spcAft>
              <a:buClr>
                <a:schemeClr val="dk1"/>
              </a:buClr>
              <a:buSzPts val="2800"/>
              <a:buFont typeface="Arial"/>
              <a:buNone/>
            </a:pPr>
            <a:endParaRPr sz="2800" b="1" i="0" u="none" dirty="0">
              <a:solidFill>
                <a:schemeClr val="dk1"/>
              </a:solidFill>
              <a:latin typeface="Arial"/>
              <a:ea typeface="Arial"/>
              <a:cs typeface="Arial"/>
              <a:sym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107"/>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93</a:t>
            </a:fld>
            <a:endParaRPr/>
          </a:p>
        </p:txBody>
      </p:sp>
      <p:sp>
        <p:nvSpPr>
          <p:cNvPr id="799" name="Google Shape;799;p107"/>
          <p:cNvSpPr txBox="1">
            <a:spLocks noGrp="1"/>
          </p:cNvSpPr>
          <p:nvPr>
            <p:ph type="title"/>
          </p:nvPr>
        </p:nvSpPr>
        <p:spPr>
          <a:xfrm>
            <a:off x="457200" y="274637"/>
            <a:ext cx="8458200" cy="1401762"/>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3400"/>
              <a:buFont typeface="Arial"/>
              <a:buNone/>
            </a:pPr>
            <a:r>
              <a:rPr lang="en-US" sz="3400" b="1" i="0" u="none">
                <a:solidFill>
                  <a:srgbClr val="FFFF00"/>
                </a:solidFill>
                <a:latin typeface="Arial"/>
                <a:ea typeface="Arial"/>
                <a:cs typeface="Arial"/>
                <a:sym typeface="Arial"/>
              </a:rPr>
              <a:t>The Diagram below is a graphical view of the document described above</a:t>
            </a:r>
            <a:endParaRPr/>
          </a:p>
        </p:txBody>
      </p:sp>
      <p:grpSp>
        <p:nvGrpSpPr>
          <p:cNvPr id="800" name="Google Shape;800;p107"/>
          <p:cNvGrpSpPr/>
          <p:nvPr/>
        </p:nvGrpSpPr>
        <p:grpSpPr>
          <a:xfrm>
            <a:off x="1752600" y="2286000"/>
            <a:ext cx="5372100" cy="3314700"/>
            <a:chOff x="1800" y="1620"/>
            <a:chExt cx="8460" cy="5220"/>
          </a:xfrm>
        </p:grpSpPr>
        <p:sp>
          <p:nvSpPr>
            <p:cNvPr id="801" name="Google Shape;801;p107"/>
            <p:cNvSpPr txBox="1"/>
            <p:nvPr/>
          </p:nvSpPr>
          <p:spPr>
            <a:xfrm>
              <a:off x="1800" y="1620"/>
              <a:ext cx="8460" cy="5220"/>
            </a:xfrm>
            <a:prstGeom prst="rect">
              <a:avLst/>
            </a:prstGeom>
            <a:solidFill>
              <a:schemeClr val="accent1"/>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802" name="Google Shape;802;p107"/>
            <p:cNvSpPr txBox="1"/>
            <p:nvPr/>
          </p:nvSpPr>
          <p:spPr>
            <a:xfrm>
              <a:off x="2700" y="1797"/>
              <a:ext cx="6660" cy="540"/>
            </a:xfrm>
            <a:prstGeom prst="rect">
              <a:avLst/>
            </a:prstGeom>
            <a:solidFill>
              <a:schemeClr val="accent1"/>
            </a:solidFill>
            <a:ln w="9525" cap="flat" cmpd="sng">
              <a:solidFill>
                <a:srgbClr val="FFFFF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CC"/>
                </a:buClr>
                <a:buSzPts val="2000"/>
                <a:buFont typeface="Times New Roman"/>
                <a:buNone/>
              </a:pPr>
              <a:r>
                <a:rPr lang="en-US" sz="2000" b="1" i="0" u="none">
                  <a:solidFill>
                    <a:srgbClr val="0000CC"/>
                  </a:solidFill>
                  <a:latin typeface="Times New Roman"/>
                  <a:ea typeface="Times New Roman"/>
                  <a:cs typeface="Times New Roman"/>
                  <a:sym typeface="Times New Roman"/>
                </a:rPr>
                <a:t>FRAMESET COLS=”23%, 77%”</a:t>
              </a:r>
              <a:endParaRPr/>
            </a:p>
          </p:txBody>
        </p:sp>
        <p:sp>
          <p:nvSpPr>
            <p:cNvPr id="803" name="Google Shape;803;p107"/>
            <p:cNvSpPr txBox="1"/>
            <p:nvPr/>
          </p:nvSpPr>
          <p:spPr>
            <a:xfrm>
              <a:off x="5040" y="2520"/>
              <a:ext cx="4680" cy="3960"/>
            </a:xfrm>
            <a:prstGeom prst="rect">
              <a:avLst/>
            </a:prstGeom>
            <a:solidFill>
              <a:schemeClr val="accent1"/>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2000"/>
                <a:buFont typeface="Times New Roman"/>
                <a:buNone/>
              </a:pPr>
              <a:r>
                <a:rPr lang="en-US" sz="2000" b="1" i="0" u="none">
                  <a:solidFill>
                    <a:srgbClr val="FF0000"/>
                  </a:solidFill>
                  <a:latin typeface="Times New Roman"/>
                  <a:ea typeface="Times New Roman"/>
                  <a:cs typeface="Times New Roman"/>
                  <a:sym typeface="Times New Roman"/>
                </a:rPr>
                <a:t>FRAME</a:t>
              </a:r>
              <a:endParaRPr/>
            </a:p>
            <a:p>
              <a:pPr marL="0" marR="0" lvl="0" indent="0" algn="l" rtl="0">
                <a:lnSpc>
                  <a:spcPct val="100000"/>
                </a:lnSpc>
                <a:spcBef>
                  <a:spcPts val="0"/>
                </a:spcBef>
                <a:spcAft>
                  <a:spcPts val="0"/>
                </a:spcAft>
                <a:buClr>
                  <a:schemeClr val="dk1"/>
                </a:buClr>
                <a:buSzPts val="2000"/>
                <a:buFont typeface="Arial"/>
                <a:buNone/>
              </a:pPr>
              <a:endParaRPr sz="2000" b="1" i="0" u="none">
                <a:solidFill>
                  <a:srgbClr val="0000CC"/>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CC"/>
                </a:buClr>
                <a:buSzPts val="2000"/>
                <a:buFont typeface="Times New Roman"/>
                <a:buNone/>
              </a:pPr>
              <a:r>
                <a:rPr lang="en-US" sz="2000" b="1" i="0" u="none">
                  <a:solidFill>
                    <a:srgbClr val="0000CC"/>
                  </a:solidFill>
                  <a:latin typeface="Times New Roman"/>
                  <a:ea typeface="Times New Roman"/>
                  <a:cs typeface="Times New Roman"/>
                  <a:sym typeface="Times New Roman"/>
                </a:rPr>
                <a:t>NAME=right_pane</a:t>
              </a:r>
              <a:endParaRPr/>
            </a:p>
            <a:p>
              <a:pPr marL="0" marR="0" lvl="0" indent="0" algn="l" rtl="0">
                <a:lnSpc>
                  <a:spcPct val="100000"/>
                </a:lnSpc>
                <a:spcBef>
                  <a:spcPts val="0"/>
                </a:spcBef>
                <a:spcAft>
                  <a:spcPts val="0"/>
                </a:spcAft>
                <a:buClr>
                  <a:srgbClr val="0000CC"/>
                </a:buClr>
                <a:buSzPts val="2000"/>
                <a:buFont typeface="Times New Roman"/>
                <a:buNone/>
              </a:pPr>
              <a:r>
                <a:rPr lang="en-US" sz="2000" b="1" i="0" u="none">
                  <a:solidFill>
                    <a:srgbClr val="0000CC"/>
                  </a:solidFill>
                  <a:latin typeface="Times New Roman"/>
                  <a:ea typeface="Times New Roman"/>
                  <a:cs typeface="Times New Roman"/>
                  <a:sym typeface="Times New Roman"/>
                </a:rPr>
                <a:t>SRC= Doc2.html</a:t>
              </a:r>
              <a:endParaRPr/>
            </a:p>
          </p:txBody>
        </p:sp>
        <p:sp>
          <p:nvSpPr>
            <p:cNvPr id="804" name="Google Shape;804;p107"/>
            <p:cNvSpPr txBox="1"/>
            <p:nvPr/>
          </p:nvSpPr>
          <p:spPr>
            <a:xfrm>
              <a:off x="2160" y="2520"/>
              <a:ext cx="2520" cy="3960"/>
            </a:xfrm>
            <a:prstGeom prst="rect">
              <a:avLst/>
            </a:prstGeom>
            <a:solidFill>
              <a:schemeClr val="accent1"/>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2000"/>
                <a:buFont typeface="Times New Roman"/>
                <a:buNone/>
              </a:pPr>
              <a:r>
                <a:rPr lang="en-US" sz="2000" b="1" i="0" u="none">
                  <a:solidFill>
                    <a:srgbClr val="FF0000"/>
                  </a:solidFill>
                  <a:latin typeface="Times New Roman"/>
                  <a:ea typeface="Times New Roman"/>
                  <a:cs typeface="Times New Roman"/>
                  <a:sym typeface="Times New Roman"/>
                </a:rPr>
                <a:t>FRAME</a:t>
              </a:r>
              <a:endParaRPr/>
            </a:p>
            <a:p>
              <a:pPr marL="0" marR="0" lvl="0" indent="0" algn="l" rtl="0">
                <a:lnSpc>
                  <a:spcPct val="100000"/>
                </a:lnSpc>
                <a:spcBef>
                  <a:spcPts val="0"/>
                </a:spcBef>
                <a:spcAft>
                  <a:spcPts val="0"/>
                </a:spcAft>
                <a:buClr>
                  <a:schemeClr val="dk1"/>
                </a:buClr>
                <a:buSzPts val="2000"/>
                <a:buFont typeface="Arial"/>
                <a:buNone/>
              </a:pPr>
              <a:endParaRPr sz="2000" b="1" i="0" u="none">
                <a:solidFill>
                  <a:srgbClr val="0000CC"/>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CC"/>
                </a:buClr>
                <a:buSzPts val="2000"/>
                <a:buFont typeface="Times New Roman"/>
                <a:buNone/>
              </a:pPr>
              <a:r>
                <a:rPr lang="en-US" sz="2000" b="1" i="0" u="none">
                  <a:solidFill>
                    <a:srgbClr val="0000CC"/>
                  </a:solidFill>
                  <a:latin typeface="Times New Roman"/>
                  <a:ea typeface="Times New Roman"/>
                  <a:cs typeface="Times New Roman"/>
                  <a:sym typeface="Times New Roman"/>
                </a:rPr>
                <a:t>NAME= left_pane</a:t>
              </a:r>
              <a:endParaRPr/>
            </a:p>
            <a:p>
              <a:pPr marL="0" marR="0" lvl="0" indent="0" algn="l" rtl="0">
                <a:lnSpc>
                  <a:spcPct val="100000"/>
                </a:lnSpc>
                <a:spcBef>
                  <a:spcPts val="0"/>
                </a:spcBef>
                <a:spcAft>
                  <a:spcPts val="0"/>
                </a:spcAft>
                <a:buClr>
                  <a:srgbClr val="0000CC"/>
                </a:buClr>
                <a:buSzPts val="2000"/>
                <a:buFont typeface="Times New Roman"/>
                <a:buNone/>
              </a:pPr>
              <a:r>
                <a:rPr lang="en-US" sz="2000" b="1" i="0" u="none">
                  <a:solidFill>
                    <a:srgbClr val="0000CC"/>
                  </a:solidFill>
                  <a:latin typeface="Times New Roman"/>
                  <a:ea typeface="Times New Roman"/>
                  <a:cs typeface="Times New Roman"/>
                  <a:sym typeface="Times New Roman"/>
                </a:rPr>
                <a:t>SRC=Doc1.html</a:t>
              </a:r>
              <a:endParaRPr/>
            </a:p>
          </p:txBody>
        </p:sp>
      </p:gr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108"/>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94</a:t>
            </a:fld>
            <a:endParaRPr/>
          </a:p>
        </p:txBody>
      </p:sp>
      <p:sp>
        <p:nvSpPr>
          <p:cNvPr id="810" name="Google Shape;810;p108"/>
          <p:cNvSpPr txBox="1">
            <a:spLocks noGrp="1"/>
          </p:cNvSpPr>
          <p:nvPr>
            <p:ph type="title"/>
          </p:nvPr>
        </p:nvSpPr>
        <p:spPr>
          <a:xfrm>
            <a:off x="606425" y="274637"/>
            <a:ext cx="7931150" cy="9144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&lt;FRAMESET&gt; </a:t>
            </a:r>
            <a:r>
              <a:rPr lang="en-US" sz="4400" b="1" i="0" u="none">
                <a:solidFill>
                  <a:srgbClr val="FFFF00"/>
                </a:solidFill>
                <a:latin typeface="Arial"/>
                <a:ea typeface="Arial"/>
                <a:cs typeface="Arial"/>
                <a:sym typeface="Arial"/>
              </a:rPr>
              <a:t>Container</a:t>
            </a:r>
            <a:r>
              <a:rPr lang="en-US" sz="4400" b="0" i="0" u="none">
                <a:solidFill>
                  <a:srgbClr val="FFFF00"/>
                </a:solidFill>
                <a:latin typeface="Arial"/>
                <a:ea typeface="Arial"/>
                <a:cs typeface="Arial"/>
                <a:sym typeface="Arial"/>
              </a:rPr>
              <a:t> </a:t>
            </a:r>
            <a:endParaRPr/>
          </a:p>
        </p:txBody>
      </p:sp>
      <p:sp>
        <p:nvSpPr>
          <p:cNvPr id="811" name="Google Shape;811;p108"/>
          <p:cNvSpPr txBox="1">
            <a:spLocks noGrp="1"/>
          </p:cNvSpPr>
          <p:nvPr>
            <p:ph type="body" idx="1"/>
          </p:nvPr>
        </p:nvSpPr>
        <p:spPr>
          <a:xfrm>
            <a:off x="685800" y="1447800"/>
            <a:ext cx="7772400" cy="4953000"/>
          </a:xfrm>
          <a:prstGeom prst="rect">
            <a:avLst/>
          </a:prstGeom>
          <a:solidFill>
            <a:schemeClr val="accent1"/>
          </a:solidFill>
          <a:ln w="9525" cap="flat" cmpd="sng">
            <a:solidFill>
              <a:srgbClr val="333300"/>
            </a:solidFill>
            <a:prstDash val="solid"/>
            <a:miter lim="524288"/>
            <a:headEnd type="none" w="sm" len="sm"/>
            <a:tailEnd type="none" w="sm" len="sm"/>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rgbClr val="0000CC"/>
              </a:buClr>
              <a:buSzPts val="2400"/>
              <a:buFont typeface="Arial"/>
              <a:buNone/>
            </a:pPr>
            <a:r>
              <a:rPr lang="en-US" sz="2400" b="1" i="0" u="none">
                <a:solidFill>
                  <a:srgbClr val="0000CC"/>
                </a:solidFill>
                <a:latin typeface="Arial"/>
                <a:ea typeface="Arial"/>
                <a:cs typeface="Arial"/>
                <a:sym typeface="Arial"/>
              </a:rPr>
              <a:t>&lt;FRAMESET&gt;</a:t>
            </a:r>
            <a:r>
              <a:rPr lang="en-US" sz="2400" b="1" i="1" u="none">
                <a:solidFill>
                  <a:schemeClr val="dk1"/>
                </a:solidFill>
                <a:latin typeface="Arial"/>
                <a:ea typeface="Arial"/>
                <a:cs typeface="Arial"/>
                <a:sym typeface="Arial"/>
              </a:rPr>
              <a:t> :</a:t>
            </a:r>
            <a:r>
              <a:rPr lang="en-US" sz="2400" b="0" i="0" u="none">
                <a:solidFill>
                  <a:schemeClr val="dk1"/>
                </a:solidFill>
                <a:latin typeface="Arial"/>
                <a:ea typeface="Arial"/>
                <a:cs typeface="Arial"/>
                <a:sym typeface="Arial"/>
              </a:rPr>
              <a:t> The FRAMESET element creates divisions in the browser window in a single direction. This allows you to define divisions as either rows or columns.</a:t>
            </a:r>
            <a:endParaRPr/>
          </a:p>
          <a:p>
            <a:pPr marL="342900" lvl="0" indent="-342900" algn="l" rtl="0">
              <a:lnSpc>
                <a:spcPct val="90000"/>
              </a:lnSpc>
              <a:spcBef>
                <a:spcPts val="480"/>
              </a:spcBef>
              <a:spcAft>
                <a:spcPts val="0"/>
              </a:spcAft>
              <a:buClr>
                <a:schemeClr val="accent2"/>
              </a:buClr>
              <a:buSzPts val="2400"/>
              <a:buFont typeface="Noto Sans Symbols"/>
              <a:buChar char="▪"/>
            </a:pPr>
            <a:r>
              <a:rPr lang="en-US" sz="2400" b="1" i="0" u="none">
                <a:solidFill>
                  <a:srgbClr val="0000CC"/>
                </a:solidFill>
                <a:latin typeface="Arial"/>
                <a:ea typeface="Arial"/>
                <a:cs typeface="Arial"/>
                <a:sym typeface="Arial"/>
              </a:rPr>
              <a:t>ROWS</a:t>
            </a:r>
            <a:r>
              <a:rPr lang="en-US" sz="2400" b="1" i="1" u="none">
                <a:solidFill>
                  <a:schemeClr val="dk1"/>
                </a:solidFill>
                <a:latin typeface="Arial"/>
                <a:ea typeface="Arial"/>
                <a:cs typeface="Arial"/>
                <a:sym typeface="Arial"/>
              </a:rPr>
              <a:t> : </a:t>
            </a:r>
            <a:r>
              <a:rPr lang="en-US" sz="2400" b="0" i="0" u="none">
                <a:solidFill>
                  <a:schemeClr val="dk1"/>
                </a:solidFill>
                <a:latin typeface="Arial"/>
                <a:ea typeface="Arial"/>
                <a:cs typeface="Arial"/>
                <a:sym typeface="Arial"/>
              </a:rPr>
              <a:t>Determines the size and number of rectangular rows within a &lt;FRAMESET&gt;. They are set from top of the display area to the bottom.</a:t>
            </a:r>
            <a:endParaRPr/>
          </a:p>
          <a:p>
            <a:pPr marL="342900" lvl="0" indent="-342900" algn="l" rtl="0">
              <a:lnSpc>
                <a:spcPct val="90000"/>
              </a:lnSpc>
              <a:spcBef>
                <a:spcPts val="480"/>
              </a:spcBef>
              <a:spcAft>
                <a:spcPts val="0"/>
              </a:spcAft>
              <a:buClr>
                <a:srgbClr val="FF0000"/>
              </a:buClr>
              <a:buSzPts val="2400"/>
              <a:buFont typeface="Arial"/>
              <a:buNone/>
            </a:pPr>
            <a:r>
              <a:rPr lang="en-US" sz="2400" b="1" i="0" u="none">
                <a:solidFill>
                  <a:srgbClr val="FF0000"/>
                </a:solidFill>
                <a:latin typeface="Arial"/>
                <a:ea typeface="Arial"/>
                <a:cs typeface="Arial"/>
                <a:sym typeface="Arial"/>
              </a:rPr>
              <a:t>Possible values are:</a:t>
            </a:r>
            <a:endParaRPr/>
          </a:p>
          <a:p>
            <a:pPr marL="342900" lvl="0" indent="-342900" algn="l" rtl="0">
              <a:lnSpc>
                <a:spcPct val="90000"/>
              </a:lnSpc>
              <a:spcBef>
                <a:spcPts val="480"/>
              </a:spcBef>
              <a:spcAft>
                <a:spcPts val="0"/>
              </a:spcAft>
              <a:buClr>
                <a:schemeClr val="accent2"/>
              </a:buClr>
              <a:buSzPts val="2400"/>
              <a:buFont typeface="Noto Sans Symbols"/>
              <a:buChar char="▪"/>
            </a:pPr>
            <a:r>
              <a:rPr lang="en-US" sz="2400" b="0" i="0" u="none">
                <a:solidFill>
                  <a:schemeClr val="dk1"/>
                </a:solidFill>
                <a:latin typeface="Arial"/>
                <a:ea typeface="Arial"/>
                <a:cs typeface="Arial"/>
                <a:sym typeface="Arial"/>
              </a:rPr>
              <a:t>Absolute pixel units, I.e. “360,120”.</a:t>
            </a:r>
            <a:endParaRPr/>
          </a:p>
          <a:p>
            <a:pPr marL="342900" lvl="0" indent="-342900" algn="l" rtl="0">
              <a:lnSpc>
                <a:spcPct val="90000"/>
              </a:lnSpc>
              <a:spcBef>
                <a:spcPts val="480"/>
              </a:spcBef>
              <a:spcAft>
                <a:spcPts val="0"/>
              </a:spcAft>
              <a:buClr>
                <a:schemeClr val="accent2"/>
              </a:buClr>
              <a:buSzPts val="2400"/>
              <a:buFont typeface="Noto Sans Symbols"/>
              <a:buChar char="▪"/>
            </a:pPr>
            <a:r>
              <a:rPr lang="en-US" sz="2400" b="0" i="0" u="none">
                <a:solidFill>
                  <a:schemeClr val="dk1"/>
                </a:solidFill>
                <a:latin typeface="Arial"/>
                <a:ea typeface="Arial"/>
                <a:cs typeface="Arial"/>
                <a:sym typeface="Arial"/>
              </a:rPr>
              <a:t>A percentage of screen height, e.g. “75%,25%”.</a:t>
            </a:r>
            <a:endParaRPr/>
          </a:p>
          <a:p>
            <a:pPr marL="342900" lvl="0" indent="-342900" algn="l" rtl="0">
              <a:lnSpc>
                <a:spcPct val="90000"/>
              </a:lnSpc>
              <a:spcBef>
                <a:spcPts val="480"/>
              </a:spcBef>
              <a:spcAft>
                <a:spcPts val="0"/>
              </a:spcAft>
              <a:buClr>
                <a:schemeClr val="accent2"/>
              </a:buClr>
              <a:buSzPts val="2400"/>
              <a:buFont typeface="Noto Sans Symbols"/>
              <a:buChar char="▪"/>
            </a:pPr>
            <a:r>
              <a:rPr lang="en-US" sz="2400" b="0" i="0" u="none">
                <a:solidFill>
                  <a:schemeClr val="dk1"/>
                </a:solidFill>
                <a:latin typeface="Arial"/>
                <a:ea typeface="Arial"/>
                <a:cs typeface="Arial"/>
                <a:sym typeface="Arial"/>
              </a:rPr>
              <a:t>Proportional values using the asterisk (*). This is often combined with a value in pixels , e.g. “360,*”.</a:t>
            </a:r>
            <a:endParaRPr/>
          </a:p>
          <a:p>
            <a:pPr marL="342900" lvl="0" indent="-342900" algn="l" rtl="0">
              <a:lnSpc>
                <a:spcPct val="90000"/>
              </a:lnSpc>
              <a:spcBef>
                <a:spcPts val="640"/>
              </a:spcBef>
              <a:spcAft>
                <a:spcPts val="0"/>
              </a:spcAft>
              <a:buClr>
                <a:schemeClr val="accent2"/>
              </a:buClr>
              <a:buSzPts val="3200"/>
              <a:buFont typeface="Noto Sans Symbols"/>
              <a:buChar char="▪"/>
            </a:pPr>
            <a:r>
              <a:rPr lang="en-US" sz="3200" b="0" i="0" u="none">
                <a:solidFill>
                  <a:schemeClr val="dk1"/>
                </a:solidFill>
                <a:latin typeface="Arial"/>
                <a:ea typeface="Arial"/>
                <a:cs typeface="Arial"/>
                <a:sym typeface="Arial"/>
              </a:rPr>
              <a:t>&lt;Frameset cols=“200,20%,*,2*”&gt;</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6" name="Google Shape;816;p109"/>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95</a:t>
            </a:fld>
            <a:endParaRPr/>
          </a:p>
        </p:txBody>
      </p:sp>
      <p:sp>
        <p:nvSpPr>
          <p:cNvPr id="817" name="Google Shape;817;p109"/>
          <p:cNvSpPr txBox="1">
            <a:spLocks noGrp="1"/>
          </p:cNvSpPr>
          <p:nvPr>
            <p:ph type="title"/>
          </p:nvPr>
        </p:nvSpPr>
        <p:spPr>
          <a:xfrm>
            <a:off x="457200" y="274637"/>
            <a:ext cx="8229600" cy="9144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Creating a Frames Page</a:t>
            </a:r>
            <a:endParaRPr/>
          </a:p>
        </p:txBody>
      </p:sp>
      <p:sp>
        <p:nvSpPr>
          <p:cNvPr id="818" name="Google Shape;818;p109"/>
          <p:cNvSpPr txBox="1">
            <a:spLocks noGrp="1"/>
          </p:cNvSpPr>
          <p:nvPr>
            <p:ph type="body" idx="1"/>
          </p:nvPr>
        </p:nvSpPr>
        <p:spPr>
          <a:xfrm>
            <a:off x="381000" y="1524000"/>
            <a:ext cx="8229600" cy="4525962"/>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accent2"/>
              </a:buClr>
              <a:buSzPts val="2800"/>
              <a:buFont typeface="Noto Sans Symbols"/>
              <a:buChar char="▪"/>
            </a:pPr>
            <a:r>
              <a:rPr lang="en-US" sz="2800" b="1" i="0" u="none">
                <a:solidFill>
                  <a:srgbClr val="0000CC"/>
                </a:solidFill>
                <a:latin typeface="Arial"/>
                <a:ea typeface="Arial"/>
                <a:cs typeface="Arial"/>
                <a:sym typeface="Arial"/>
              </a:rPr>
              <a:t>COLS</a:t>
            </a:r>
            <a:r>
              <a:rPr lang="en-US" sz="2800" b="1" i="1" u="none">
                <a:solidFill>
                  <a:schemeClr val="dk1"/>
                </a:solidFill>
                <a:latin typeface="Arial"/>
                <a:ea typeface="Arial"/>
                <a:cs typeface="Arial"/>
                <a:sym typeface="Arial"/>
              </a:rPr>
              <a:t>:</a:t>
            </a:r>
            <a:r>
              <a:rPr lang="en-US" sz="2800" b="0" i="0" u="none">
                <a:solidFill>
                  <a:schemeClr val="dk1"/>
                </a:solidFill>
                <a:latin typeface="Arial"/>
                <a:ea typeface="Arial"/>
                <a:cs typeface="Arial"/>
                <a:sym typeface="Arial"/>
              </a:rPr>
              <a:t> Determines the size and number of rectangular columns within a &lt;FRAMESET&gt;. They are set from </a:t>
            </a:r>
            <a:r>
              <a:rPr lang="en-US" sz="2800" b="1" i="0" u="none">
                <a:solidFill>
                  <a:srgbClr val="FF0000"/>
                </a:solidFill>
                <a:latin typeface="Arial"/>
                <a:ea typeface="Arial"/>
                <a:cs typeface="Arial"/>
                <a:sym typeface="Arial"/>
              </a:rPr>
              <a:t>left</a:t>
            </a:r>
            <a:r>
              <a:rPr lang="en-US" sz="2800" b="0" i="0" u="none">
                <a:solidFill>
                  <a:schemeClr val="dk1"/>
                </a:solidFill>
                <a:latin typeface="Arial"/>
                <a:ea typeface="Arial"/>
                <a:cs typeface="Arial"/>
                <a:sym typeface="Arial"/>
              </a:rPr>
              <a:t> to </a:t>
            </a:r>
            <a:r>
              <a:rPr lang="en-US" sz="2800" b="1" i="0" u="none">
                <a:solidFill>
                  <a:srgbClr val="FF0000"/>
                </a:solidFill>
                <a:latin typeface="Arial"/>
                <a:ea typeface="Arial"/>
                <a:cs typeface="Arial"/>
                <a:sym typeface="Arial"/>
              </a:rPr>
              <a:t>right</a:t>
            </a:r>
            <a:r>
              <a:rPr lang="en-US" sz="2800" b="0" i="0" u="none">
                <a:solidFill>
                  <a:schemeClr val="dk1"/>
                </a:solidFill>
                <a:latin typeface="Arial"/>
                <a:ea typeface="Arial"/>
                <a:cs typeface="Arial"/>
                <a:sym typeface="Arial"/>
              </a:rPr>
              <a:t> of the display area.</a:t>
            </a:r>
            <a:endParaRPr/>
          </a:p>
          <a:p>
            <a:pPr marL="342900" lvl="0" indent="-342900" algn="l" rtl="0">
              <a:lnSpc>
                <a:spcPct val="80000"/>
              </a:lnSpc>
              <a:spcBef>
                <a:spcPts val="560"/>
              </a:spcBef>
              <a:spcAft>
                <a:spcPts val="0"/>
              </a:spcAft>
              <a:buClr>
                <a:schemeClr val="dk1"/>
              </a:buClr>
              <a:buSzPts val="2800"/>
              <a:buFont typeface="Arial"/>
              <a:buNone/>
            </a:pPr>
            <a:endParaRPr sz="2800" b="1" i="0" u="none">
              <a:solidFill>
                <a:srgbClr val="FF0000"/>
              </a:solidFill>
              <a:latin typeface="Arial"/>
              <a:ea typeface="Arial"/>
              <a:cs typeface="Arial"/>
              <a:sym typeface="Arial"/>
            </a:endParaRPr>
          </a:p>
          <a:p>
            <a:pPr marL="342900" lvl="0" indent="-342900" algn="l" rtl="0">
              <a:lnSpc>
                <a:spcPct val="80000"/>
              </a:lnSpc>
              <a:spcBef>
                <a:spcPts val="560"/>
              </a:spcBef>
              <a:spcAft>
                <a:spcPts val="0"/>
              </a:spcAft>
              <a:buClr>
                <a:srgbClr val="FF0000"/>
              </a:buClr>
              <a:buSzPts val="2800"/>
              <a:buFont typeface="Arial"/>
              <a:buNone/>
            </a:pPr>
            <a:r>
              <a:rPr lang="en-US" sz="2800" b="1" i="0" u="none">
                <a:solidFill>
                  <a:srgbClr val="FF0000"/>
                </a:solidFill>
                <a:latin typeface="Arial"/>
                <a:ea typeface="Arial"/>
                <a:cs typeface="Arial"/>
                <a:sym typeface="Arial"/>
              </a:rPr>
              <a:t>Possible values are:</a:t>
            </a:r>
            <a:endParaRPr/>
          </a:p>
          <a:p>
            <a:pPr marL="342900" lvl="0" indent="-342900" algn="l" rtl="0">
              <a:lnSpc>
                <a:spcPct val="80000"/>
              </a:lnSpc>
              <a:spcBef>
                <a:spcPts val="560"/>
              </a:spcBef>
              <a:spcAft>
                <a:spcPts val="0"/>
              </a:spcAft>
              <a:buClr>
                <a:schemeClr val="accent2"/>
              </a:buClr>
              <a:buSzPts val="2800"/>
              <a:buFont typeface="Noto Sans Symbols"/>
              <a:buChar char="▪"/>
            </a:pPr>
            <a:r>
              <a:rPr lang="en-US" sz="2800" b="0" i="0" u="none">
                <a:solidFill>
                  <a:schemeClr val="dk1"/>
                </a:solidFill>
                <a:latin typeface="Arial"/>
                <a:ea typeface="Arial"/>
                <a:cs typeface="Arial"/>
                <a:sym typeface="Arial"/>
              </a:rPr>
              <a:t>Absolute pixel units, I.e. “480,160”.</a:t>
            </a:r>
            <a:endParaRPr/>
          </a:p>
          <a:p>
            <a:pPr marL="342900" lvl="0" indent="-342900" algn="l" rtl="0">
              <a:lnSpc>
                <a:spcPct val="80000"/>
              </a:lnSpc>
              <a:spcBef>
                <a:spcPts val="560"/>
              </a:spcBef>
              <a:spcAft>
                <a:spcPts val="0"/>
              </a:spcAft>
              <a:buClr>
                <a:schemeClr val="accent2"/>
              </a:buClr>
              <a:buSzPts val="2800"/>
              <a:buFont typeface="Noto Sans Symbols"/>
              <a:buChar char="▪"/>
            </a:pPr>
            <a:r>
              <a:rPr lang="en-US" sz="2800" b="0" i="0" u="none">
                <a:solidFill>
                  <a:schemeClr val="dk1"/>
                </a:solidFill>
                <a:latin typeface="Arial"/>
                <a:ea typeface="Arial"/>
                <a:cs typeface="Arial"/>
                <a:sym typeface="Arial"/>
              </a:rPr>
              <a:t>A percentage of screen width, e.g. “75%,25%”.</a:t>
            </a:r>
            <a:endParaRPr/>
          </a:p>
          <a:p>
            <a:pPr marL="342900" lvl="0" indent="-342900" algn="l" rtl="0">
              <a:lnSpc>
                <a:spcPct val="80000"/>
              </a:lnSpc>
              <a:spcBef>
                <a:spcPts val="560"/>
              </a:spcBef>
              <a:spcAft>
                <a:spcPts val="0"/>
              </a:spcAft>
              <a:buClr>
                <a:schemeClr val="accent2"/>
              </a:buClr>
              <a:buSzPts val="2800"/>
              <a:buFont typeface="Noto Sans Symbols"/>
              <a:buChar char="▪"/>
            </a:pPr>
            <a:r>
              <a:rPr lang="en-US" sz="2800" b="0" i="0" u="none">
                <a:solidFill>
                  <a:schemeClr val="dk1"/>
                </a:solidFill>
                <a:latin typeface="Arial"/>
                <a:ea typeface="Arial"/>
                <a:cs typeface="Arial"/>
                <a:sym typeface="Arial"/>
              </a:rPr>
              <a:t>Proportional values using the asterisk (*). This is often combined with a value in pixels , e.g. “480,*”.</a:t>
            </a:r>
            <a:endParaRPr/>
          </a:p>
          <a:p>
            <a:pPr marL="342900" lvl="0" indent="-165100" algn="l" rtl="0">
              <a:spcBef>
                <a:spcPts val="560"/>
              </a:spcBef>
              <a:spcAft>
                <a:spcPts val="0"/>
              </a:spcAft>
              <a:buClr>
                <a:schemeClr val="dk1"/>
              </a:buClr>
              <a:buSzPts val="2800"/>
              <a:buFont typeface="Arial"/>
              <a:buNone/>
            </a:pPr>
            <a:endParaRPr sz="2800" b="0" i="0" u="none">
              <a:solidFill>
                <a:schemeClr val="dk1"/>
              </a:solidFill>
              <a:latin typeface="Arial"/>
              <a:ea typeface="Arial"/>
              <a:cs typeface="Arial"/>
              <a:sym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110"/>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96</a:t>
            </a:fld>
            <a:endParaRPr/>
          </a:p>
        </p:txBody>
      </p:sp>
      <p:sp>
        <p:nvSpPr>
          <p:cNvPr id="824" name="Google Shape;824;p110"/>
          <p:cNvSpPr txBox="1">
            <a:spLocks noGrp="1"/>
          </p:cNvSpPr>
          <p:nvPr>
            <p:ph type="title"/>
          </p:nvPr>
        </p:nvSpPr>
        <p:spPr>
          <a:xfrm>
            <a:off x="457200" y="274637"/>
            <a:ext cx="8229600" cy="8382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Creating a Frames Page</a:t>
            </a:r>
            <a:endParaRPr/>
          </a:p>
        </p:txBody>
      </p:sp>
      <p:sp>
        <p:nvSpPr>
          <p:cNvPr id="825" name="Google Shape;825;p110"/>
          <p:cNvSpPr txBox="1">
            <a:spLocks noGrp="1"/>
          </p:cNvSpPr>
          <p:nvPr>
            <p:ph type="body" idx="1"/>
          </p:nvPr>
        </p:nvSpPr>
        <p:spPr>
          <a:xfrm>
            <a:off x="685800" y="1524000"/>
            <a:ext cx="7772400" cy="4876800"/>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accent2"/>
              </a:buClr>
              <a:buSzPts val="2400"/>
              <a:buFont typeface="Noto Sans Symbols"/>
              <a:buChar char="▪"/>
            </a:pPr>
            <a:r>
              <a:rPr lang="en-US" sz="2400" b="1" i="0" u="none">
                <a:solidFill>
                  <a:srgbClr val="0000CC"/>
                </a:solidFill>
                <a:latin typeface="Arial"/>
                <a:ea typeface="Arial"/>
                <a:cs typeface="Arial"/>
                <a:sym typeface="Arial"/>
              </a:rPr>
              <a:t>FRAMEBORDER</a:t>
            </a:r>
            <a:r>
              <a:rPr lang="en-US" sz="2400" b="1" i="1" u="none">
                <a:solidFill>
                  <a:schemeClr val="dk1"/>
                </a:solidFill>
                <a:latin typeface="Arial"/>
                <a:ea typeface="Arial"/>
                <a:cs typeface="Arial"/>
                <a:sym typeface="Arial"/>
              </a:rPr>
              <a:t> </a:t>
            </a:r>
            <a:r>
              <a:rPr lang="en-US" sz="2400" b="1" i="0" u="none">
                <a:solidFill>
                  <a:schemeClr val="dk1"/>
                </a:solidFill>
                <a:latin typeface="Arial"/>
                <a:ea typeface="Arial"/>
                <a:cs typeface="Arial"/>
                <a:sym typeface="Arial"/>
              </a:rPr>
              <a:t>:</a:t>
            </a:r>
            <a:r>
              <a:rPr lang="en-US" sz="3200" b="0" i="0" u="none">
                <a:solidFill>
                  <a:schemeClr val="dk1"/>
                </a:solidFill>
                <a:latin typeface="Arial"/>
                <a:ea typeface="Arial"/>
                <a:cs typeface="Arial"/>
                <a:sym typeface="Arial"/>
              </a:rPr>
              <a:t> </a:t>
            </a:r>
            <a:r>
              <a:rPr lang="en-US" sz="2400" b="0" i="0" u="none">
                <a:solidFill>
                  <a:schemeClr val="dk1"/>
                </a:solidFill>
                <a:latin typeface="Arial"/>
                <a:ea typeface="Arial"/>
                <a:cs typeface="Arial"/>
                <a:sym typeface="Arial"/>
              </a:rPr>
              <a:t>Possible values </a:t>
            </a:r>
            <a:r>
              <a:rPr lang="en-US" sz="2400" b="1" i="0" u="none">
                <a:solidFill>
                  <a:srgbClr val="FF0000"/>
                </a:solidFill>
                <a:latin typeface="Arial"/>
                <a:ea typeface="Arial"/>
                <a:cs typeface="Arial"/>
                <a:sym typeface="Arial"/>
              </a:rPr>
              <a:t>0</a:t>
            </a:r>
            <a:r>
              <a:rPr lang="en-US" sz="2400" b="1" i="0" u="none">
                <a:solidFill>
                  <a:schemeClr val="dk1"/>
                </a:solidFill>
                <a:latin typeface="Arial"/>
                <a:ea typeface="Arial"/>
                <a:cs typeface="Arial"/>
                <a:sym typeface="Arial"/>
              </a:rPr>
              <a:t>, </a:t>
            </a:r>
            <a:r>
              <a:rPr lang="en-US" sz="2400" b="1" i="0" u="none">
                <a:solidFill>
                  <a:srgbClr val="FF0000"/>
                </a:solidFill>
                <a:latin typeface="Arial"/>
                <a:ea typeface="Arial"/>
                <a:cs typeface="Arial"/>
                <a:sym typeface="Arial"/>
              </a:rPr>
              <a:t>1</a:t>
            </a:r>
            <a:r>
              <a:rPr lang="en-US" sz="2400" b="1" i="0" u="none">
                <a:solidFill>
                  <a:schemeClr val="dk1"/>
                </a:solidFill>
                <a:latin typeface="Arial"/>
                <a:ea typeface="Arial"/>
                <a:cs typeface="Arial"/>
                <a:sym typeface="Arial"/>
              </a:rPr>
              <a:t>, </a:t>
            </a:r>
            <a:r>
              <a:rPr lang="en-US" sz="2400" b="1" i="0" u="none">
                <a:solidFill>
                  <a:srgbClr val="FF0000"/>
                </a:solidFill>
                <a:latin typeface="Arial"/>
                <a:ea typeface="Arial"/>
                <a:cs typeface="Arial"/>
                <a:sym typeface="Arial"/>
              </a:rPr>
              <a:t>YES</a:t>
            </a:r>
            <a:r>
              <a:rPr lang="en-US" sz="2400" b="1" i="0" u="none">
                <a:solidFill>
                  <a:schemeClr val="dk1"/>
                </a:solidFill>
                <a:latin typeface="Arial"/>
                <a:ea typeface="Arial"/>
                <a:cs typeface="Arial"/>
                <a:sym typeface="Arial"/>
              </a:rPr>
              <a:t>, </a:t>
            </a:r>
            <a:r>
              <a:rPr lang="en-US" sz="2400" b="1" i="0" u="none">
                <a:solidFill>
                  <a:srgbClr val="FF0000"/>
                </a:solidFill>
                <a:latin typeface="Arial"/>
                <a:ea typeface="Arial"/>
                <a:cs typeface="Arial"/>
                <a:sym typeface="Arial"/>
              </a:rPr>
              <a:t>NO</a:t>
            </a:r>
            <a:r>
              <a:rPr lang="en-US" sz="2400" b="0" i="0" u="none">
                <a:solidFill>
                  <a:schemeClr val="dk1"/>
                </a:solidFill>
                <a:latin typeface="Arial"/>
                <a:ea typeface="Arial"/>
                <a:cs typeface="Arial"/>
                <a:sym typeface="Arial"/>
              </a:rPr>
              <a:t>. A setting of zero will create a borderless frame.</a:t>
            </a:r>
            <a:endParaRPr/>
          </a:p>
          <a:p>
            <a:pPr marL="342900" lvl="0" indent="-342900" algn="l" rtl="0">
              <a:lnSpc>
                <a:spcPct val="90000"/>
              </a:lnSpc>
              <a:spcBef>
                <a:spcPts val="480"/>
              </a:spcBef>
              <a:spcAft>
                <a:spcPts val="0"/>
              </a:spcAft>
              <a:buClr>
                <a:schemeClr val="accent2"/>
              </a:buClr>
              <a:buSzPts val="2400"/>
              <a:buFont typeface="Noto Sans Symbols"/>
              <a:buChar char="▪"/>
            </a:pPr>
            <a:r>
              <a:rPr lang="en-US" sz="2400" b="1" i="0" u="none">
                <a:solidFill>
                  <a:srgbClr val="0000CC"/>
                </a:solidFill>
                <a:latin typeface="Arial"/>
                <a:ea typeface="Arial"/>
                <a:cs typeface="Arial"/>
                <a:sym typeface="Arial"/>
              </a:rPr>
              <a:t>FRAMESPACING</a:t>
            </a:r>
            <a:r>
              <a:rPr lang="en-US" sz="2400" b="1" i="0" u="none">
                <a:solidFill>
                  <a:schemeClr val="dk1"/>
                </a:solidFill>
                <a:latin typeface="Arial"/>
                <a:ea typeface="Arial"/>
                <a:cs typeface="Arial"/>
                <a:sym typeface="Arial"/>
              </a:rPr>
              <a:t>:</a:t>
            </a:r>
            <a:r>
              <a:rPr lang="en-US" sz="2400" b="0" i="0" u="none">
                <a:solidFill>
                  <a:schemeClr val="dk1"/>
                </a:solidFill>
                <a:latin typeface="Arial"/>
                <a:ea typeface="Arial"/>
                <a:cs typeface="Arial"/>
                <a:sym typeface="Arial"/>
              </a:rPr>
              <a:t> This attribute is specified in </a:t>
            </a:r>
            <a:r>
              <a:rPr lang="en-US" sz="2400" b="1" i="0" u="none">
                <a:solidFill>
                  <a:srgbClr val="FF0000"/>
                </a:solidFill>
                <a:latin typeface="Arial"/>
                <a:ea typeface="Arial"/>
                <a:cs typeface="Arial"/>
                <a:sym typeface="Arial"/>
              </a:rPr>
              <a:t>pixels</a:t>
            </a:r>
            <a:r>
              <a:rPr lang="en-US" sz="2400" b="0" i="0" u="none">
                <a:solidFill>
                  <a:schemeClr val="dk1"/>
                </a:solidFill>
                <a:latin typeface="Arial"/>
                <a:ea typeface="Arial"/>
                <a:cs typeface="Arial"/>
                <a:sym typeface="Arial"/>
              </a:rPr>
              <a:t>. If you go to borderless frames you will need to set this value to zero as well, or you will have a gap between your frames where the border used to be.</a:t>
            </a:r>
            <a:endParaRPr/>
          </a:p>
          <a:p>
            <a:pPr marL="342900" lvl="0" indent="-342900" algn="l" rtl="0">
              <a:lnSpc>
                <a:spcPct val="90000"/>
              </a:lnSpc>
              <a:spcBef>
                <a:spcPts val="480"/>
              </a:spcBef>
              <a:spcAft>
                <a:spcPts val="0"/>
              </a:spcAft>
              <a:buClr>
                <a:schemeClr val="accent2"/>
              </a:buClr>
              <a:buSzPts val="2400"/>
              <a:buFont typeface="Noto Sans Symbols"/>
              <a:buChar char="▪"/>
            </a:pPr>
            <a:r>
              <a:rPr lang="en-US" sz="2400" b="1" i="0" u="none">
                <a:solidFill>
                  <a:srgbClr val="0000CC"/>
                </a:solidFill>
                <a:latin typeface="Arial"/>
                <a:ea typeface="Arial"/>
                <a:cs typeface="Arial"/>
                <a:sym typeface="Arial"/>
              </a:rPr>
              <a:t>BORDER(thickness of the Frame)</a:t>
            </a:r>
            <a:r>
              <a:rPr lang="en-US" sz="2400" b="1" i="0" u="none">
                <a:solidFill>
                  <a:schemeClr val="dk1"/>
                </a:solidFill>
                <a:latin typeface="Arial"/>
                <a:ea typeface="Arial"/>
                <a:cs typeface="Arial"/>
                <a:sym typeface="Arial"/>
              </a:rPr>
              <a:t>:</a:t>
            </a:r>
            <a:r>
              <a:rPr lang="en-US" sz="2400" b="0" i="0" u="none">
                <a:solidFill>
                  <a:schemeClr val="dk1"/>
                </a:solidFill>
                <a:latin typeface="Arial"/>
                <a:ea typeface="Arial"/>
                <a:cs typeface="Arial"/>
                <a:sym typeface="Arial"/>
              </a:rPr>
              <a:t> This attribute specified in pixels. A setting of zero will create a borderless frame. Default value is 5.</a:t>
            </a:r>
            <a:endParaRPr/>
          </a:p>
          <a:p>
            <a:pPr marL="342900" lvl="0" indent="-342900" algn="l" rtl="0">
              <a:lnSpc>
                <a:spcPct val="90000"/>
              </a:lnSpc>
              <a:spcBef>
                <a:spcPts val="480"/>
              </a:spcBef>
              <a:spcAft>
                <a:spcPts val="0"/>
              </a:spcAft>
              <a:buClr>
                <a:schemeClr val="accent2"/>
              </a:buClr>
              <a:buSzPts val="2400"/>
              <a:buFont typeface="Noto Sans Symbols"/>
              <a:buChar char="▪"/>
            </a:pPr>
            <a:r>
              <a:rPr lang="en-US" sz="2400" b="1" i="0" u="none">
                <a:solidFill>
                  <a:srgbClr val="0000CC"/>
                </a:solidFill>
                <a:latin typeface="Arial"/>
                <a:ea typeface="Arial"/>
                <a:cs typeface="Arial"/>
                <a:sym typeface="Arial"/>
              </a:rPr>
              <a:t>BORDERCOLOR</a:t>
            </a:r>
            <a:r>
              <a:rPr lang="en-US" sz="2400" b="1" i="0" u="none">
                <a:solidFill>
                  <a:schemeClr val="dk1"/>
                </a:solidFill>
                <a:latin typeface="Arial"/>
                <a:ea typeface="Arial"/>
                <a:cs typeface="Arial"/>
                <a:sym typeface="Arial"/>
              </a:rPr>
              <a:t>:</a:t>
            </a:r>
            <a:r>
              <a:rPr lang="en-US" sz="2400" b="0" i="0" u="none">
                <a:solidFill>
                  <a:schemeClr val="dk1"/>
                </a:solidFill>
                <a:latin typeface="Arial"/>
                <a:ea typeface="Arial"/>
                <a:cs typeface="Arial"/>
                <a:sym typeface="Arial"/>
              </a:rPr>
              <a:t> This attribute is allows you choose a color for your border. This attribute is rarely used.</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111"/>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97</a:t>
            </a:fld>
            <a:endParaRPr/>
          </a:p>
        </p:txBody>
      </p:sp>
      <p:pic>
        <p:nvPicPr>
          <p:cNvPr id="831" name="Google Shape;831;p111"/>
          <p:cNvPicPr preferRelativeResize="0"/>
          <p:nvPr/>
        </p:nvPicPr>
        <p:blipFill rotWithShape="1">
          <a:blip r:embed="rId3">
            <a:alphaModFix/>
          </a:blip>
          <a:srcRect/>
          <a:stretch/>
        </p:blipFill>
        <p:spPr>
          <a:xfrm>
            <a:off x="0" y="1587"/>
            <a:ext cx="9144000" cy="6856412"/>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112"/>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98</a:t>
            </a:fld>
            <a:endParaRPr/>
          </a:p>
        </p:txBody>
      </p:sp>
      <p:sp>
        <p:nvSpPr>
          <p:cNvPr id="837" name="Google Shape;837;p112"/>
          <p:cNvSpPr txBox="1">
            <a:spLocks noGrp="1"/>
          </p:cNvSpPr>
          <p:nvPr>
            <p:ph type="title"/>
          </p:nvPr>
        </p:nvSpPr>
        <p:spPr>
          <a:xfrm>
            <a:off x="457200" y="274637"/>
            <a:ext cx="8229600" cy="838200"/>
          </a:xfrm>
          <a:prstGeom prst="rect">
            <a:avLst/>
          </a:prstGeom>
          <a:solidFill>
            <a:schemeClr val="dk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&lt;FRAME&gt;</a:t>
            </a:r>
            <a:endParaRPr/>
          </a:p>
        </p:txBody>
      </p:sp>
      <p:sp>
        <p:nvSpPr>
          <p:cNvPr id="838" name="Google Shape;838;p112"/>
          <p:cNvSpPr txBox="1">
            <a:spLocks noGrp="1"/>
          </p:cNvSpPr>
          <p:nvPr>
            <p:ph type="body" idx="1"/>
          </p:nvPr>
        </p:nvSpPr>
        <p:spPr>
          <a:xfrm>
            <a:off x="457200" y="1524000"/>
            <a:ext cx="8229600" cy="4525962"/>
          </a:xfrm>
          <a:prstGeom prst="rect">
            <a:avLst/>
          </a:prstGeom>
          <a:solidFill>
            <a:schemeClr val="accent1"/>
          </a:solid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0000CC"/>
              </a:buClr>
              <a:buSzPts val="2400"/>
              <a:buFont typeface="Arial"/>
              <a:buNone/>
            </a:pPr>
            <a:r>
              <a:rPr lang="en-US" sz="2400" b="1" i="0" u="none">
                <a:solidFill>
                  <a:srgbClr val="0000CC"/>
                </a:solidFill>
                <a:latin typeface="Arial"/>
                <a:ea typeface="Arial"/>
                <a:cs typeface="Arial"/>
                <a:sym typeface="Arial"/>
              </a:rPr>
              <a:t>&lt;FRAME&gt;:</a:t>
            </a:r>
            <a:r>
              <a:rPr lang="en-US" sz="2400" b="0" i="0" u="none">
                <a:solidFill>
                  <a:schemeClr val="dk1"/>
                </a:solidFill>
                <a:latin typeface="Arial"/>
                <a:ea typeface="Arial"/>
                <a:cs typeface="Arial"/>
                <a:sym typeface="Arial"/>
              </a:rPr>
              <a:t> This element defines a single frame within a frameset. There will be a FRAME element for each division created by the FRAMESET element. This tag has the following attributes:</a:t>
            </a:r>
            <a:endParaRPr/>
          </a:p>
          <a:p>
            <a:pPr marL="342900" lvl="0" indent="-342900" algn="l" rtl="0">
              <a:lnSpc>
                <a:spcPct val="100000"/>
              </a:lnSpc>
              <a:spcBef>
                <a:spcPts val="480"/>
              </a:spcBef>
              <a:spcAft>
                <a:spcPts val="0"/>
              </a:spcAft>
              <a:buClr>
                <a:schemeClr val="accent2"/>
              </a:buClr>
              <a:buSzPts val="2400"/>
              <a:buFont typeface="Noto Sans Symbols"/>
              <a:buChar char="▪"/>
            </a:pPr>
            <a:r>
              <a:rPr lang="en-US" sz="2400" b="1" i="0" u="none">
                <a:solidFill>
                  <a:srgbClr val="FF0000"/>
                </a:solidFill>
                <a:latin typeface="Arial"/>
                <a:ea typeface="Arial"/>
                <a:cs typeface="Arial"/>
                <a:sym typeface="Arial"/>
              </a:rPr>
              <a:t>SRC</a:t>
            </a:r>
            <a:r>
              <a:rPr lang="en-US" sz="2400" b="1" i="0" u="none">
                <a:solidFill>
                  <a:srgbClr val="0000CC"/>
                </a:solidFill>
                <a:latin typeface="Arial"/>
                <a:ea typeface="Arial"/>
                <a:cs typeface="Arial"/>
                <a:sym typeface="Arial"/>
              </a:rPr>
              <a:t>:</a:t>
            </a:r>
            <a:r>
              <a:rPr lang="en-US" sz="2400" b="0" i="0" u="none">
                <a:solidFill>
                  <a:schemeClr val="dk1"/>
                </a:solidFill>
                <a:latin typeface="Arial"/>
                <a:ea typeface="Arial"/>
                <a:cs typeface="Arial"/>
                <a:sym typeface="Arial"/>
              </a:rPr>
              <a:t> Required, as it provides the URL for the page that will be displayed in the frame.</a:t>
            </a:r>
            <a:endParaRPr/>
          </a:p>
          <a:p>
            <a:pPr marL="342900" lvl="0" indent="-342900" algn="l" rtl="0">
              <a:lnSpc>
                <a:spcPct val="100000"/>
              </a:lnSpc>
              <a:spcBef>
                <a:spcPts val="480"/>
              </a:spcBef>
              <a:spcAft>
                <a:spcPts val="0"/>
              </a:spcAft>
              <a:buClr>
                <a:schemeClr val="accent2"/>
              </a:buClr>
              <a:buSzPts val="2400"/>
              <a:buFont typeface="Noto Sans Symbols"/>
              <a:buChar char="▪"/>
            </a:pPr>
            <a:r>
              <a:rPr lang="en-US" sz="2400" b="1" i="0" u="none">
                <a:solidFill>
                  <a:srgbClr val="FF0000"/>
                </a:solidFill>
                <a:latin typeface="Arial"/>
                <a:ea typeface="Arial"/>
                <a:cs typeface="Arial"/>
                <a:sym typeface="Arial"/>
              </a:rPr>
              <a:t>NAME</a:t>
            </a:r>
            <a:r>
              <a:rPr lang="en-US" sz="2400" b="1" i="0" u="none">
                <a:solidFill>
                  <a:srgbClr val="0000CC"/>
                </a:solidFill>
                <a:latin typeface="Arial"/>
                <a:ea typeface="Arial"/>
                <a:cs typeface="Arial"/>
                <a:sym typeface="Arial"/>
              </a:rPr>
              <a:t>:</a:t>
            </a:r>
            <a:r>
              <a:rPr lang="en-US" sz="2400" b="1" i="1" u="none">
                <a:solidFill>
                  <a:schemeClr val="dk1"/>
                </a:solidFill>
                <a:latin typeface="Arial"/>
                <a:ea typeface="Arial"/>
                <a:cs typeface="Arial"/>
                <a:sym typeface="Arial"/>
              </a:rPr>
              <a:t> </a:t>
            </a:r>
            <a:r>
              <a:rPr lang="en-US" sz="2400" b="0" i="0" u="none">
                <a:solidFill>
                  <a:schemeClr val="dk1"/>
                </a:solidFill>
                <a:latin typeface="Arial"/>
                <a:ea typeface="Arial"/>
                <a:cs typeface="Arial"/>
                <a:sym typeface="Arial"/>
              </a:rPr>
              <a:t>Required for frames that will allow targeting by other HTML documents. Works in conjunction with the target attribute of the &lt;A&gt;, &lt;AREA&gt;, &lt;BASE&gt;, and &lt;FORM&gt; tags.</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113"/>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99</a:t>
            </a:fld>
            <a:endParaRPr/>
          </a:p>
        </p:txBody>
      </p:sp>
      <p:sp>
        <p:nvSpPr>
          <p:cNvPr id="844" name="Google Shape;844;p113"/>
          <p:cNvSpPr txBox="1">
            <a:spLocks noGrp="1"/>
          </p:cNvSpPr>
          <p:nvPr>
            <p:ph type="title"/>
          </p:nvPr>
        </p:nvSpPr>
        <p:spPr>
          <a:xfrm>
            <a:off x="457200" y="274637"/>
            <a:ext cx="8229600" cy="838200"/>
          </a:xfrm>
          <a:prstGeom prst="rect">
            <a:avLst/>
          </a:prstGeom>
          <a:solidFill>
            <a:schemeClr val="dk1"/>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00"/>
              </a:buClr>
              <a:buSzPts val="4400"/>
              <a:buFont typeface="Arial"/>
              <a:buNone/>
            </a:pPr>
            <a:r>
              <a:rPr lang="en-US" sz="4400" b="0" i="0" u="none">
                <a:solidFill>
                  <a:srgbClr val="FFFF00"/>
                </a:solidFill>
                <a:latin typeface="Arial"/>
                <a:ea typeface="Arial"/>
                <a:cs typeface="Arial"/>
                <a:sym typeface="Arial"/>
              </a:rPr>
              <a:t>&lt;FRAME&gt;</a:t>
            </a:r>
            <a:endParaRPr/>
          </a:p>
        </p:txBody>
      </p:sp>
      <p:sp>
        <p:nvSpPr>
          <p:cNvPr id="845" name="Google Shape;845;p113"/>
          <p:cNvSpPr txBox="1">
            <a:spLocks noGrp="1"/>
          </p:cNvSpPr>
          <p:nvPr>
            <p:ph type="body" idx="1"/>
          </p:nvPr>
        </p:nvSpPr>
        <p:spPr>
          <a:xfrm>
            <a:off x="685800" y="1524000"/>
            <a:ext cx="7772400" cy="5029200"/>
          </a:xfrm>
          <a:prstGeom prst="rect">
            <a:avLst/>
          </a:prstGeom>
          <a:solidFill>
            <a:schemeClr val="accent1"/>
          </a:solidFill>
          <a:ln>
            <a:noFill/>
          </a:ln>
        </p:spPr>
        <p:txBody>
          <a:bodyPr spcFirstLastPara="1" wrap="square" lIns="91425" tIns="45700" rIns="91425" bIns="45700" anchor="t" anchorCtr="0">
            <a:noAutofit/>
          </a:bodyPr>
          <a:lstStyle/>
          <a:p>
            <a:pPr marL="609600" lvl="0" indent="-609600" algn="l" rtl="0">
              <a:lnSpc>
                <a:spcPct val="90000"/>
              </a:lnSpc>
              <a:spcBef>
                <a:spcPts val="0"/>
              </a:spcBef>
              <a:spcAft>
                <a:spcPts val="0"/>
              </a:spcAft>
              <a:buClr>
                <a:schemeClr val="accent2"/>
              </a:buClr>
              <a:buSzPts val="2400"/>
              <a:buFont typeface="Noto Sans Symbols"/>
              <a:buChar char="▪"/>
            </a:pPr>
            <a:r>
              <a:rPr lang="en-US" sz="2400" b="1" i="0" u="none">
                <a:solidFill>
                  <a:srgbClr val="3333FF"/>
                </a:solidFill>
                <a:latin typeface="Arial"/>
                <a:ea typeface="Arial"/>
                <a:cs typeface="Arial"/>
                <a:sym typeface="Arial"/>
              </a:rPr>
              <a:t>MARGINWIDTH</a:t>
            </a:r>
            <a:r>
              <a:rPr lang="en-US" sz="2400" b="1" i="0" u="none">
                <a:solidFill>
                  <a:schemeClr val="dk1"/>
                </a:solidFill>
                <a:latin typeface="Arial"/>
                <a:ea typeface="Arial"/>
                <a:cs typeface="Arial"/>
                <a:sym typeface="Arial"/>
              </a:rPr>
              <a:t>:</a:t>
            </a:r>
            <a:r>
              <a:rPr lang="en-US" sz="2400" b="0" i="0" u="none">
                <a:solidFill>
                  <a:schemeClr val="dk1"/>
                </a:solidFill>
                <a:latin typeface="Arial"/>
                <a:ea typeface="Arial"/>
                <a:cs typeface="Arial"/>
                <a:sym typeface="Arial"/>
              </a:rPr>
              <a:t> Optional attribute stated in pixels. Determines horizontal space between the &lt;FRAME&gt; contents and the frame’s borders.</a:t>
            </a:r>
            <a:endParaRPr/>
          </a:p>
          <a:p>
            <a:pPr marL="609600" lvl="0" indent="-609600" algn="l" rtl="0">
              <a:lnSpc>
                <a:spcPct val="90000"/>
              </a:lnSpc>
              <a:spcBef>
                <a:spcPts val="480"/>
              </a:spcBef>
              <a:spcAft>
                <a:spcPts val="0"/>
              </a:spcAft>
              <a:buClr>
                <a:schemeClr val="accent2"/>
              </a:buClr>
              <a:buSzPts val="2400"/>
              <a:buFont typeface="Noto Sans Symbols"/>
              <a:buChar char="▪"/>
            </a:pPr>
            <a:r>
              <a:rPr lang="en-US" sz="2400" b="1" i="0" u="none">
                <a:solidFill>
                  <a:srgbClr val="3333FF"/>
                </a:solidFill>
                <a:latin typeface="Arial"/>
                <a:ea typeface="Arial"/>
                <a:cs typeface="Arial"/>
                <a:sym typeface="Arial"/>
              </a:rPr>
              <a:t>MARGINHEIGHT</a:t>
            </a:r>
            <a:r>
              <a:rPr lang="en-US" sz="2400" b="1" i="0" u="none">
                <a:solidFill>
                  <a:schemeClr val="dk1"/>
                </a:solidFill>
                <a:latin typeface="Arial"/>
                <a:ea typeface="Arial"/>
                <a:cs typeface="Arial"/>
                <a:sym typeface="Arial"/>
              </a:rPr>
              <a:t>:</a:t>
            </a:r>
            <a:r>
              <a:rPr lang="en-US" sz="2400" b="0" i="0" u="none">
                <a:solidFill>
                  <a:schemeClr val="dk1"/>
                </a:solidFill>
                <a:latin typeface="Arial"/>
                <a:ea typeface="Arial"/>
                <a:cs typeface="Arial"/>
                <a:sym typeface="Arial"/>
              </a:rPr>
              <a:t> Optional attribute stated in pixels. Determines vertical space between the &lt;FRAME&gt; contents and the frame’s borders.</a:t>
            </a:r>
            <a:endParaRPr/>
          </a:p>
          <a:p>
            <a:pPr marL="609600" lvl="0" indent="-609600" algn="l" rtl="0">
              <a:lnSpc>
                <a:spcPct val="90000"/>
              </a:lnSpc>
              <a:spcBef>
                <a:spcPts val="480"/>
              </a:spcBef>
              <a:spcAft>
                <a:spcPts val="0"/>
              </a:spcAft>
              <a:buClr>
                <a:schemeClr val="accent2"/>
              </a:buClr>
              <a:buSzPts val="2400"/>
              <a:buFont typeface="Noto Sans Symbols"/>
              <a:buChar char="▪"/>
            </a:pPr>
            <a:r>
              <a:rPr lang="en-US" sz="2400" b="1" i="0" u="none">
                <a:solidFill>
                  <a:srgbClr val="FF0000"/>
                </a:solidFill>
                <a:latin typeface="Arial"/>
                <a:ea typeface="Arial"/>
                <a:cs typeface="Arial"/>
                <a:sym typeface="Arial"/>
              </a:rPr>
              <a:t>SCROLLING</a:t>
            </a:r>
            <a:r>
              <a:rPr lang="en-US" sz="2400" b="0" i="0" u="none">
                <a:solidFill>
                  <a:schemeClr val="dk1"/>
                </a:solidFill>
                <a:latin typeface="Arial"/>
                <a:ea typeface="Arial"/>
                <a:cs typeface="Arial"/>
                <a:sym typeface="Arial"/>
              </a:rPr>
              <a:t>: Displays a scroll bar(s) in the frame. Possible values are: </a:t>
            </a:r>
            <a:endParaRPr/>
          </a:p>
          <a:p>
            <a:pPr marL="609600" lvl="0" indent="-609600" algn="l" rtl="0">
              <a:lnSpc>
                <a:spcPct val="90000"/>
              </a:lnSpc>
              <a:spcBef>
                <a:spcPts val="480"/>
              </a:spcBef>
              <a:spcAft>
                <a:spcPts val="0"/>
              </a:spcAft>
              <a:buClr>
                <a:schemeClr val="accent2"/>
              </a:buClr>
              <a:buSzPts val="2400"/>
              <a:buFont typeface="Noto Sans Symbols"/>
              <a:buAutoNum type="arabicPeriod"/>
            </a:pPr>
            <a:r>
              <a:rPr lang="en-US" sz="2400" b="1" i="0" u="none">
                <a:solidFill>
                  <a:srgbClr val="990000"/>
                </a:solidFill>
                <a:latin typeface="Arial"/>
                <a:ea typeface="Arial"/>
                <a:cs typeface="Arial"/>
                <a:sym typeface="Arial"/>
              </a:rPr>
              <a:t>Yes</a:t>
            </a:r>
            <a:r>
              <a:rPr lang="en-US" sz="2400" b="0" i="0" u="none">
                <a:solidFill>
                  <a:schemeClr val="dk1"/>
                </a:solidFill>
                <a:latin typeface="Arial"/>
                <a:ea typeface="Arial"/>
                <a:cs typeface="Arial"/>
                <a:sym typeface="Arial"/>
              </a:rPr>
              <a:t> – always display scroll bar(s).</a:t>
            </a:r>
            <a:endParaRPr/>
          </a:p>
          <a:p>
            <a:pPr marL="609600" lvl="0" indent="-609600" algn="l" rtl="0">
              <a:lnSpc>
                <a:spcPct val="90000"/>
              </a:lnSpc>
              <a:spcBef>
                <a:spcPts val="480"/>
              </a:spcBef>
              <a:spcAft>
                <a:spcPts val="0"/>
              </a:spcAft>
              <a:buClr>
                <a:schemeClr val="accent2"/>
              </a:buClr>
              <a:buSzPts val="2400"/>
              <a:buFont typeface="Noto Sans Symbols"/>
              <a:buAutoNum type="arabicPeriod"/>
            </a:pPr>
            <a:r>
              <a:rPr lang="en-US" sz="2400" b="1" i="0" u="none">
                <a:solidFill>
                  <a:srgbClr val="990000"/>
                </a:solidFill>
                <a:latin typeface="Arial"/>
                <a:ea typeface="Arial"/>
                <a:cs typeface="Arial"/>
                <a:sym typeface="Arial"/>
              </a:rPr>
              <a:t>No</a:t>
            </a:r>
            <a:r>
              <a:rPr lang="en-US" sz="2400" b="0" i="0" u="none">
                <a:solidFill>
                  <a:schemeClr val="dk1"/>
                </a:solidFill>
                <a:latin typeface="Arial"/>
                <a:ea typeface="Arial"/>
                <a:cs typeface="Arial"/>
                <a:sym typeface="Arial"/>
              </a:rPr>
              <a:t> – never display scroll bar(s).</a:t>
            </a:r>
            <a:endParaRPr/>
          </a:p>
          <a:p>
            <a:pPr marL="609600" lvl="0" indent="-609600" algn="l" rtl="0">
              <a:lnSpc>
                <a:spcPct val="90000"/>
              </a:lnSpc>
              <a:spcBef>
                <a:spcPts val="480"/>
              </a:spcBef>
              <a:spcAft>
                <a:spcPts val="0"/>
              </a:spcAft>
              <a:buClr>
                <a:schemeClr val="accent2"/>
              </a:buClr>
              <a:buSzPts val="2400"/>
              <a:buFont typeface="Noto Sans Symbols"/>
              <a:buAutoNum type="arabicPeriod"/>
            </a:pPr>
            <a:r>
              <a:rPr lang="en-US" sz="2400" b="1" i="0" u="none">
                <a:solidFill>
                  <a:srgbClr val="990000"/>
                </a:solidFill>
                <a:latin typeface="Arial"/>
                <a:ea typeface="Arial"/>
                <a:cs typeface="Arial"/>
                <a:sym typeface="Arial"/>
              </a:rPr>
              <a:t>Auto</a:t>
            </a:r>
            <a:r>
              <a:rPr lang="en-US" sz="2400" b="0" i="0" u="none">
                <a:solidFill>
                  <a:schemeClr val="dk1"/>
                </a:solidFill>
                <a:latin typeface="Arial"/>
                <a:ea typeface="Arial"/>
                <a:cs typeface="Arial"/>
                <a:sym typeface="Arial"/>
              </a:rPr>
              <a:t> – browser will decide based on frame contents.</a:t>
            </a:r>
            <a:endParaRPr sz="2400" b="0" i="0" u="none">
              <a:solidFill>
                <a:schemeClr val="dk1"/>
              </a:solidFill>
              <a:latin typeface="Arial"/>
              <a:ea typeface="Arial"/>
              <a:cs typeface="Arial"/>
              <a:sym typeface="Arial"/>
            </a:endParaRPr>
          </a:p>
          <a:p>
            <a:pPr marL="609600" lvl="0" indent="-609600" algn="l" rtl="0">
              <a:lnSpc>
                <a:spcPct val="90000"/>
              </a:lnSpc>
              <a:spcBef>
                <a:spcPts val="640"/>
              </a:spcBef>
              <a:spcAft>
                <a:spcPts val="0"/>
              </a:spcAft>
              <a:buClr>
                <a:srgbClr val="0000FF"/>
              </a:buClr>
              <a:buSzPts val="3200"/>
              <a:buFont typeface="Arial"/>
              <a:buNone/>
            </a:pPr>
            <a:r>
              <a:rPr lang="en-US" sz="3200" b="0" i="0" u="none">
                <a:solidFill>
                  <a:srgbClr val="0000FF"/>
                </a:solidFill>
                <a:latin typeface="Arial"/>
                <a:ea typeface="Arial"/>
                <a:cs typeface="Arial"/>
                <a:sym typeface="Arial"/>
              </a:rPr>
              <a:t>By default: scrolling is auto.</a:t>
            </a:r>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11869</Words>
  <Application>Microsoft Office PowerPoint</Application>
  <PresentationFormat>On-screen Show (4:3)</PresentationFormat>
  <Paragraphs>1428</Paragraphs>
  <Slides>171</Slides>
  <Notes>171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171</vt:i4>
      </vt:variant>
    </vt:vector>
  </HeadingPairs>
  <TitlesOfParts>
    <vt:vector size="176" baseType="lpstr">
      <vt:lpstr>Noto Sans Symbols</vt:lpstr>
      <vt:lpstr>Arial</vt:lpstr>
      <vt:lpstr>Times New Roman</vt:lpstr>
      <vt:lpstr>Libre Baskerville</vt:lpstr>
      <vt:lpstr>Default Design</vt:lpstr>
      <vt:lpstr> Introduction to  HTML </vt:lpstr>
      <vt:lpstr>Intro to HTML Basics</vt:lpstr>
      <vt:lpstr>Overview: Tags</vt:lpstr>
      <vt:lpstr>More Tags</vt:lpstr>
      <vt:lpstr>Adding Attributes to Tags</vt:lpstr>
      <vt:lpstr>Colors</vt:lpstr>
      <vt:lpstr>Definitions</vt:lpstr>
      <vt:lpstr>PowerPoint Presentation</vt:lpstr>
      <vt:lpstr>Tags</vt:lpstr>
      <vt:lpstr>Choosing Text Editor</vt:lpstr>
      <vt:lpstr>Choosing Text Editor</vt:lpstr>
      <vt:lpstr>Starting NotePad</vt:lpstr>
      <vt:lpstr>HTML Page Creation &amp; Editing</vt:lpstr>
      <vt:lpstr>Creating a Basic Starting Document</vt:lpstr>
      <vt:lpstr>Creating a Basic Starting Document</vt:lpstr>
      <vt:lpstr>Setting Document Properties</vt:lpstr>
      <vt:lpstr>Color Codes</vt:lpstr>
      <vt:lpstr>PowerPoint Presentation</vt:lpstr>
      <vt:lpstr>The Body Element</vt:lpstr>
      <vt:lpstr>Background Color</vt:lpstr>
      <vt:lpstr>TEXT Color</vt:lpstr>
      <vt:lpstr>LINK, VLINK, and ALINK</vt:lpstr>
      <vt:lpstr>Using Image Background</vt:lpstr>
      <vt:lpstr>Previewing Your Work</vt:lpstr>
      <vt:lpstr>Edit, Save and View Cycle</vt:lpstr>
      <vt:lpstr>Edit, Save and View Cycle</vt:lpstr>
      <vt:lpstr>Headings, Paragraphs, Breaks &amp; Horizontal Rules</vt:lpstr>
      <vt:lpstr>Headings, &lt;Hx&gt; &lt;/Hx&gt;</vt:lpstr>
      <vt:lpstr>Headings, &lt;Hx&gt; &lt;/Hx&gt;</vt:lpstr>
      <vt:lpstr>Paragraphs, &lt;P&gt; &lt;/P&gt;</vt:lpstr>
      <vt:lpstr>Paragraphs, &lt;P&gt; &lt;/P&gt;</vt:lpstr>
      <vt:lpstr>Break, &lt;BR&gt;</vt:lpstr>
      <vt:lpstr>Break, &lt;BR&gt;</vt:lpstr>
      <vt:lpstr>Horizontal Rule, &lt;HR&gt;</vt:lpstr>
      <vt:lpstr>Horizontal Rule, &lt;HR&gt;</vt:lpstr>
      <vt:lpstr>Horizontal Rule, &lt;HR&gt;</vt:lpstr>
      <vt:lpstr>Character Formatting</vt:lpstr>
      <vt:lpstr>Bold, Italic and other Character Formatting Elements</vt:lpstr>
      <vt:lpstr>Bold, Italic and other Character Formatting Elements</vt:lpstr>
      <vt:lpstr>Bold, Italic and other Character Formatting Elements</vt:lpstr>
      <vt:lpstr>Alignment</vt:lpstr>
      <vt:lpstr>Alignment</vt:lpstr>
      <vt:lpstr>Special Characters &amp; Symbols</vt:lpstr>
      <vt:lpstr>Special Characters &amp; Symbols</vt:lpstr>
      <vt:lpstr>Additional Character Formatting Elements</vt:lpstr>
      <vt:lpstr>Example</vt:lpstr>
      <vt:lpstr>Lists</vt:lpstr>
      <vt:lpstr>List Elements</vt:lpstr>
      <vt:lpstr>List Elements</vt:lpstr>
      <vt:lpstr>Example of UL</vt:lpstr>
      <vt:lpstr>List Elements</vt:lpstr>
      <vt:lpstr>List Elements</vt:lpstr>
      <vt:lpstr>List Elements</vt:lpstr>
      <vt:lpstr>List Elements</vt:lpstr>
      <vt:lpstr>List Elements</vt:lpstr>
      <vt:lpstr>Nesting Lists</vt:lpstr>
      <vt:lpstr>What will be the output?</vt:lpstr>
      <vt:lpstr>The output….</vt:lpstr>
      <vt:lpstr>PowerPoint Presentation</vt:lpstr>
      <vt:lpstr>The output….</vt:lpstr>
      <vt:lpstr>Images</vt:lpstr>
      <vt:lpstr>Images</vt:lpstr>
      <vt:lpstr>Images</vt:lpstr>
      <vt:lpstr>Some Examples on images</vt:lpstr>
      <vt:lpstr>Anchors, URLs and Image Maps</vt:lpstr>
      <vt:lpstr>HOW TO MAKE A LINK</vt:lpstr>
      <vt:lpstr>More on LINKs</vt:lpstr>
      <vt:lpstr>Internal Links</vt:lpstr>
      <vt:lpstr>Image Maps</vt:lpstr>
      <vt:lpstr>Area Shapes Used</vt:lpstr>
      <vt:lpstr>Client-Side Image Maps</vt:lpstr>
      <vt:lpstr>Shapes, Coords</vt:lpstr>
      <vt:lpstr>Tables</vt:lpstr>
      <vt:lpstr>Tables</vt:lpstr>
      <vt:lpstr>Tables</vt:lpstr>
      <vt:lpstr>Tables</vt:lpstr>
      <vt:lpstr>Tables Attributes</vt:lpstr>
      <vt:lpstr>Table Attributes</vt:lpstr>
      <vt:lpstr>Table Caption</vt:lpstr>
      <vt:lpstr>Table Header</vt:lpstr>
      <vt:lpstr>Table Data and Table Header Attributes</vt:lpstr>
      <vt:lpstr>Basic Table Code</vt:lpstr>
      <vt:lpstr>Table Data and Table Header Attributes</vt:lpstr>
      <vt:lpstr>Table Data and Table Header Attributes</vt:lpstr>
      <vt:lpstr> Special Things to Note </vt:lpstr>
      <vt:lpstr>What will be the output?</vt:lpstr>
      <vt:lpstr>The Output</vt:lpstr>
      <vt:lpstr>Frames</vt:lpstr>
      <vt:lpstr>Frames</vt:lpstr>
      <vt:lpstr>Frames</vt:lpstr>
      <vt:lpstr>Frame Page Architecture</vt:lpstr>
      <vt:lpstr>Frame Page Architecture</vt:lpstr>
      <vt:lpstr>The Diagram below is a graphical view of the document described above</vt:lpstr>
      <vt:lpstr>&lt;FRAMESET&gt; Container </vt:lpstr>
      <vt:lpstr>Creating a Frames Page</vt:lpstr>
      <vt:lpstr>Creating a Frames Page</vt:lpstr>
      <vt:lpstr>PowerPoint Presentation</vt:lpstr>
      <vt:lpstr>&lt;FRAME&gt;</vt:lpstr>
      <vt:lpstr>&lt;FRAME&gt;</vt:lpstr>
      <vt:lpstr>&lt;FRAME&gt;</vt:lpstr>
      <vt:lpstr>&lt;NOFRAMES&gt;</vt:lpstr>
      <vt:lpstr>&lt;NOFRAMES&gt;</vt:lpstr>
      <vt:lpstr>Compound FRAMESET Divisions</vt:lpstr>
      <vt:lpstr>Compound FRAMESET Divisions</vt:lpstr>
      <vt:lpstr>Compound FRAMESET Divisions You may want to create a frames design with a combination of rows and columns.</vt:lpstr>
      <vt:lpstr>Compound FRAMESET Divisions  Example</vt:lpstr>
      <vt:lpstr>Output</vt:lpstr>
      <vt:lpstr>PowerPoint Presentation</vt:lpstr>
      <vt:lpstr>PowerPoint Presentation</vt:lpstr>
      <vt:lpstr>PowerPoint Presentation</vt:lpstr>
      <vt:lpstr>PowerPoint Presentation</vt:lpstr>
      <vt:lpstr>PowerPoint Presentation</vt:lpstr>
      <vt:lpstr>PowerPoint Presentation</vt:lpstr>
      <vt:lpstr>What do the following mean? </vt:lpstr>
      <vt:lpstr>Generic Frame Formula  </vt:lpstr>
      <vt:lpstr>What will be the Output?</vt:lpstr>
      <vt:lpstr>Targets</vt:lpstr>
      <vt:lpstr>Special Targets</vt:lpstr>
      <vt:lpstr>PowerPoint Presentation</vt:lpstr>
      <vt:lpstr>PowerPoint Presentation</vt:lpstr>
      <vt:lpstr>PowerPoint Presentation</vt:lpstr>
      <vt:lpstr>Forms</vt:lpstr>
      <vt:lpstr>Forms</vt:lpstr>
      <vt:lpstr>&lt;FORM&gt; element attributes</vt:lpstr>
      <vt:lpstr>Form Elements</vt:lpstr>
      <vt:lpstr>PowerPoint Presentation</vt:lpstr>
      <vt:lpstr>Form Elements</vt:lpstr>
      <vt:lpstr>Text Box</vt:lpstr>
      <vt:lpstr>Example on Text Box</vt:lpstr>
      <vt:lpstr>Output</vt:lpstr>
      <vt:lpstr>Password</vt:lpstr>
      <vt:lpstr>Example on Password Box</vt:lpstr>
      <vt:lpstr>Output</vt:lpstr>
      <vt:lpstr>Hidden</vt:lpstr>
      <vt:lpstr>Check Box</vt:lpstr>
      <vt:lpstr>PowerPoint Presentation</vt:lpstr>
      <vt:lpstr>Output</vt:lpstr>
      <vt:lpstr>Radio Button</vt:lpstr>
      <vt:lpstr>PowerPoint Presentation</vt:lpstr>
      <vt:lpstr>PowerPoint Presentation</vt:lpstr>
      <vt:lpstr>PowerPoint Presentation</vt:lpstr>
      <vt:lpstr>Output</vt:lpstr>
      <vt:lpstr>Push Button</vt:lpstr>
      <vt:lpstr>PowerPoint Presentation</vt:lpstr>
      <vt:lpstr>PowerPoint Presentation</vt:lpstr>
      <vt:lpstr>Submit Button</vt:lpstr>
      <vt:lpstr>PowerPoint Presentation</vt:lpstr>
      <vt:lpstr>PowerPoint Presentation</vt:lpstr>
      <vt:lpstr>Reset Button</vt:lpstr>
      <vt:lpstr>PowerPoint Presentation</vt:lpstr>
      <vt:lpstr>PowerPoint Presentation</vt:lpstr>
      <vt:lpstr>Image Submit Button</vt:lpstr>
      <vt:lpstr>&lt;form&gt; &lt;H1&gt;&lt;font color=blue&gt; Click to go Jordan’s Map: &lt;INPUT  TYPE="IMAGE"  SRC="jordan.gif"&gt; &lt;/form&gt;</vt:lpstr>
      <vt:lpstr>File</vt:lpstr>
      <vt:lpstr>PowerPoint Presentation</vt:lpstr>
      <vt:lpstr>Other Elements used in Forms</vt:lpstr>
      <vt:lpstr>PowerPoint Presentation</vt:lpstr>
      <vt:lpstr>PowerPoint Presentation</vt:lpstr>
      <vt:lpstr>PowerPoint Presentation</vt:lpstr>
      <vt:lpstr>PowerPoint Presentation</vt:lpstr>
      <vt:lpstr>Other Elements used in Forms</vt:lpstr>
      <vt:lpstr>PowerPoint Presentation</vt:lpstr>
      <vt:lpstr>PowerPoint Presentation</vt:lpstr>
      <vt:lpstr>Other Elements used in Forms</vt:lpstr>
      <vt:lpstr>Other Elements used in Forms</vt:lpstr>
      <vt:lpstr>Other Elements used in Forms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 to  HTML </dc:title>
  <cp:lastModifiedBy>BILAL AHMED</cp:lastModifiedBy>
  <cp:revision>5</cp:revision>
  <dcterms:modified xsi:type="dcterms:W3CDTF">2023-01-14T17:24:26Z</dcterms:modified>
</cp:coreProperties>
</file>