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4EF5-0B74-F7FB-5A6F-5C8C9AC9E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29A72-F5E5-48E5-EDAC-6AC1EE200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F3B8-95F3-91BC-F6C8-426B7441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D21A-2E99-68EC-A446-629E5446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30C48-96D7-F73A-A37F-BAB69603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5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4684-485E-E216-E41D-7A42BF93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AE9A0-5505-B4E6-AF4E-A46F2166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66DF-2C8B-0442-A065-5D3AA219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FAD9-CB74-688A-E4B8-FF6ED741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D08E-59E9-F5DB-4D42-8DBF3EE5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EF8EF-2709-BF02-8352-671317408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E06E-E560-7FE7-265A-B499B88C4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719CF-AE30-D9F3-84CF-5D65CC7E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82FD-E521-B66A-3536-1D181745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E9B7-A2F2-5450-AA66-54148609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13F1-4852-9789-1186-9D4AFC9C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2617-40DC-405E-124C-CED285BF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75D6-55CB-FA0B-4335-D9B17A85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1F85-FD69-01C0-20C5-D24170F7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066A-6EB5-4870-1CB8-6934DB52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9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337F-64B0-CB6D-02A3-0B80C3B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A91A0-82B0-8E54-B3DA-57A7F713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C48F-69CC-9F54-1062-8D02288E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2732-E63D-766B-BDE4-4BEF3733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7F3A-2859-A216-7351-71EA5081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7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D884-3D8F-339D-C061-60C2FB5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3CDC-CAC6-CF49-601E-8541066F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7784-4A8E-281B-7972-AE027B4CF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23338-788E-33F4-F636-AA2506C0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C765C-0AD4-1019-1F41-5F46B903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6DCE-CA10-89DB-1835-BF2E80D4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6AB2-A438-252F-155B-A59B6C5C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8EDA-6754-7B19-61CA-4F214BE89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4A1F3-0B38-9493-1641-2A8B9208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B817-D458-2642-970C-5AF45EFE1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67808-3BBB-8B94-C7D2-3203A5E01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B637-1DFF-940C-224C-F42C4C77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D5DA4-3810-ACE2-B940-ABCB8662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B9774-12EE-39F9-5F89-78747136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2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AF93-ACE7-842A-55F4-61918A9F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802B1-3501-151B-FDF3-A4B86F60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EA6D-34C7-8469-698F-7734FB99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1BFC1-11DD-3BD4-F6A7-CE36432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0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1D4E0-36C8-398D-20F8-85E176A6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B9801-519C-1B6C-2742-1874EDA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1F35B-B887-EECC-4DD5-A01607B4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8E83-4446-0192-CD91-7723590E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9907-18DA-132F-6106-97058FC8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E04F3-E8B4-D950-EFBA-82B15F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BBC2-DCDE-D4E5-6BED-0DE05050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5D4D6-6345-0E97-3168-2C3FBEDA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4BD02-B3A1-73E5-7B5F-E76B0FB5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5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EC72-2AE9-47B9-D3A8-D5CF1CAE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39572-2999-8B65-F216-7E4F2CF8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71B60-EDD5-ED04-4CE7-B1C61C5D4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B5909-2A05-A36A-E76F-727FB106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9C4BF-968D-5F14-8CE8-0A7673EE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2032-B57B-0614-B2BB-57081096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3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F944C-0DBF-8B56-8D9C-7CC2E472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34A7-7498-7335-56C1-D9CA8D41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3C41-D879-22AE-BDB0-B8E69E33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CACE-F2AD-46B6-80B6-2140B1B4024C}" type="datetimeFigureOut">
              <a:rPr lang="en-IN" smtClean="0"/>
              <a:t>02-10-2022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521D-C34A-837C-4BA1-7E7D9CA6A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1D7B-0D56-8CD0-2536-1A0B4959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FFC7-63F5-4AB2-A004-5CE456E5C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DC29-785E-E583-BC7D-FBF99228D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CSS- Display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3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D852-CF3C-1E73-DFDB-3C91D78A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356134"/>
            <a:ext cx="11049802" cy="6333423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CSS Display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display CSS property is used to configure the display style of any element, inline, block, inline-block, flex, grid etc.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Syntax: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Selector {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display: value;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4B98C4-45BA-24A4-C2EE-A0E7AF697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019380"/>
              </p:ext>
            </p:extLst>
          </p:nvPr>
        </p:nvGraphicFramePr>
        <p:xfrm>
          <a:off x="577516" y="162742"/>
          <a:ext cx="11300059" cy="6532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08440">
                  <a:extLst>
                    <a:ext uri="{9D8B030D-6E8A-4147-A177-3AD203B41FA5}">
                      <a16:colId xmlns:a16="http://schemas.microsoft.com/office/drawing/2014/main" val="3071178908"/>
                    </a:ext>
                  </a:extLst>
                </a:gridCol>
                <a:gridCol w="8691619">
                  <a:extLst>
                    <a:ext uri="{9D8B030D-6E8A-4147-A177-3AD203B41FA5}">
                      <a16:colId xmlns:a16="http://schemas.microsoft.com/office/drawing/2014/main" val="2956026159"/>
                    </a:ext>
                  </a:extLst>
                </a:gridCol>
              </a:tblGrid>
              <a:tr h="3092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Value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7763263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inline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It will display the content beside existing.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135622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block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It will display content in new line.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416988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grid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It can display content in rows and columns.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052923"/>
                  </a:ext>
                </a:extLst>
              </a:tr>
              <a:tr h="16037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flex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It uses flexible display. It is cross browser compatible attribute used for creating layouts like float and position.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570815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none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It hides the elements from DOM hierarchy.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133163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table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It can have the display like table element.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213580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Initial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>
                          <a:effectLst/>
                        </a:rPr>
                        <a:t>Sets the property to its default value.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162922"/>
                  </a:ext>
                </a:extLst>
              </a:tr>
              <a:tr h="632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Inherit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3200" dirty="0">
                          <a:effectLst/>
                        </a:rPr>
                        <a:t>Inherits from its parent element.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408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03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BA57-DA14-3F6D-D1D1-95E5CFA2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" y="269507"/>
            <a:ext cx="11059428" cy="6381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display:inline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When an element is styled with </a:t>
            </a:r>
            <a:r>
              <a:rPr lang="en-US" dirty="0" err="1"/>
              <a:t>display:inline</a:t>
            </a:r>
            <a:r>
              <a:rPr lang="en-US" dirty="0"/>
              <a:t>, it will not start on a new line, will only take up as much width as the content it contains, and will not cause a line break after it. </a:t>
            </a:r>
          </a:p>
          <a:p>
            <a:pPr marL="0" indent="0" algn="just">
              <a:buNone/>
            </a:pPr>
            <a:r>
              <a:rPr lang="en-US" b="1" dirty="0"/>
              <a:t>List of "inline" elements:-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&lt;a&gt;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&lt;acronym&gt; &lt;b&gt;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bdo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&lt;big&gt;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&lt;button&gt; &lt;cite&gt; &lt;code&gt;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&lt;input&gt; &lt;label&gt; &lt;map&gt; &lt;object&gt; &lt;output&gt; &lt;q&gt; &lt;script&gt; &lt;select&gt; &lt;small&gt; &lt;span&gt; &lt;strong&gt; &lt;sub&gt; &lt;sup&gt;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&lt;time&gt; &lt;</a:t>
            </a:r>
            <a:r>
              <a:rPr lang="en-IN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IN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&gt; &lt;var&gt;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/>
              <a:t>display:block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Any element styled with display: block is the polar opposite of </a:t>
            </a:r>
            <a:r>
              <a:rPr lang="en-US" dirty="0" err="1"/>
              <a:t>display:inline</a:t>
            </a:r>
            <a:r>
              <a:rPr lang="en-US" dirty="0"/>
              <a:t>. A block element starts on a new line and occupies the available width of its parent element or its specified width. </a:t>
            </a:r>
          </a:p>
          <a:p>
            <a:pPr marL="0" indent="0" algn="just">
              <a:buNone/>
            </a:pPr>
            <a:r>
              <a:rPr lang="en-US" b="1" dirty="0"/>
              <a:t>List of “block" elements:-</a:t>
            </a:r>
          </a:p>
          <a:p>
            <a:pPr marL="0" indent="0" algn="just">
              <a:buNone/>
            </a:pPr>
            <a:r>
              <a:rPr lang="en-IN" dirty="0"/>
              <a:t>&lt;address&gt; &lt;article&gt; &lt;aside&gt; &lt;blockquote&gt; &lt;canvas&gt; &lt;dd&gt; &lt;div&gt; &lt;dl&gt; &lt;dt&gt; &lt;</a:t>
            </a:r>
            <a:r>
              <a:rPr lang="en-IN" dirty="0" err="1"/>
              <a:t>fieldset</a:t>
            </a:r>
            <a:r>
              <a:rPr lang="en-IN" dirty="0"/>
              <a:t>&gt; &lt;</a:t>
            </a:r>
            <a:r>
              <a:rPr lang="en-IN" dirty="0" err="1"/>
              <a:t>figcaption</a:t>
            </a:r>
            <a:r>
              <a:rPr lang="en-IN" dirty="0"/>
              <a:t>&gt; &lt;figure&gt; &lt;footer&gt; &lt;form&gt; &lt;h1&gt; -&lt;h6&gt; &lt;header&gt; &lt;hr&gt; &lt;li&gt; &lt;main&gt; &lt;nav&gt; &lt;</a:t>
            </a:r>
            <a:r>
              <a:rPr lang="en-IN" dirty="0" err="1"/>
              <a:t>noscript</a:t>
            </a:r>
            <a:r>
              <a:rPr lang="en-IN" dirty="0"/>
              <a:t>&gt; &lt;</a:t>
            </a:r>
            <a:r>
              <a:rPr lang="en-IN" dirty="0" err="1"/>
              <a:t>ol</a:t>
            </a:r>
            <a:r>
              <a:rPr lang="en-IN" dirty="0"/>
              <a:t>&gt; &lt;p&gt; &lt;pre&gt; &lt;section&gt; &lt;table&gt; &lt;</a:t>
            </a:r>
            <a:r>
              <a:rPr lang="en-IN" dirty="0" err="1"/>
              <a:t>tfoot</a:t>
            </a:r>
            <a:r>
              <a:rPr lang="en-IN" dirty="0"/>
              <a:t>&gt; &lt;</a:t>
            </a:r>
            <a:r>
              <a:rPr lang="en-IN" dirty="0" err="1"/>
              <a:t>ul</a:t>
            </a:r>
            <a:r>
              <a:rPr lang="en-IN" dirty="0"/>
              <a:t>&gt;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56928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69C8-55AF-06CB-1B9A-E8E68B5F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65" y="288758"/>
            <a:ext cx="11194181" cy="64200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display:inline-block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The difference between an inline element and an inline-block element is that an inline-block element can take up specified width and height. But, it will also not start on a new line within its parent or cause a line break after 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3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191C-A145-FC04-1A2C-F9F1B82E4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0"/>
            <a:ext cx="4206240" cy="6699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    &lt;head&gt;</a:t>
            </a:r>
          </a:p>
          <a:p>
            <a:pPr marL="0" indent="0">
              <a:buNone/>
            </a:pPr>
            <a:r>
              <a:rPr lang="en-IN" sz="2000" dirty="0"/>
              <a:t>        &lt;title&gt;Display inline&lt;/title&gt;</a:t>
            </a:r>
          </a:p>
          <a:p>
            <a:pPr marL="0" indent="0">
              <a:buNone/>
            </a:pPr>
            <a:r>
              <a:rPr lang="en-IN" sz="2000" dirty="0"/>
              <a:t>        &lt;style&gt;</a:t>
            </a:r>
          </a:p>
          <a:p>
            <a:pPr marL="0" indent="0">
              <a:buNone/>
            </a:pPr>
            <a:r>
              <a:rPr lang="en-IN" sz="2000" dirty="0"/>
              <a:t>            .inline{</a:t>
            </a:r>
          </a:p>
          <a:p>
            <a:pPr marL="0" indent="0">
              <a:buNone/>
            </a:pPr>
            <a:r>
              <a:rPr lang="en-IN" sz="2000" dirty="0"/>
              <a:t>                </a:t>
            </a:r>
            <a:r>
              <a:rPr lang="en-IN" sz="2000" dirty="0" err="1"/>
              <a:t>display:inline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             width: 100px;</a:t>
            </a:r>
          </a:p>
          <a:p>
            <a:pPr marL="0" indent="0">
              <a:buNone/>
            </a:pPr>
            <a:r>
              <a:rPr lang="en-IN" sz="2000" dirty="0"/>
              <a:t>                height:100px;</a:t>
            </a:r>
          </a:p>
          <a:p>
            <a:pPr marL="0" indent="0">
              <a:buNone/>
            </a:pPr>
            <a:r>
              <a:rPr lang="en-IN" sz="2000" dirty="0"/>
              <a:t>                border: 1px solid black;</a:t>
            </a:r>
          </a:p>
          <a:p>
            <a:pPr marL="0" indent="0">
              <a:buNone/>
            </a:pPr>
            <a:r>
              <a:rPr lang="en-IN" sz="2000" dirty="0"/>
              <a:t>            }</a:t>
            </a:r>
          </a:p>
          <a:p>
            <a:pPr marL="0" indent="0">
              <a:buNone/>
            </a:pPr>
            <a:r>
              <a:rPr lang="en-IN" sz="2000" dirty="0"/>
              <a:t>            .inline-block{</a:t>
            </a:r>
          </a:p>
          <a:p>
            <a:pPr marL="0" indent="0">
              <a:buNone/>
            </a:pPr>
            <a:r>
              <a:rPr lang="en-IN" sz="2000" dirty="0"/>
              <a:t>                </a:t>
            </a:r>
            <a:r>
              <a:rPr lang="en-IN" sz="2000" dirty="0" err="1"/>
              <a:t>display:inline-block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                width: 100px;</a:t>
            </a:r>
          </a:p>
          <a:p>
            <a:pPr marL="0" indent="0">
              <a:buNone/>
            </a:pPr>
            <a:r>
              <a:rPr lang="en-IN" sz="2000" dirty="0"/>
              <a:t>                height:100px;</a:t>
            </a:r>
          </a:p>
          <a:p>
            <a:pPr marL="0" indent="0">
              <a:buNone/>
            </a:pPr>
            <a:r>
              <a:rPr lang="en-IN" sz="2000" dirty="0"/>
              <a:t>                border: 1px solid black;</a:t>
            </a:r>
          </a:p>
          <a:p>
            <a:pPr marL="0" indent="0">
              <a:buNone/>
            </a:pPr>
            <a:r>
              <a:rPr lang="en-IN" sz="2000" dirty="0"/>
              <a:t>                margin-top: 5px;</a:t>
            </a:r>
          </a:p>
          <a:p>
            <a:pPr marL="0" indent="0">
              <a:buNone/>
            </a:pPr>
            <a:r>
              <a:rPr lang="en-IN" sz="2000" dirty="0"/>
              <a:t>            }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FE6C5-A810-0E5E-97AC-C0B93CB6C435}"/>
              </a:ext>
            </a:extLst>
          </p:cNvPr>
          <p:cNvSpPr txBox="1"/>
          <p:nvPr/>
        </p:nvSpPr>
        <p:spPr>
          <a:xfrm>
            <a:off x="6562023" y="154004"/>
            <a:ext cx="46417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.block{</a:t>
            </a:r>
          </a:p>
          <a:p>
            <a:r>
              <a:rPr lang="en-IN" dirty="0"/>
              <a:t>                </a:t>
            </a:r>
            <a:r>
              <a:rPr lang="en-IN" dirty="0" err="1"/>
              <a:t>display:block</a:t>
            </a:r>
            <a:r>
              <a:rPr lang="en-IN" dirty="0"/>
              <a:t>;</a:t>
            </a:r>
          </a:p>
          <a:p>
            <a:r>
              <a:rPr lang="en-IN" dirty="0"/>
              <a:t>                width: 100px;</a:t>
            </a:r>
          </a:p>
          <a:p>
            <a:r>
              <a:rPr lang="en-IN" dirty="0"/>
              <a:t>                height:100px;</a:t>
            </a:r>
          </a:p>
          <a:p>
            <a:r>
              <a:rPr lang="en-IN" dirty="0"/>
              <a:t>                border: 1px solid black;</a:t>
            </a:r>
          </a:p>
          <a:p>
            <a:r>
              <a:rPr lang="en-IN" dirty="0"/>
              <a:t>                margin-top: 5px;</a:t>
            </a:r>
          </a:p>
          <a:p>
            <a:r>
              <a:rPr lang="en-IN" dirty="0"/>
              <a:t>            }          </a:t>
            </a:r>
          </a:p>
          <a:p>
            <a:r>
              <a:rPr lang="en-IN" dirty="0"/>
              <a:t>        &lt;/style&gt;</a:t>
            </a:r>
          </a:p>
          <a:p>
            <a:r>
              <a:rPr lang="en-IN" dirty="0"/>
              <a:t>    &lt;/head&gt;</a:t>
            </a:r>
          </a:p>
          <a:p>
            <a:endParaRPr lang="en-IN" dirty="0"/>
          </a:p>
          <a:p>
            <a:r>
              <a:rPr lang="en-IN" dirty="0"/>
              <a:t>    &lt;body&gt;</a:t>
            </a:r>
          </a:p>
          <a:p>
            <a:r>
              <a:rPr lang="en-IN" dirty="0"/>
              <a:t>        &lt;div class="inline"&gt;Hello&lt;/div&gt;</a:t>
            </a:r>
          </a:p>
          <a:p>
            <a:r>
              <a:rPr lang="en-IN" dirty="0"/>
              <a:t>        &lt;div class="inline-block"&gt;Hello&lt;/div&gt;</a:t>
            </a:r>
          </a:p>
          <a:p>
            <a:r>
              <a:rPr lang="en-IN" dirty="0"/>
              <a:t>        &lt;div class="block"&gt;Hello&lt;/div&gt;        </a:t>
            </a:r>
          </a:p>
          <a:p>
            <a:r>
              <a:rPr lang="en-IN" dirty="0"/>
              <a:t>    &lt;/body&gt;</a:t>
            </a:r>
          </a:p>
          <a:p>
            <a:endParaRPr lang="en-IN" dirty="0"/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9713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6F3FEE-7D61-02B3-6526-EBCEB8A1E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17" r="49774" b="42884"/>
          <a:stretch/>
        </p:blipFill>
        <p:spPr bwMode="auto">
          <a:xfrm>
            <a:off x="991403" y="455341"/>
            <a:ext cx="9430770" cy="5692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072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BF69-5491-ED7A-E7B7-E106DAEF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15" y="356135"/>
            <a:ext cx="5556985" cy="6420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Display: none</a:t>
            </a:r>
          </a:p>
          <a:p>
            <a:pPr marL="0" indent="0" algn="just">
              <a:buNone/>
            </a:pPr>
            <a:r>
              <a:rPr lang="en-US" dirty="0"/>
              <a:t>display: none; is commonly used with JavaScript to hide and show elements without deleting and recreating them. 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&lt;!DOCTYPE html&gt;</a:t>
            </a:r>
          </a:p>
          <a:p>
            <a:pPr marL="0" indent="0" algn="just">
              <a:buNone/>
            </a:pPr>
            <a:r>
              <a:rPr lang="en-US" sz="2000" dirty="0"/>
              <a:t>&lt;html&gt;</a:t>
            </a:r>
          </a:p>
          <a:p>
            <a:pPr marL="0" indent="0" algn="just">
              <a:buNone/>
            </a:pPr>
            <a:r>
              <a:rPr lang="en-US" sz="2000" dirty="0"/>
              <a:t>&lt;head&gt;</a:t>
            </a:r>
          </a:p>
          <a:p>
            <a:pPr marL="0" indent="0" algn="just">
              <a:buNone/>
            </a:pPr>
            <a:r>
              <a:rPr lang="en-US" sz="2000" dirty="0"/>
              <a:t>&lt;style&gt;</a:t>
            </a:r>
          </a:p>
          <a:p>
            <a:pPr marL="0" indent="0" algn="just">
              <a:buNone/>
            </a:pPr>
            <a:r>
              <a:rPr lang="en-US" sz="2000" dirty="0"/>
              <a:t>	h1.hidden {display: none;}</a:t>
            </a:r>
          </a:p>
          <a:p>
            <a:pPr marL="0" indent="0" algn="just">
              <a:buNone/>
            </a:pPr>
            <a:r>
              <a:rPr lang="en-US" sz="2000" dirty="0"/>
              <a:t>&lt;/style&gt;</a:t>
            </a:r>
          </a:p>
          <a:p>
            <a:pPr marL="0" indent="0" algn="just">
              <a:buNone/>
            </a:pPr>
            <a:r>
              <a:rPr lang="en-US" sz="2000" dirty="0"/>
              <a:t>&lt;/head&gt;</a:t>
            </a:r>
          </a:p>
          <a:p>
            <a:pPr marL="0" indent="0" algn="just">
              <a:buNone/>
            </a:pPr>
            <a:r>
              <a:rPr lang="en-US" sz="2000" dirty="0"/>
              <a:t>&lt;body&gt;</a:t>
            </a:r>
          </a:p>
          <a:p>
            <a:pPr marL="0" indent="0" algn="just">
              <a:buNone/>
            </a:pPr>
            <a:r>
              <a:rPr lang="en-US" sz="2000" dirty="0"/>
              <a:t>&lt;h1&gt;This is a visible heading&lt;/h1&gt;</a:t>
            </a:r>
          </a:p>
          <a:p>
            <a:pPr marL="0" indent="0" algn="just">
              <a:buNone/>
            </a:pPr>
            <a:r>
              <a:rPr lang="en-US" sz="2000" dirty="0"/>
              <a:t>&lt;h1 class="hidden"&gt;This is a hidden heading&lt;/h1&gt;</a:t>
            </a:r>
          </a:p>
          <a:p>
            <a:pPr marL="0" indent="0" algn="just">
              <a:buNone/>
            </a:pPr>
            <a:r>
              <a:rPr lang="en-US" sz="2000" dirty="0"/>
              <a:t>&lt;p&gt;Notice that the h1 element with display: none; does not take up any space.&lt;/p&gt;</a:t>
            </a:r>
          </a:p>
          <a:p>
            <a:pPr marL="0" indent="0" algn="just">
              <a:buNone/>
            </a:pPr>
            <a:r>
              <a:rPr lang="en-US" sz="2000" dirty="0"/>
              <a:t>&lt;/body&gt;</a:t>
            </a:r>
          </a:p>
          <a:p>
            <a:pPr marL="0" indent="0" algn="just">
              <a:buNone/>
            </a:pPr>
            <a:r>
              <a:rPr lang="en-US" sz="2000" dirty="0"/>
              <a:t>&lt;/html&gt;</a:t>
            </a:r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5D6FD-F56C-9714-6B1F-A173F3FFDE2F}"/>
              </a:ext>
            </a:extLst>
          </p:cNvPr>
          <p:cNvSpPr txBox="1"/>
          <p:nvPr/>
        </p:nvSpPr>
        <p:spPr>
          <a:xfrm>
            <a:off x="6602931" y="750771"/>
            <a:ext cx="540939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Output:-</a:t>
            </a:r>
          </a:p>
          <a:p>
            <a:endParaRPr lang="en-US" dirty="0"/>
          </a:p>
          <a:p>
            <a:r>
              <a:rPr lang="en-US" dirty="0"/>
              <a:t>1. With </a:t>
            </a:r>
            <a:r>
              <a:rPr lang="en-US" dirty="0" err="1"/>
              <a:t>display:none</a:t>
            </a:r>
            <a:r>
              <a:rPr lang="en-US" dirty="0"/>
              <a:t>;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visible heading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Notice that the h1 element with display: none; does not take up any space.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Without </a:t>
            </a:r>
            <a:r>
              <a:rPr lang="en-US" dirty="0" err="1"/>
              <a:t>display:none</a:t>
            </a:r>
            <a:r>
              <a:rPr lang="en-US" dirty="0"/>
              <a:t>;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visible heading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hidden heading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Notice that the h1 element with display: none; does not take up any space.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1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0054-74F3-1546-1B78-6BD147D2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20" y="269507"/>
            <a:ext cx="5402980" cy="638155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+mn-lt"/>
              </a:rPr>
              <a:t>Using visibility: hidden</a:t>
            </a:r>
            <a:br>
              <a:rPr lang="en-IN" sz="2000" b="1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US" sz="2000" dirty="0">
                <a:latin typeface="+mn-lt"/>
              </a:rPr>
              <a:t>&lt;!DOCTYPE html&gt;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&lt;html&gt;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&lt;head&gt;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&lt;style&gt;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h1.hidden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visibility: hidden;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}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&lt;/style&gt;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&lt;/head&gt;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&lt;body&gt;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&lt;h1&gt;This is a visible heading&lt;/h1&gt;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&lt;h1 class="hidden"&gt;This is a hidden heading&lt;/h1&gt;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&lt;p&gt;Notice that the hidden heading still takes up space.&lt;/p&gt;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&lt;/body&gt;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&lt;/html&gt;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60C8-EF8F-ADBB-7553-DD9C407B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928" y="365124"/>
            <a:ext cx="5534527" cy="6180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Output:-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a visible heading</a:t>
            </a:r>
          </a:p>
          <a:p>
            <a:pPr marL="0" indent="0" algn="l">
              <a:buNone/>
            </a:pP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Notice that the hidden heading still takes up space.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2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907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CSS- Display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visibility: hidden  &lt;!DOCTYPE html&gt; &lt;html&gt; &lt;head&gt; &lt;style&gt; h1.hidden {   visibility: hidden; } &lt;/style&gt; &lt;/head&gt; &lt;body&gt;  &lt;h1&gt;This is a visible heading&lt;/h1&gt; &lt;h1 class="hidden"&gt;This is a hidden heading&lt;/h1&gt; &lt;p&gt;Notice that the hidden heading still takes up space.&lt;/p&gt;  &lt;/body&gt; &lt;/html&gt;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 Display</dc:title>
  <dc:creator>BILAL AHMED</dc:creator>
  <cp:lastModifiedBy>BILAL AHMED</cp:lastModifiedBy>
  <cp:revision>12</cp:revision>
  <dcterms:created xsi:type="dcterms:W3CDTF">2022-10-02T05:29:14Z</dcterms:created>
  <dcterms:modified xsi:type="dcterms:W3CDTF">2022-10-02T06:07:13Z</dcterms:modified>
</cp:coreProperties>
</file>