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37AE-05E3-741B-65BB-565F6551E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117C-75FA-D3F0-4140-2C7CF5D4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4920-2A90-9ED8-3E9A-0EF07D43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000C-15F4-9026-A1EA-67AB06D8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C86F8-E25D-FE7F-325D-EA95BF3C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F191-CFB2-7385-3C2C-ACA585D2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CD21-9DAD-4DC7-9C74-851E4AD49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CFAD-4D57-C5EC-9B6A-39137948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3FD6E-68A3-85CB-75BD-5F82A48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A473-0AE1-E95E-8C18-5C991472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7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88D46-00E0-8774-23F5-A01DABFD3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6FF73-CEB8-A348-24D7-A113C99F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36FA-053E-3AAF-F98F-E903626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6485-3E83-C208-3FB4-230AB5CC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1B7E-EB08-75F1-4852-374F9266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3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46C0-5180-9770-856B-B8C35C19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4D45C-5BEE-36E7-941F-08A1F027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5C0E-0E20-1280-A6BD-42A0FE64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6CD3-D7C3-13C1-AA22-29C596BB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2D15-68E1-C6B8-3925-2D934FC5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92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8B88-9892-CE29-99C4-69CF65B7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5CC19-522F-53B1-9D07-10C2F09A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EE04D-9224-7741-6B8F-F1250E3F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784D-B55C-BA72-007A-736F02AE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7A2E-811B-5777-0BFA-5A201DBE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82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A72-33B7-F770-547D-39EC29A9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ABE8-1C74-4D6E-89A4-FCE5DA307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54BF4-B215-CF41-E46D-F84DB3141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C3E79-4296-5539-C165-93C507D2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FFB6-2D83-01B9-6DC8-8C696AA1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37FF8-6E92-D2E0-01EE-66094224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5A25-3C0C-ED9E-2D6D-CD57A12C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C72-48CA-EE0C-E0C3-105B3237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04D2-5077-8B68-009C-7568C802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9BD4-1D92-A6B3-D148-3DA0FF56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4482F-F1D8-2989-1188-7739698D8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97FA3-CE44-A235-52F5-DA2FCC90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42575-03B4-572B-3A22-0590E6B5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E2F0A-59F7-311D-3661-8C44B168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78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7295-B15F-C790-A85E-E423B120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DDD08-84CA-9AE0-B6D3-58D233E1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6BFD-D4C8-365D-219A-514A806E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7AAD4-20F5-A7BC-DEA6-70D3ADDA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6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AF3F4-402A-1D87-8220-FD86032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D24D5-EFD9-1983-E020-EE179F48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5726-CECE-A738-A94C-F3CFB66F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9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3652-199C-BBD7-3C7F-309E1CE7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D96-0C1C-5E75-C573-A1F0338D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0FBED-A80F-0A91-5A3D-7ED09B85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F03B-062C-85C0-5EFF-626570E1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7A2EB-70B8-473A-0CD2-83BE5CA7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571CE-D554-0C98-BEE6-B68072AA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3401-49AE-6739-F4BB-ABF4094E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7A0AC-02DD-00D4-4F5C-BCD7A29DF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39191-CE6E-140B-9268-9EA9F248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71CF6-CE96-0A28-6944-485B987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8FA1D-E581-1FEA-0BFC-59AEB218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991FE-9773-4CED-A694-C071F90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F5F83-557A-BB82-5AF6-2831C611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229FF-76DB-8EA8-E10B-D950B999F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D8EF-7F17-D413-ADD6-94B46BE22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9F7BD-A415-4073-85CE-6F6A0A6CB2CD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CBBB-BB32-AD65-828C-D4E479CA5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B9BAD-9C99-BDD5-9450-E88E387F9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5E91-B75F-4124-8304-0F7ADA532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9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D499-28D0-63FF-B377-C4DBECE09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227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0652-8A88-FA20-E0F3-D26F4B5F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 Query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5354-030F-018C-1BEC-90E35376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" y="1039528"/>
            <a:ext cx="10612655" cy="51374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developers to configure CSS and apply only when the browser and device environment matches the given media query.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queries are defined by using </a:t>
            </a:r>
            <a:r>
              <a:rPr lang="en-IN" sz="3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“@media” </a:t>
            </a:r>
            <a:endParaRPr lang="en-IN" sz="32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Syntax: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@media  </a:t>
            </a:r>
            <a:r>
              <a:rPr lang="en-IN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media-type</a:t>
            </a: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and  (</a:t>
            </a:r>
            <a:r>
              <a:rPr lang="en-IN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media-feature-rule</a:t>
            </a: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/* CSS Rules */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}</a:t>
            </a:r>
          </a:p>
          <a:p>
            <a:pPr marL="0" indent="0">
              <a:buNone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770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5E4E-1ACE-FC8A-14AE-B6DB0CC8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79132"/>
            <a:ext cx="10972800" cy="62467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Media-type,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tells the browser what kind of media this code is for </a:t>
            </a:r>
            <a:r>
              <a:rPr lang="en-IN" sz="3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IN" sz="3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screen, print, speech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All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  <a:cs typeface="Courier New" panose="02070309020205020404" pitchFamily="49" charset="0"/>
              </a:rPr>
              <a:t>Speech</a:t>
            </a:r>
            <a:endParaRPr lang="en-IN" sz="1800" dirty="0">
              <a:effectLst/>
              <a:latin typeface="Courier New" panose="02070309020205020404" pitchFamily="49" charset="0"/>
              <a:ea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Media-feature-rule 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expression, which is the </a:t>
            </a:r>
            <a:r>
              <a:rPr lang="en-IN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or test that must be passed to define the CSS effect</a:t>
            </a:r>
            <a:r>
              <a:rPr lang="en-IN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4090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5CCC-2421-8699-2A95-C5D7413B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7" y="214162"/>
            <a:ext cx="6208295" cy="6429675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&lt;!DOCTYPE html&gt;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&lt;html&gt;  &lt;head&gt;  &lt;title&gt;Media&lt;/title&gt;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&lt;style&gt;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@media print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body 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font-family: Arial;  text-align: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center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;  font-size: 16px;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border:2px solid black;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{ list-style: none; }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C25B6-7AF0-9B10-BAE1-12FD0958DE0E}"/>
              </a:ext>
            </a:extLst>
          </p:cNvPr>
          <p:cNvSpPr txBox="1"/>
          <p:nvPr/>
        </p:nvSpPr>
        <p:spPr>
          <a:xfrm>
            <a:off x="6275673" y="105879"/>
            <a:ext cx="5848952" cy="675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@media screen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body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font-family: cursive;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text-align: left;    font-size: 20px;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    border:2px solid red;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&lt;/style&gt;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&lt;/head&gt;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&lt;body&gt;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&lt;h2&gt;Amazon Shopping&lt;/h2&gt;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&lt;li&gt;Electronics&lt;/li&gt;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&lt;li&gt;Footwear&lt;/li&gt;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 &lt;li&gt;Fashion&lt;/li&gt;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&lt;/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&lt;/body&gt;   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0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FD8-1CF5-54D5-9C4D-6672B2C0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Media Feature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6417-CF38-A3B4-330F-1EFABEF9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77876" cy="4132596"/>
          </a:xfrm>
        </p:spPr>
        <p:txBody>
          <a:bodyPr>
            <a:normAutofit/>
          </a:bodyPr>
          <a:lstStyle/>
          <a:p>
            <a:r>
              <a:rPr lang="en-US" sz="3600" dirty="0"/>
              <a:t>After you specify the media type, you can target a media feature with a rule. </a:t>
            </a:r>
          </a:p>
          <a:p>
            <a:r>
              <a:rPr lang="en-US" sz="3600" dirty="0"/>
              <a:t>The media feature rules include options like</a:t>
            </a:r>
          </a:p>
          <a:p>
            <a:pPr lvl="1"/>
            <a:r>
              <a:rPr lang="en-US" sz="3200" dirty="0"/>
              <a:t>Width and height / min-width / max-width </a:t>
            </a:r>
          </a:p>
          <a:p>
            <a:pPr lvl="1"/>
            <a:r>
              <a:rPr lang="en-US" sz="3200" dirty="0"/>
              <a:t>Orientation </a:t>
            </a:r>
          </a:p>
          <a:p>
            <a:pPr lvl="1"/>
            <a:r>
              <a:rPr lang="en-US" sz="3200" dirty="0"/>
              <a:t>Use of pointing device </a:t>
            </a:r>
          </a:p>
          <a:p>
            <a:pPr lvl="1"/>
            <a:r>
              <a:rPr lang="en-US" sz="3200" dirty="0"/>
              <a:t>Logic in media queries (and, or, not)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6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Media Query</vt:lpstr>
      <vt:lpstr>Media Query </vt:lpstr>
      <vt:lpstr>PowerPoint Presentation</vt:lpstr>
      <vt:lpstr>PowerPoint Presentation</vt:lpstr>
      <vt:lpstr>Media Feature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Query</dc:title>
  <dc:creator>BILAL AHMED</dc:creator>
  <cp:lastModifiedBy>BILAL AHMED</cp:lastModifiedBy>
  <cp:revision>1</cp:revision>
  <dcterms:created xsi:type="dcterms:W3CDTF">2022-10-05T12:12:49Z</dcterms:created>
  <dcterms:modified xsi:type="dcterms:W3CDTF">2022-10-05T12:13:02Z</dcterms:modified>
</cp:coreProperties>
</file>