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1844A3-281E-4BB3-8F58-078122BEDB88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D2291FB-BBE0-4C65-9824-E146D925E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React Refs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76" y="116632"/>
            <a:ext cx="7772400" cy="5825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6662"/>
            <a:ext cx="4357718" cy="538065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/>
              <a:t>// Importing everything as React</a:t>
            </a:r>
          </a:p>
          <a:p>
            <a:pPr fontAlgn="base">
              <a:buNone/>
            </a:pPr>
            <a:r>
              <a:rPr lang="en-US" dirty="0"/>
              <a:t>import * as React from "react";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const App = () =&gt; {</a:t>
            </a:r>
          </a:p>
          <a:p>
            <a:pPr fontAlgn="base">
              <a:buNone/>
            </a:pPr>
            <a:r>
              <a:rPr lang="en-US" dirty="0"/>
              <a:t>  // Creating </a:t>
            </a:r>
            <a:r>
              <a:rPr lang="en-US" dirty="0" err="1"/>
              <a:t>textInputRef</a:t>
            </a:r>
            <a:r>
              <a:rPr lang="en-US" dirty="0"/>
              <a:t> variable</a:t>
            </a:r>
          </a:p>
          <a:p>
            <a:pPr fontAlgn="base">
              <a:buNone/>
            </a:pPr>
            <a:r>
              <a:rPr lang="en-US" dirty="0"/>
              <a:t>  const </a:t>
            </a:r>
            <a:r>
              <a:rPr lang="en-US" dirty="0" err="1"/>
              <a:t>textInputRef</a:t>
            </a:r>
            <a:r>
              <a:rPr lang="en-US" dirty="0"/>
              <a:t> = </a:t>
            </a:r>
            <a:r>
              <a:rPr lang="en-US" dirty="0" err="1"/>
              <a:t>React.createRef</a:t>
            </a:r>
            <a:r>
              <a:rPr lang="en-US" dirty="0"/>
              <a:t>();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  // This method will be used to focus </a:t>
            </a:r>
            <a:r>
              <a:rPr lang="en-US" dirty="0" err="1"/>
              <a:t>textInput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const </a:t>
            </a:r>
            <a:r>
              <a:rPr lang="en-US" dirty="0" err="1"/>
              <a:t>textInputFocusHandler</a:t>
            </a:r>
            <a:r>
              <a:rPr lang="en-US" dirty="0"/>
              <a:t> = () =&gt; {</a:t>
            </a:r>
          </a:p>
          <a:p>
            <a:pPr fontAlgn="base">
              <a:buNone/>
            </a:pPr>
            <a:r>
              <a:rPr lang="en-US" dirty="0"/>
              <a:t>    // Focusing input element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textInputRef.current.focus</a:t>
            </a:r>
            <a:r>
              <a:rPr lang="en-US" dirty="0"/>
              <a:t>();</a:t>
            </a:r>
          </a:p>
          <a:p>
            <a:pPr fontAlgn="base">
              <a:buNone/>
            </a:pPr>
            <a:r>
              <a:rPr lang="en-US" dirty="0"/>
              <a:t>  };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60032" y="857232"/>
            <a:ext cx="3822958" cy="516256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/>
              <a:t>return (</a:t>
            </a:r>
          </a:p>
          <a:p>
            <a:pPr fontAlgn="base">
              <a:buNone/>
            </a:pPr>
            <a:r>
              <a:rPr lang="en-US" dirty="0"/>
              <a:t>    &lt;div&gt;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</a:p>
          <a:p>
            <a:pPr fontAlgn="base">
              <a:buNone/>
            </a:pPr>
            <a:r>
              <a:rPr lang="en-US" dirty="0"/>
              <a:t>      {/** Attaching ref variable using element's ref attribute */}</a:t>
            </a:r>
          </a:p>
          <a:p>
            <a:pPr fontAlgn="base">
              <a:buNone/>
            </a:pPr>
            <a:r>
              <a:rPr lang="en-US" dirty="0"/>
              <a:t>      &lt;input ref={</a:t>
            </a:r>
            <a:r>
              <a:rPr lang="en-US" dirty="0" err="1"/>
              <a:t>textInputRef</a:t>
            </a:r>
            <a:r>
              <a:rPr lang="en-US" dirty="0"/>
              <a:t>} type="text" </a:t>
            </a:r>
          </a:p>
          <a:p>
            <a:pPr fontAlgn="base">
              <a:buNone/>
            </a:pPr>
            <a:r>
              <a:rPr lang="en-US" dirty="0"/>
              <a:t>             placeholder="Enter something" /&gt;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      {/** Attaching </a:t>
            </a:r>
            <a:r>
              <a:rPr lang="en-US" dirty="0" err="1"/>
              <a:t>textInputFocusHandler</a:t>
            </a:r>
            <a:r>
              <a:rPr lang="en-US" dirty="0"/>
              <a:t> method to button click */}</a:t>
            </a:r>
          </a:p>
          <a:p>
            <a:pPr fontAlgn="base">
              <a:buNone/>
            </a:pPr>
            <a:r>
              <a:rPr lang="en-US" dirty="0"/>
              <a:t>      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textInputFocusHandler</a:t>
            </a:r>
            <a:r>
              <a:rPr lang="en-US" dirty="0"/>
              <a:t>}&gt;</a:t>
            </a:r>
          </a:p>
          <a:p>
            <a:pPr fontAlgn="base">
              <a:buNone/>
            </a:pPr>
            <a:r>
              <a:rPr lang="en-US" dirty="0"/>
              <a:t>             Click me to focus input</a:t>
            </a:r>
          </a:p>
          <a:p>
            <a:pPr fontAlgn="base">
              <a:buNone/>
            </a:pPr>
            <a:r>
              <a:rPr lang="en-US" dirty="0"/>
              <a:t>      &lt;/button&gt;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);</a:t>
            </a:r>
          </a:p>
          <a:p>
            <a:pPr fontAlgn="base">
              <a:buNone/>
            </a:pPr>
            <a:r>
              <a:rPr lang="en-US" dirty="0"/>
              <a:t>};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export default App;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258204" cy="652707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Refs is the shorthand used for </a:t>
            </a:r>
            <a:r>
              <a:rPr lang="en-US" b="1" dirty="0"/>
              <a:t>references</a:t>
            </a:r>
            <a:r>
              <a:rPr lang="en-US" dirty="0"/>
              <a:t> in React. </a:t>
            </a:r>
            <a:r>
              <a:rPr lang="en-US" b="1" dirty="0"/>
              <a:t>It is similar to keys in React.</a:t>
            </a:r>
            <a:r>
              <a:rPr lang="en-US" dirty="0"/>
              <a:t>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is an </a:t>
            </a:r>
            <a:r>
              <a:rPr lang="en-US" b="1" dirty="0"/>
              <a:t>attribute</a:t>
            </a:r>
            <a:r>
              <a:rPr lang="en-US" dirty="0"/>
              <a:t> which makes it possible </a:t>
            </a:r>
            <a:r>
              <a:rPr lang="en-US" b="1" u="sng" dirty="0"/>
              <a:t>to store a reference to particular DOM nodes or React elements.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provides a way to access React DOM nodes or React elements and how to interact with it.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It is used when we want to change the value of a child component, without making the use of props.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When to Use Refs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Refs can be used in the following cases:</a:t>
            </a:r>
          </a:p>
          <a:p>
            <a:r>
              <a:rPr lang="en-US" sz="3200" dirty="0"/>
              <a:t>When we need DOM measurements such as </a:t>
            </a:r>
            <a:r>
              <a:rPr lang="en-US" sz="3200" dirty="0">
                <a:solidFill>
                  <a:srgbClr val="FF0000"/>
                </a:solidFill>
              </a:rPr>
              <a:t>managing focus, text selection, or media playback</a:t>
            </a:r>
            <a:r>
              <a:rPr lang="en-US" sz="3200" dirty="0"/>
              <a:t>.</a:t>
            </a:r>
          </a:p>
          <a:p>
            <a:r>
              <a:rPr lang="en-US" sz="3200" dirty="0"/>
              <a:t>It is used in </a:t>
            </a:r>
            <a:r>
              <a:rPr lang="en-US" sz="3200" dirty="0">
                <a:solidFill>
                  <a:srgbClr val="FF0000"/>
                </a:solidFill>
              </a:rPr>
              <a:t>triggering imperative animations</a:t>
            </a:r>
            <a:r>
              <a:rPr lang="en-US" sz="3200" dirty="0"/>
              <a:t>.</a:t>
            </a:r>
          </a:p>
          <a:p>
            <a:r>
              <a:rPr lang="en-US" sz="3200" dirty="0"/>
              <a:t>When integrating with </a:t>
            </a:r>
            <a:r>
              <a:rPr lang="en-US" sz="3200" dirty="0">
                <a:solidFill>
                  <a:srgbClr val="FF0000"/>
                </a:solidFill>
              </a:rPr>
              <a:t>third-party DOM libraries.</a:t>
            </a:r>
          </a:p>
          <a:p>
            <a:r>
              <a:rPr lang="en-US" sz="3200" dirty="0"/>
              <a:t>It can also use as in</a:t>
            </a:r>
            <a:r>
              <a:rPr lang="en-US" sz="3200" dirty="0">
                <a:solidFill>
                  <a:srgbClr val="FF0000"/>
                </a:solidFill>
              </a:rPr>
              <a:t> callbacks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When to not use Refs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861520"/>
          </a:xfrm>
        </p:spPr>
        <p:txBody>
          <a:bodyPr/>
          <a:lstStyle/>
          <a:p>
            <a:r>
              <a:rPr lang="en-US" dirty="0"/>
              <a:t>Its use should be avoided for anything that can be done </a:t>
            </a:r>
            <a:r>
              <a:rPr lang="en-US" b="1" dirty="0">
                <a:solidFill>
                  <a:srgbClr val="FF0000"/>
                </a:solidFill>
              </a:rPr>
              <a:t>declaratively</a:t>
            </a:r>
            <a:r>
              <a:rPr lang="en-US" dirty="0"/>
              <a:t>. </a:t>
            </a:r>
          </a:p>
          <a:p>
            <a:r>
              <a:rPr lang="en-US" dirty="0"/>
              <a:t>For example, instead of using </a:t>
            </a:r>
            <a:r>
              <a:rPr lang="en-US" b="1" dirty="0"/>
              <a:t>open()</a:t>
            </a:r>
            <a:r>
              <a:rPr lang="en-US" dirty="0"/>
              <a:t> and </a:t>
            </a:r>
            <a:r>
              <a:rPr lang="en-US" b="1" dirty="0"/>
              <a:t>close()</a:t>
            </a:r>
            <a:r>
              <a:rPr lang="en-US" dirty="0"/>
              <a:t> methods on a Dialog component, you need to pass an </a:t>
            </a:r>
            <a:r>
              <a:rPr lang="en-US" b="1" dirty="0" err="1"/>
              <a:t>isOpen</a:t>
            </a:r>
            <a:r>
              <a:rPr lang="en-US" dirty="0"/>
              <a:t> prop to it.</a:t>
            </a:r>
          </a:p>
          <a:p>
            <a:r>
              <a:rPr lang="en-US" dirty="0"/>
              <a:t>You should have to </a:t>
            </a:r>
            <a:r>
              <a:rPr lang="en-US" b="1" dirty="0">
                <a:solidFill>
                  <a:srgbClr val="FF0000"/>
                </a:solidFill>
              </a:rPr>
              <a:t>avoid overuse of the Refs</a:t>
            </a:r>
            <a:r>
              <a:rPr lang="en-US" dirty="0"/>
              <a:t>.</a:t>
            </a:r>
          </a:p>
          <a:p>
            <a:endParaRPr lang="en-US" dirty="0"/>
          </a:p>
          <a:p>
            <a:pPr fontAlgn="base"/>
            <a:r>
              <a:rPr lang="en-US" dirty="0"/>
              <a:t>Should </a:t>
            </a:r>
            <a:r>
              <a:rPr lang="en-US" b="1" dirty="0">
                <a:solidFill>
                  <a:srgbClr val="FF0000"/>
                </a:solidFill>
              </a:rPr>
              <a:t>not be used with functional components </a:t>
            </a:r>
            <a:r>
              <a:rPr lang="en-US" dirty="0"/>
              <a:t>because they don’t have instances.</a:t>
            </a:r>
          </a:p>
          <a:p>
            <a:pPr fontAlgn="base"/>
            <a:r>
              <a:rPr lang="en-US" dirty="0"/>
              <a:t>Not to be used on things that can be done declaratively.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How to create Refs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5135562"/>
          </a:xfrm>
        </p:spPr>
        <p:txBody>
          <a:bodyPr/>
          <a:lstStyle/>
          <a:p>
            <a:r>
              <a:rPr lang="en-US" dirty="0"/>
              <a:t>In React, </a:t>
            </a:r>
            <a:r>
              <a:rPr lang="en-US" b="1" dirty="0"/>
              <a:t>Refs can be created by using-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>
                <a:solidFill>
                  <a:srgbClr val="FF0000"/>
                </a:solidFill>
              </a:rPr>
              <a:t>React.createRef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It can be assigned to React elements via the </a:t>
            </a:r>
            <a:r>
              <a:rPr lang="en-US" sz="2800" b="1" u="sng" dirty="0">
                <a:solidFill>
                  <a:srgbClr val="FF0000"/>
                </a:solidFill>
              </a:rPr>
              <a:t>ref </a:t>
            </a:r>
            <a:r>
              <a:rPr lang="en-US" b="1" dirty="0"/>
              <a:t>attribute</a:t>
            </a:r>
            <a:r>
              <a:rPr lang="en-US" dirty="0"/>
              <a:t>.</a:t>
            </a:r>
          </a:p>
          <a:p>
            <a:r>
              <a:rPr lang="en-US" b="1" dirty="0"/>
              <a:t> It is </a:t>
            </a:r>
            <a:r>
              <a:rPr lang="en-US" b="1" dirty="0">
                <a:solidFill>
                  <a:srgbClr val="FF0000"/>
                </a:solidFill>
              </a:rPr>
              <a:t>commonly assigned to an instance property </a:t>
            </a:r>
            <a:r>
              <a:rPr lang="en-US" b="1" dirty="0"/>
              <a:t>when a component is created, and then can be referenced throughout the component.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8219256" cy="5615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class </a:t>
            </a:r>
            <a:r>
              <a:rPr lang="en-US" dirty="0" err="1"/>
              <a:t>MyComponent</a:t>
            </a:r>
            <a:r>
              <a:rPr lang="en-US" dirty="0"/>
              <a:t> extends </a:t>
            </a:r>
            <a:r>
              <a:rPr lang="en-US" dirty="0" err="1"/>
              <a:t>React.Component</a:t>
            </a:r>
            <a:r>
              <a:rPr lang="en-US" dirty="0"/>
              <a:t> {  </a:t>
            </a:r>
          </a:p>
          <a:p>
            <a:pPr>
              <a:buNone/>
            </a:pPr>
            <a:r>
              <a:rPr lang="en-US" dirty="0"/>
              <a:t>  constructor(props) {  </a:t>
            </a:r>
          </a:p>
          <a:p>
            <a:pPr>
              <a:buNone/>
            </a:pPr>
            <a:r>
              <a:rPr lang="en-US" dirty="0"/>
              <a:t>    super(props);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err="1"/>
              <a:t>this.callRef</a:t>
            </a:r>
            <a:r>
              <a:rPr lang="en-US" dirty="0"/>
              <a:t> = </a:t>
            </a:r>
            <a:r>
              <a:rPr lang="en-US" dirty="0" err="1"/>
              <a:t>React.createRef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 }  </a:t>
            </a:r>
          </a:p>
          <a:p>
            <a:pPr>
              <a:buNone/>
            </a:pPr>
            <a:r>
              <a:rPr lang="en-US" dirty="0"/>
              <a:t>  render() {  </a:t>
            </a:r>
          </a:p>
          <a:p>
            <a:pPr>
              <a:buNone/>
            </a:pPr>
            <a:r>
              <a:rPr lang="en-US" dirty="0"/>
              <a:t>    return &lt;div ref={</a:t>
            </a:r>
            <a:r>
              <a:rPr lang="en-US" dirty="0" err="1"/>
              <a:t>this.callRef</a:t>
            </a:r>
            <a:r>
              <a:rPr lang="en-US" dirty="0"/>
              <a:t>} /&gt;;  </a:t>
            </a:r>
          </a:p>
          <a:p>
            <a:pPr>
              <a:buNone/>
            </a:pPr>
            <a:r>
              <a:rPr lang="en-US" dirty="0"/>
              <a:t>  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How to access Refs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5135562"/>
          </a:xfrm>
        </p:spPr>
        <p:txBody>
          <a:bodyPr/>
          <a:lstStyle/>
          <a:p>
            <a:r>
              <a:rPr lang="en-US" b="1" dirty="0"/>
              <a:t>In React, when a ref is passed to an element inside render method, </a:t>
            </a:r>
            <a:r>
              <a:rPr lang="en-US" b="1" dirty="0">
                <a:solidFill>
                  <a:srgbClr val="FF0000"/>
                </a:solidFill>
              </a:rPr>
              <a:t>a reference to the node can be accessed via the </a:t>
            </a:r>
            <a:r>
              <a:rPr lang="en-US" b="1" u="sng" dirty="0">
                <a:solidFill>
                  <a:srgbClr val="FF0000"/>
                </a:solidFill>
              </a:rPr>
              <a:t>current </a:t>
            </a:r>
            <a:r>
              <a:rPr lang="en-US" b="1" dirty="0">
                <a:solidFill>
                  <a:srgbClr val="FF0000"/>
                </a:solidFill>
              </a:rPr>
              <a:t>attribute of the ref</a:t>
            </a:r>
            <a:r>
              <a:rPr lang="en-US" b="1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5656" y="3140968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const node = </a:t>
            </a:r>
            <a:r>
              <a:rPr lang="en-US" sz="3200" b="1" dirty="0" err="1">
                <a:solidFill>
                  <a:srgbClr val="FF0000"/>
                </a:solidFill>
              </a:rPr>
              <a:t>this.callRef.current</a:t>
            </a:r>
            <a:r>
              <a:rPr lang="en-US" sz="3200" b="1" dirty="0">
                <a:solidFill>
                  <a:srgbClr val="FF0000"/>
                </a:solidFill>
              </a:rPr>
              <a:t>; 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Refs current Properties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63272" cy="4933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 ref value differs depending on the type of the node:</a:t>
            </a:r>
          </a:p>
          <a:p>
            <a:pPr algn="just"/>
            <a:r>
              <a:rPr lang="en-US" dirty="0"/>
              <a:t>When the </a:t>
            </a:r>
            <a:r>
              <a:rPr lang="en-US" b="1" dirty="0">
                <a:solidFill>
                  <a:srgbClr val="FF0000"/>
                </a:solidFill>
              </a:rPr>
              <a:t>ref attribute is used in HTML element</a:t>
            </a:r>
            <a:r>
              <a:rPr lang="en-US" dirty="0"/>
              <a:t>, the ref created with </a:t>
            </a:r>
            <a:r>
              <a:rPr lang="en-US" b="1" dirty="0" err="1">
                <a:solidFill>
                  <a:srgbClr val="FF0000"/>
                </a:solidFill>
              </a:rPr>
              <a:t>React.createRef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receives the underlying </a:t>
            </a:r>
            <a:r>
              <a:rPr lang="en-US" b="1" u="sng" dirty="0">
                <a:solidFill>
                  <a:srgbClr val="FF0000"/>
                </a:solidFill>
              </a:rPr>
              <a:t>DOM element</a:t>
            </a:r>
            <a:r>
              <a:rPr lang="en-US" b="1" u="sng" dirty="0"/>
              <a:t> </a:t>
            </a:r>
            <a:r>
              <a:rPr lang="en-US" dirty="0"/>
              <a:t>as its </a:t>
            </a:r>
            <a:r>
              <a:rPr lang="en-US" b="1" dirty="0">
                <a:solidFill>
                  <a:srgbClr val="FF0000"/>
                </a:solidFill>
              </a:rPr>
              <a:t>current</a:t>
            </a:r>
            <a:r>
              <a:rPr lang="en-US" dirty="0">
                <a:solidFill>
                  <a:srgbClr val="FF0000"/>
                </a:solidFill>
              </a:rPr>
              <a:t> property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</a:t>
            </a:r>
            <a:r>
              <a:rPr lang="en-US" b="1" dirty="0">
                <a:solidFill>
                  <a:srgbClr val="FF0000"/>
                </a:solidFill>
              </a:rPr>
              <a:t>ref attribute is used on a custom class component</a:t>
            </a:r>
            <a:r>
              <a:rPr lang="en-US" dirty="0"/>
              <a:t>, then </a:t>
            </a:r>
            <a:r>
              <a:rPr lang="en-US" b="1" dirty="0">
                <a:solidFill>
                  <a:srgbClr val="FF0000"/>
                </a:solidFill>
              </a:rPr>
              <a:t>ref object receives the mounted instance of the component</a:t>
            </a:r>
            <a:r>
              <a:rPr lang="en-US" b="1" dirty="0"/>
              <a:t> </a:t>
            </a:r>
            <a:r>
              <a:rPr lang="en-US" dirty="0"/>
              <a:t>as its </a:t>
            </a:r>
            <a:r>
              <a:rPr lang="en-US" dirty="0">
                <a:solidFill>
                  <a:srgbClr val="FF0000"/>
                </a:solidFill>
              </a:rPr>
              <a:t>current property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ref attribute </a:t>
            </a:r>
            <a:r>
              <a:rPr lang="en-US" dirty="0">
                <a:solidFill>
                  <a:srgbClr val="FF0000"/>
                </a:solidFill>
              </a:rPr>
              <a:t>cannot be used on </a:t>
            </a:r>
            <a:r>
              <a:rPr lang="en-US" b="1" dirty="0">
                <a:solidFill>
                  <a:srgbClr val="FF0000"/>
                </a:solidFill>
              </a:rPr>
              <a:t>function components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because they don't have instances.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68" y="0"/>
            <a:ext cx="7772400" cy="9941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Ref to DOM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4377720" cy="50911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React, { Component } from 'react';  </a:t>
            </a:r>
          </a:p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{ render } from 'react-</a:t>
            </a:r>
            <a:r>
              <a:rPr lang="en-US" dirty="0" err="1"/>
              <a:t>dom</a:t>
            </a:r>
            <a:r>
              <a:rPr lang="en-US" dirty="0"/>
              <a:t>';  </a:t>
            </a:r>
          </a:p>
          <a:p>
            <a:pPr>
              <a:buNone/>
            </a:pPr>
            <a:r>
              <a:rPr lang="en-US" dirty="0"/>
              <a:t> 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App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React.Component</a:t>
            </a:r>
            <a:r>
              <a:rPr lang="en-US" dirty="0"/>
              <a:t> {  </a:t>
            </a:r>
          </a:p>
          <a:p>
            <a:pPr>
              <a:buNone/>
            </a:pPr>
            <a:r>
              <a:rPr lang="en-US" dirty="0"/>
              <a:t>  constructor(props) {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super</a:t>
            </a:r>
            <a:r>
              <a:rPr lang="en-US" dirty="0"/>
              <a:t>(props);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 err="1"/>
              <a:t>this</a:t>
            </a:r>
            <a:r>
              <a:rPr lang="en-US" dirty="0" err="1"/>
              <a:t>.callRef</a:t>
            </a:r>
            <a:r>
              <a:rPr lang="en-US" dirty="0"/>
              <a:t> = </a:t>
            </a:r>
            <a:r>
              <a:rPr lang="en-US" dirty="0" err="1"/>
              <a:t>React.createRef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 err="1"/>
              <a:t>this</a:t>
            </a:r>
            <a:r>
              <a:rPr lang="en-US" dirty="0" err="1"/>
              <a:t>.addingRefInput</a:t>
            </a:r>
            <a:r>
              <a:rPr lang="en-US" dirty="0"/>
              <a:t> = </a:t>
            </a:r>
            <a:r>
              <a:rPr lang="en-US" b="1" dirty="0" err="1"/>
              <a:t>this</a:t>
            </a:r>
            <a:r>
              <a:rPr lang="en-US" dirty="0" err="1"/>
              <a:t>.addingRefInput.bind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}  </a:t>
            </a:r>
          </a:p>
          <a:p>
            <a:pPr>
              <a:buNone/>
            </a:pPr>
            <a:r>
              <a:rPr lang="en-US" dirty="0"/>
              <a:t>   </a:t>
            </a:r>
          </a:p>
          <a:p>
            <a:pPr>
              <a:buNone/>
            </a:pPr>
            <a:r>
              <a:rPr lang="en-US" dirty="0"/>
              <a:t>  </a:t>
            </a:r>
            <a:r>
              <a:rPr lang="en-US" dirty="0" err="1"/>
              <a:t>addingRefInput</a:t>
            </a:r>
            <a:r>
              <a:rPr lang="en-US" dirty="0"/>
              <a:t>() {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 err="1"/>
              <a:t>this</a:t>
            </a:r>
            <a:r>
              <a:rPr lang="en-US" dirty="0" err="1"/>
              <a:t>.callRef.current.focus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 }  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3438" y="928670"/>
            <a:ext cx="4039552" cy="50911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render() {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return</a:t>
            </a:r>
            <a:r>
              <a:rPr lang="en-US" dirty="0"/>
              <a:t> (  </a:t>
            </a:r>
          </a:p>
          <a:p>
            <a:pPr>
              <a:buNone/>
            </a:pPr>
            <a:r>
              <a:rPr lang="en-US" dirty="0"/>
              <a:t>      &lt;div&gt;  </a:t>
            </a:r>
          </a:p>
          <a:p>
            <a:pPr>
              <a:buNone/>
            </a:pPr>
            <a:r>
              <a:rPr lang="en-US" dirty="0"/>
              <a:t>        &lt;h2&gt;Adding Ref to DOM element&lt;/h2&gt;  </a:t>
            </a:r>
          </a:p>
          <a:p>
            <a:pPr>
              <a:buNone/>
            </a:pPr>
            <a:r>
              <a:rPr lang="en-US" dirty="0"/>
              <a:t>        &lt;input  </a:t>
            </a:r>
          </a:p>
          <a:p>
            <a:pPr>
              <a:buNone/>
            </a:pPr>
            <a:r>
              <a:rPr lang="en-US" dirty="0"/>
              <a:t>          type="text"  </a:t>
            </a:r>
          </a:p>
          <a:p>
            <a:pPr>
              <a:buNone/>
            </a:pPr>
            <a:r>
              <a:rPr lang="en-US" dirty="0"/>
              <a:t>          ref={</a:t>
            </a:r>
            <a:r>
              <a:rPr lang="en-US" b="1" dirty="0" err="1"/>
              <a:t>this</a:t>
            </a:r>
            <a:r>
              <a:rPr lang="en-US" dirty="0" err="1"/>
              <a:t>.callRef</a:t>
            </a:r>
            <a:r>
              <a:rPr lang="en-US" dirty="0"/>
              <a:t>} /&gt;  </a:t>
            </a:r>
          </a:p>
          <a:p>
            <a:pPr>
              <a:buNone/>
            </a:pPr>
            <a:r>
              <a:rPr lang="en-US" dirty="0"/>
              <a:t>        &lt;input  </a:t>
            </a:r>
          </a:p>
          <a:p>
            <a:pPr>
              <a:buNone/>
            </a:pPr>
            <a:r>
              <a:rPr lang="en-US" dirty="0"/>
              <a:t>          type="button"  </a:t>
            </a:r>
          </a:p>
          <a:p>
            <a:pPr>
              <a:buNone/>
            </a:pPr>
            <a:r>
              <a:rPr lang="en-US" dirty="0"/>
              <a:t>          value="Add text input"  </a:t>
            </a:r>
          </a:p>
          <a:p>
            <a:pPr>
              <a:buNone/>
            </a:pPr>
            <a:r>
              <a:rPr lang="en-US" dirty="0"/>
              <a:t>          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b="1" dirty="0" err="1"/>
              <a:t>this</a:t>
            </a:r>
            <a:r>
              <a:rPr lang="en-US" dirty="0" err="1"/>
              <a:t>.addingRefInput</a:t>
            </a: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        /&gt;  </a:t>
            </a:r>
          </a:p>
          <a:p>
            <a:pPr>
              <a:buNone/>
            </a:pPr>
            <a:r>
              <a:rPr lang="en-US" dirty="0"/>
              <a:t>      &lt;/div&gt;  </a:t>
            </a:r>
          </a:p>
          <a:p>
            <a:pPr>
              <a:buNone/>
            </a:pPr>
            <a:r>
              <a:rPr lang="en-US" dirty="0"/>
              <a:t>    );  </a:t>
            </a:r>
          </a:p>
          <a:p>
            <a:pPr>
              <a:buNone/>
            </a:pPr>
            <a:r>
              <a:rPr lang="en-US" dirty="0"/>
              <a:t>  }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export </a:t>
            </a:r>
            <a:r>
              <a:rPr lang="en-US" b="1" dirty="0"/>
              <a:t>default</a:t>
            </a:r>
            <a:r>
              <a:rPr lang="en-US" dirty="0"/>
              <a:t> App;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</TotalTime>
  <Words>748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Perpetua</vt:lpstr>
      <vt:lpstr>Wingdings 2</vt:lpstr>
      <vt:lpstr>Equity</vt:lpstr>
      <vt:lpstr>React Refs</vt:lpstr>
      <vt:lpstr>PowerPoint Presentation</vt:lpstr>
      <vt:lpstr>When to Use Refs </vt:lpstr>
      <vt:lpstr>When to not use Refs </vt:lpstr>
      <vt:lpstr>How to create Refs </vt:lpstr>
      <vt:lpstr>PowerPoint Presentation</vt:lpstr>
      <vt:lpstr>How to access Refs </vt:lpstr>
      <vt:lpstr>Refs current Properties </vt:lpstr>
      <vt:lpstr>Add Ref to DOM elements</vt:lpstr>
      <vt:lpstr>App.js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Refs</dc:title>
  <dc:creator>vishal choudhary</dc:creator>
  <cp:lastModifiedBy>BILAL AHMED</cp:lastModifiedBy>
  <cp:revision>21</cp:revision>
  <dcterms:created xsi:type="dcterms:W3CDTF">2023-04-10T11:17:30Z</dcterms:created>
  <dcterms:modified xsi:type="dcterms:W3CDTF">2023-05-01T05:12:39Z</dcterms:modified>
</cp:coreProperties>
</file>