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1" r:id="rId7"/>
    <p:sldId id="266" r:id="rId8"/>
    <p:sldId id="296" r:id="rId9"/>
    <p:sldId id="282" r:id="rId10"/>
    <p:sldId id="297" r:id="rId11"/>
    <p:sldId id="284" r:id="rId12"/>
    <p:sldId id="285" r:id="rId13"/>
    <p:sldId id="287" r:id="rId14"/>
    <p:sldId id="289" r:id="rId15"/>
    <p:sldId id="290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FFB7B7"/>
    <a:srgbClr val="F9BB87"/>
    <a:srgbClr val="D8D547"/>
    <a:srgbClr val="FFCCCC"/>
    <a:srgbClr val="FFFFFF"/>
    <a:srgbClr val="FF0066"/>
    <a:srgbClr val="FFFF99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79" autoAdjust="0"/>
  </p:normalViewPr>
  <p:slideViewPr>
    <p:cSldViewPr snapToGrid="0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 snapToGrid="0">
      <p:cViewPr varScale="1">
        <p:scale>
          <a:sx n="41" d="100"/>
          <a:sy n="41" d="100"/>
        </p:scale>
        <p:origin x="-234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6FEC3-F37F-4C51-B9DA-E3E2B5AE7137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8B263-B69E-49CD-BD39-E82A819AF308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Read the question</a:t>
          </a:r>
          <a:endParaRPr lang="en-US" sz="1200" b="1" dirty="0">
            <a:solidFill>
              <a:srgbClr val="000000"/>
            </a:solidFill>
          </a:endParaRPr>
        </a:p>
      </dgm:t>
    </dgm:pt>
    <dgm:pt modelId="{42D91D2A-9509-478A-8765-75AB15EB0555}" type="parTrans" cxnId="{E09DCE6C-5F79-48ED-B4F1-86C3E447EB08}">
      <dgm:prSet/>
      <dgm:spPr/>
      <dgm:t>
        <a:bodyPr/>
        <a:lstStyle/>
        <a:p>
          <a:endParaRPr lang="en-US" sz="2400"/>
        </a:p>
      </dgm:t>
    </dgm:pt>
    <dgm:pt modelId="{CC199A7D-EAFF-449F-BF7C-76A41B8C3477}" type="sibTrans" cxnId="{E09DCE6C-5F79-48ED-B4F1-86C3E447EB08}">
      <dgm:prSet/>
      <dgm:spPr/>
      <dgm:t>
        <a:bodyPr/>
        <a:lstStyle/>
        <a:p>
          <a:endParaRPr lang="en-US" sz="2400"/>
        </a:p>
      </dgm:t>
    </dgm:pt>
    <dgm:pt modelId="{D201C440-5439-4078-B20F-5E4F2150A84C}">
      <dgm:prSet phldrT="[Text]" custT="1"/>
      <dgm:spPr>
        <a:solidFill>
          <a:srgbClr val="47B0FF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Is statement I alone sufficient to answer? </a:t>
          </a:r>
          <a:endParaRPr lang="en-US" sz="1200" b="1" dirty="0">
            <a:solidFill>
              <a:srgbClr val="000000"/>
            </a:solidFill>
          </a:endParaRPr>
        </a:p>
      </dgm:t>
    </dgm:pt>
    <dgm:pt modelId="{F5575970-8DE0-4070-9D79-A555543389EB}" type="parTrans" cxnId="{AB94BD62-C288-46C4-A6E6-DC43CC78078A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0CBC845C-74E3-492C-B8A5-4A05EA433262}" type="sibTrans" cxnId="{AB94BD62-C288-46C4-A6E6-DC43CC78078A}">
      <dgm:prSet/>
      <dgm:spPr/>
      <dgm:t>
        <a:bodyPr/>
        <a:lstStyle/>
        <a:p>
          <a:endParaRPr lang="en-US" sz="2400"/>
        </a:p>
      </dgm:t>
    </dgm:pt>
    <dgm:pt modelId="{B2C18496-A892-4717-A358-A1BC4B20D2E2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Yes</a:t>
          </a:r>
          <a:endParaRPr lang="en-US" sz="1200" b="1" dirty="0">
            <a:solidFill>
              <a:srgbClr val="000000"/>
            </a:solidFill>
          </a:endParaRPr>
        </a:p>
      </dgm:t>
    </dgm:pt>
    <dgm:pt modelId="{2EE74D86-506F-4827-B553-4A4FEE555061}" type="parTrans" cxnId="{85B7DB0A-156B-40FE-ACA2-12A53E8B8470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E09D8779-9068-4E11-BFB7-0A06C295E294}" type="sibTrans" cxnId="{85B7DB0A-156B-40FE-ACA2-12A53E8B8470}">
      <dgm:prSet/>
      <dgm:spPr/>
      <dgm:t>
        <a:bodyPr/>
        <a:lstStyle/>
        <a:p>
          <a:endParaRPr lang="en-US" sz="2400"/>
        </a:p>
      </dgm:t>
    </dgm:pt>
    <dgm:pt modelId="{9B585D18-321F-4372-8D27-6FF4EC1BF017}">
      <dgm:prSet phldrT="[Text]" custT="1"/>
      <dgm:spPr>
        <a:solidFill>
          <a:srgbClr val="FFB7B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No</a:t>
          </a:r>
          <a:endParaRPr lang="en-US" sz="1200" b="1" dirty="0">
            <a:solidFill>
              <a:srgbClr val="000000"/>
            </a:solidFill>
          </a:endParaRPr>
        </a:p>
      </dgm:t>
    </dgm:pt>
    <dgm:pt modelId="{9F80A0DB-086B-4A3D-917E-B5F219E7200B}" type="parTrans" cxnId="{F4891CBF-E122-4431-AD30-FBA60BEFF991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2123BEEE-E1C1-49CA-8ACD-6B504FF619BA}" type="sibTrans" cxnId="{F4891CBF-E122-4431-AD30-FBA60BEFF991}">
      <dgm:prSet/>
      <dgm:spPr/>
      <dgm:t>
        <a:bodyPr/>
        <a:lstStyle/>
        <a:p>
          <a:endParaRPr lang="en-US" sz="2400"/>
        </a:p>
      </dgm:t>
    </dgm:pt>
    <dgm:pt modelId="{A69ADFB1-8435-494D-892F-30BBD22F09CC}">
      <dgm:prSet phldrT="[Text]" custT="1"/>
      <dgm:spPr>
        <a:solidFill>
          <a:srgbClr val="47B0FF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Is statement II alone sufficient to answer?</a:t>
          </a:r>
          <a:endParaRPr lang="en-US" sz="1200" b="1" dirty="0">
            <a:solidFill>
              <a:srgbClr val="000000"/>
            </a:solidFill>
          </a:endParaRPr>
        </a:p>
      </dgm:t>
    </dgm:pt>
    <dgm:pt modelId="{19EC19A9-EED2-42D0-B991-7FC6F81C0755}" type="parTrans" cxnId="{BBDF69A8-B69A-4CAB-80CF-98678B06C655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A2E80EAF-B298-42D5-A5F9-561ABA448300}" type="sibTrans" cxnId="{BBDF69A8-B69A-4CAB-80CF-98678B06C655}">
      <dgm:prSet/>
      <dgm:spPr/>
      <dgm:t>
        <a:bodyPr/>
        <a:lstStyle/>
        <a:p>
          <a:endParaRPr lang="en-US" sz="2400"/>
        </a:p>
      </dgm:t>
    </dgm:pt>
    <dgm:pt modelId="{1B939AD0-14B1-476E-B58B-3A9391802D8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Yes</a:t>
          </a:r>
          <a:endParaRPr lang="en-US" sz="1200" b="1" dirty="0">
            <a:solidFill>
              <a:srgbClr val="000000"/>
            </a:solidFill>
          </a:endParaRPr>
        </a:p>
      </dgm:t>
    </dgm:pt>
    <dgm:pt modelId="{FBF55A54-48BA-46C0-B507-73CECBCE8E49}" type="parTrans" cxnId="{D136BB88-EC3B-4C8A-81D0-B68CF4E07E2A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571C3196-AB01-41CD-9A18-60D6B20B2B13}" type="sibTrans" cxnId="{D136BB88-EC3B-4C8A-81D0-B68CF4E07E2A}">
      <dgm:prSet/>
      <dgm:spPr/>
      <dgm:t>
        <a:bodyPr/>
        <a:lstStyle/>
        <a:p>
          <a:endParaRPr lang="en-US" sz="2400"/>
        </a:p>
      </dgm:t>
    </dgm:pt>
    <dgm:pt modelId="{258EF9C9-0B3E-4107-8DE9-12B9A6DD9931}">
      <dgm:prSet phldrT="[Text]" custT="1"/>
      <dgm:spPr>
        <a:solidFill>
          <a:srgbClr val="F9BB8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Both statements individually are sufficient</a:t>
          </a:r>
          <a:endParaRPr lang="en-US" sz="1200" b="1" dirty="0">
            <a:solidFill>
              <a:srgbClr val="000000"/>
            </a:solidFill>
          </a:endParaRPr>
        </a:p>
      </dgm:t>
    </dgm:pt>
    <dgm:pt modelId="{B5E4F49A-BC61-4C5C-8BAA-02A4CBBAD8C3}" type="parTrans" cxnId="{EA85919B-AE0D-412B-BFDB-B58FED040BDA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423F38E1-0235-4BB6-838E-47DEBBF57926}" type="sibTrans" cxnId="{EA85919B-AE0D-412B-BFDB-B58FED040BDA}">
      <dgm:prSet/>
      <dgm:spPr/>
      <dgm:t>
        <a:bodyPr/>
        <a:lstStyle/>
        <a:p>
          <a:endParaRPr lang="en-US" sz="2400"/>
        </a:p>
      </dgm:t>
    </dgm:pt>
    <dgm:pt modelId="{C00DF3FE-D3C5-4FE9-8690-6328148C1E99}">
      <dgm:prSet phldrT="[Text]" custT="1"/>
      <dgm:spPr>
        <a:solidFill>
          <a:srgbClr val="FFB7B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No</a:t>
          </a:r>
          <a:endParaRPr lang="en-US" sz="1200" b="1" dirty="0">
            <a:solidFill>
              <a:srgbClr val="000000"/>
            </a:solidFill>
          </a:endParaRPr>
        </a:p>
      </dgm:t>
    </dgm:pt>
    <dgm:pt modelId="{ECBE62A3-5E0D-4EEC-8B1F-CF0900BF0C60}" type="parTrans" cxnId="{0D2CBD0C-13D9-4A7E-AC81-14D1C9A3A7D1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28D586BC-845F-49B9-8DEA-2D8A87A1DEE9}" type="sibTrans" cxnId="{0D2CBD0C-13D9-4A7E-AC81-14D1C9A3A7D1}">
      <dgm:prSet/>
      <dgm:spPr/>
      <dgm:t>
        <a:bodyPr/>
        <a:lstStyle/>
        <a:p>
          <a:endParaRPr lang="en-US" sz="2400"/>
        </a:p>
      </dgm:t>
    </dgm:pt>
    <dgm:pt modelId="{34B7ABD1-52D4-414F-83F0-E4B105D8CE32}">
      <dgm:prSet phldrT="[Text]" custT="1"/>
      <dgm:spPr>
        <a:solidFill>
          <a:srgbClr val="F9BB8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Only statement I is sufficient</a:t>
          </a:r>
          <a:endParaRPr lang="en-US" sz="1200" b="1" dirty="0">
            <a:solidFill>
              <a:srgbClr val="000000"/>
            </a:solidFill>
          </a:endParaRPr>
        </a:p>
      </dgm:t>
    </dgm:pt>
    <dgm:pt modelId="{413056D9-574F-43FE-BD14-79E09EB8A228}" type="parTrans" cxnId="{4E24D8DF-9BE9-4A79-93C2-2F0E230C1CEA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F5C0001C-275A-45F4-9AA7-9A954C61103B}" type="sibTrans" cxnId="{4E24D8DF-9BE9-4A79-93C2-2F0E230C1CEA}">
      <dgm:prSet/>
      <dgm:spPr/>
      <dgm:t>
        <a:bodyPr/>
        <a:lstStyle/>
        <a:p>
          <a:endParaRPr lang="en-US" sz="2400"/>
        </a:p>
      </dgm:t>
    </dgm:pt>
    <dgm:pt modelId="{EB50BA69-22B8-4F71-83C6-63E4E40EC126}">
      <dgm:prSet phldrT="[Text]" custT="1"/>
      <dgm:spPr>
        <a:solidFill>
          <a:srgbClr val="47B0FF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Is statement II alone sufficient to answer?</a:t>
          </a:r>
          <a:endParaRPr lang="en-US" sz="1200" b="1" dirty="0">
            <a:solidFill>
              <a:srgbClr val="000000"/>
            </a:solidFill>
          </a:endParaRPr>
        </a:p>
      </dgm:t>
    </dgm:pt>
    <dgm:pt modelId="{1E3E4ADD-47F9-4DB8-B81D-D925B3FAA7DD}" type="parTrans" cxnId="{13E83CB8-5190-49CB-887C-771FBC8DC4B5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23E4090E-9ADC-4D5F-A4E6-FA017ED29E25}" type="sibTrans" cxnId="{13E83CB8-5190-49CB-887C-771FBC8DC4B5}">
      <dgm:prSet/>
      <dgm:spPr/>
      <dgm:t>
        <a:bodyPr/>
        <a:lstStyle/>
        <a:p>
          <a:endParaRPr lang="en-US" sz="2400"/>
        </a:p>
      </dgm:t>
    </dgm:pt>
    <dgm:pt modelId="{2C803FDB-5FB1-4290-AD88-E33A5046EAEA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Yes</a:t>
          </a:r>
          <a:endParaRPr lang="en-US" sz="1200" b="1" dirty="0">
            <a:solidFill>
              <a:srgbClr val="000000"/>
            </a:solidFill>
          </a:endParaRPr>
        </a:p>
      </dgm:t>
    </dgm:pt>
    <dgm:pt modelId="{393386FA-D4B4-4BAA-BCB7-9E770AD483C5}" type="parTrans" cxnId="{1FA3203C-10D7-4B60-BEDA-045180D7F89B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84CCFC39-9302-4761-93C0-E0FA8F194508}" type="sibTrans" cxnId="{1FA3203C-10D7-4B60-BEDA-045180D7F89B}">
      <dgm:prSet/>
      <dgm:spPr/>
      <dgm:t>
        <a:bodyPr/>
        <a:lstStyle/>
        <a:p>
          <a:endParaRPr lang="en-US" sz="2400"/>
        </a:p>
      </dgm:t>
    </dgm:pt>
    <dgm:pt modelId="{DBAA5A70-78F9-4681-AA14-D99C123F3ED5}">
      <dgm:prSet phldrT="[Text]" custT="1"/>
      <dgm:spPr>
        <a:solidFill>
          <a:srgbClr val="FFB7B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No</a:t>
          </a:r>
          <a:endParaRPr lang="en-US" sz="1200" b="1" dirty="0">
            <a:solidFill>
              <a:srgbClr val="000000"/>
            </a:solidFill>
          </a:endParaRPr>
        </a:p>
      </dgm:t>
    </dgm:pt>
    <dgm:pt modelId="{3FC4F0EB-C3B8-435B-BC84-38406CC3A103}" type="parTrans" cxnId="{B85CE76D-5B4C-42B5-ABFD-619B742A2BDF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28B785DA-E134-4D67-A3C1-725DC9279A78}" type="sibTrans" cxnId="{B85CE76D-5B4C-42B5-ABFD-619B742A2BDF}">
      <dgm:prSet/>
      <dgm:spPr/>
      <dgm:t>
        <a:bodyPr/>
        <a:lstStyle/>
        <a:p>
          <a:endParaRPr lang="en-US" sz="2400"/>
        </a:p>
      </dgm:t>
    </dgm:pt>
    <dgm:pt modelId="{B9D76D27-22BA-477B-A6D2-4783595609CC}">
      <dgm:prSet phldrT="[Text]" custT="1"/>
      <dgm:spPr>
        <a:solidFill>
          <a:srgbClr val="47B0FF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Check both statements together.</a:t>
          </a:r>
          <a:endParaRPr lang="en-US" sz="1200" b="1" dirty="0">
            <a:solidFill>
              <a:srgbClr val="000000"/>
            </a:solidFill>
          </a:endParaRPr>
        </a:p>
      </dgm:t>
    </dgm:pt>
    <dgm:pt modelId="{0C435F46-D02D-4FD2-9CDA-17497CED67C4}" type="parTrans" cxnId="{817300DC-8A94-4E8C-8320-939B7A216F50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DDCC2B16-69DA-4EE5-B282-C6A8C41E7C55}" type="sibTrans" cxnId="{817300DC-8A94-4E8C-8320-939B7A216F50}">
      <dgm:prSet/>
      <dgm:spPr/>
      <dgm:t>
        <a:bodyPr/>
        <a:lstStyle/>
        <a:p>
          <a:endParaRPr lang="en-US" sz="2400"/>
        </a:p>
      </dgm:t>
    </dgm:pt>
    <dgm:pt modelId="{3A465DEA-8967-4CA1-A7C7-6BEE6B23BCA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Yes</a:t>
          </a:r>
          <a:endParaRPr lang="en-US" sz="1200" b="1" dirty="0">
            <a:solidFill>
              <a:srgbClr val="000000"/>
            </a:solidFill>
          </a:endParaRPr>
        </a:p>
      </dgm:t>
    </dgm:pt>
    <dgm:pt modelId="{12D2F639-62A8-48DE-A6C3-E2E2BE89C8B5}" type="parTrans" cxnId="{43F1623D-C1F1-4821-84A8-9F5488548057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68D18580-F011-4220-87F9-38937C821CE5}" type="sibTrans" cxnId="{43F1623D-C1F1-4821-84A8-9F5488548057}">
      <dgm:prSet/>
      <dgm:spPr/>
      <dgm:t>
        <a:bodyPr/>
        <a:lstStyle/>
        <a:p>
          <a:endParaRPr lang="en-US" sz="2400"/>
        </a:p>
      </dgm:t>
    </dgm:pt>
    <dgm:pt modelId="{1B1181DA-5393-45EB-B0D0-D05C94EADE3C}">
      <dgm:prSet phldrT="[Text]" custT="1"/>
      <dgm:spPr>
        <a:solidFill>
          <a:srgbClr val="FFB7B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No</a:t>
          </a:r>
          <a:endParaRPr lang="en-US" sz="1200" b="1" dirty="0">
            <a:solidFill>
              <a:srgbClr val="000000"/>
            </a:solidFill>
          </a:endParaRPr>
        </a:p>
      </dgm:t>
    </dgm:pt>
    <dgm:pt modelId="{87EBFFFB-BFC1-4385-A224-1E2CF90FD859}" type="parTrans" cxnId="{203D0421-F7A0-49EE-93C9-7AF808EEE628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C4E6638B-1573-4FF1-B6A2-FAA1C6B2C201}" type="sibTrans" cxnId="{203D0421-F7A0-49EE-93C9-7AF808EEE628}">
      <dgm:prSet/>
      <dgm:spPr/>
      <dgm:t>
        <a:bodyPr/>
        <a:lstStyle/>
        <a:p>
          <a:endParaRPr lang="en-US" sz="2400"/>
        </a:p>
      </dgm:t>
    </dgm:pt>
    <dgm:pt modelId="{20B0344F-C8EC-4B77-9B0B-F87ED7C49126}">
      <dgm:prSet phldrT="[Text]" custT="1"/>
      <dgm:spPr>
        <a:solidFill>
          <a:srgbClr val="F9BB8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Both even put together are not sufficient</a:t>
          </a:r>
          <a:endParaRPr lang="en-US" sz="1200" b="1" dirty="0">
            <a:solidFill>
              <a:srgbClr val="000000"/>
            </a:solidFill>
          </a:endParaRPr>
        </a:p>
      </dgm:t>
    </dgm:pt>
    <dgm:pt modelId="{FBC3833D-BD88-410F-B21F-2C0A344D6602}" type="parTrans" cxnId="{90C9A86D-8F19-43F3-AF05-EC4F928D9572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3044C005-E077-47B8-AF14-14BC00BA5569}" type="sibTrans" cxnId="{90C9A86D-8F19-43F3-AF05-EC4F928D9572}">
      <dgm:prSet/>
      <dgm:spPr/>
      <dgm:t>
        <a:bodyPr/>
        <a:lstStyle/>
        <a:p>
          <a:endParaRPr lang="en-US" sz="2400"/>
        </a:p>
      </dgm:t>
    </dgm:pt>
    <dgm:pt modelId="{7EB0A90A-F36B-4DFB-BD33-BEBEDE2EA0A3}">
      <dgm:prSet phldrT="[Text]" custT="1"/>
      <dgm:spPr>
        <a:solidFill>
          <a:srgbClr val="F9BB8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Both together are sufficient</a:t>
          </a:r>
          <a:endParaRPr lang="en-US" sz="1200" b="1" dirty="0">
            <a:solidFill>
              <a:srgbClr val="000000"/>
            </a:solidFill>
          </a:endParaRPr>
        </a:p>
      </dgm:t>
    </dgm:pt>
    <dgm:pt modelId="{8DEDDB5D-3752-49CB-9A0C-6FA52857DE4B}" type="parTrans" cxnId="{5EE118BC-9C6F-4552-83F4-006C9F1BE897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1A818F60-6D9E-4CF2-9F09-A74CADD004E1}" type="sibTrans" cxnId="{5EE118BC-9C6F-4552-83F4-006C9F1BE897}">
      <dgm:prSet/>
      <dgm:spPr/>
      <dgm:t>
        <a:bodyPr/>
        <a:lstStyle/>
        <a:p>
          <a:endParaRPr lang="en-US" sz="2400"/>
        </a:p>
      </dgm:t>
    </dgm:pt>
    <dgm:pt modelId="{11CA81A1-16F0-4EF6-982C-9EE343AC4146}">
      <dgm:prSet phldrT="[Text]" custT="1"/>
      <dgm:spPr>
        <a:solidFill>
          <a:srgbClr val="F9BB87"/>
        </a:solidFill>
      </dgm:spPr>
      <dgm:t>
        <a:bodyPr/>
        <a:lstStyle/>
        <a:p>
          <a:r>
            <a:rPr lang="en-US" sz="1200" b="1" dirty="0" smtClean="0">
              <a:solidFill>
                <a:srgbClr val="000000"/>
              </a:solidFill>
            </a:rPr>
            <a:t>Only statement II is sufficient</a:t>
          </a:r>
          <a:endParaRPr lang="en-US" sz="1200" b="1" dirty="0">
            <a:solidFill>
              <a:srgbClr val="000000"/>
            </a:solidFill>
          </a:endParaRPr>
        </a:p>
      </dgm:t>
    </dgm:pt>
    <dgm:pt modelId="{3EF52DA0-EB90-4C3D-8F68-8BBBCF5C59CB}" type="parTrans" cxnId="{BA0F793D-739A-4149-BE60-52BA0B5FBD2C}">
      <dgm:prSet custT="1"/>
      <dgm:spPr/>
      <dgm:t>
        <a:bodyPr/>
        <a:lstStyle/>
        <a:p>
          <a:endParaRPr lang="en-US" sz="1200" b="1">
            <a:solidFill>
              <a:srgbClr val="000000"/>
            </a:solidFill>
          </a:endParaRPr>
        </a:p>
      </dgm:t>
    </dgm:pt>
    <dgm:pt modelId="{3D72B94F-19E2-40E7-A88D-F86FFFBB6853}" type="sibTrans" cxnId="{BA0F793D-739A-4149-BE60-52BA0B5FBD2C}">
      <dgm:prSet/>
      <dgm:spPr/>
      <dgm:t>
        <a:bodyPr/>
        <a:lstStyle/>
        <a:p>
          <a:endParaRPr lang="en-US" sz="2400"/>
        </a:p>
      </dgm:t>
    </dgm:pt>
    <dgm:pt modelId="{A07FA1D2-1390-4C4D-A0BD-DEF6FE47332D}" type="pres">
      <dgm:prSet presAssocID="{2966FEC3-F37F-4C51-B9DA-E3E2B5AE713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228D45-4D44-4779-A8CE-B53579788711}" type="pres">
      <dgm:prSet presAssocID="{2966FEC3-F37F-4C51-B9DA-E3E2B5AE7137}" presName="hierFlow" presStyleCnt="0"/>
      <dgm:spPr/>
    </dgm:pt>
    <dgm:pt modelId="{57539D89-2D69-4F34-8AFB-CE4FFA7181C8}" type="pres">
      <dgm:prSet presAssocID="{2966FEC3-F37F-4C51-B9DA-E3E2B5AE713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70D8F9-054B-4ECF-B69C-F184BB2F6094}" type="pres">
      <dgm:prSet presAssocID="{43A8B263-B69E-49CD-BD39-E82A819AF308}" presName="Name17" presStyleCnt="0"/>
      <dgm:spPr/>
    </dgm:pt>
    <dgm:pt modelId="{4D1A6EE6-494F-4BF0-8D02-413C0835F893}" type="pres">
      <dgm:prSet presAssocID="{43A8B263-B69E-49CD-BD39-E82A819AF30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867AE6-C00B-4C03-8954-D8E5DBE78AF6}" type="pres">
      <dgm:prSet presAssocID="{43A8B263-B69E-49CD-BD39-E82A819AF308}" presName="hierChild2" presStyleCnt="0"/>
      <dgm:spPr/>
    </dgm:pt>
    <dgm:pt modelId="{ABCEF114-D74E-4A53-93DE-E3FD99299998}" type="pres">
      <dgm:prSet presAssocID="{F5575970-8DE0-4070-9D79-A555543389EB}" presName="Name25" presStyleLbl="parChTrans1D2" presStyleIdx="0" presStyleCnt="1"/>
      <dgm:spPr/>
      <dgm:t>
        <a:bodyPr/>
        <a:lstStyle/>
        <a:p>
          <a:endParaRPr lang="en-US"/>
        </a:p>
      </dgm:t>
    </dgm:pt>
    <dgm:pt modelId="{E47B6D0A-305E-479C-9489-B15DD3C0F535}" type="pres">
      <dgm:prSet presAssocID="{F5575970-8DE0-4070-9D79-A555543389EB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A961628-CECF-44A4-B155-413384CBB1B7}" type="pres">
      <dgm:prSet presAssocID="{D201C440-5439-4078-B20F-5E4F2150A84C}" presName="Name30" presStyleCnt="0"/>
      <dgm:spPr/>
    </dgm:pt>
    <dgm:pt modelId="{AC59CAA7-CFED-4A78-AB79-8D8707F1B3BC}" type="pres">
      <dgm:prSet presAssocID="{D201C440-5439-4078-B20F-5E4F2150A84C}" presName="level2Shape" presStyleLbl="node2" presStyleIdx="0" presStyleCnt="1" custScaleY="237073"/>
      <dgm:spPr/>
      <dgm:t>
        <a:bodyPr/>
        <a:lstStyle/>
        <a:p>
          <a:endParaRPr lang="en-US"/>
        </a:p>
      </dgm:t>
    </dgm:pt>
    <dgm:pt modelId="{E38FEA5F-06C2-490F-8D99-8449A67963E7}" type="pres">
      <dgm:prSet presAssocID="{D201C440-5439-4078-B20F-5E4F2150A84C}" presName="hierChild3" presStyleCnt="0"/>
      <dgm:spPr/>
    </dgm:pt>
    <dgm:pt modelId="{612A615A-A2DE-40A6-ABD0-3B4FC198C3B0}" type="pres">
      <dgm:prSet presAssocID="{2EE74D86-506F-4827-B553-4A4FEE555061}" presName="Name25" presStyleLbl="parChTrans1D3" presStyleIdx="0" presStyleCnt="2"/>
      <dgm:spPr/>
      <dgm:t>
        <a:bodyPr/>
        <a:lstStyle/>
        <a:p>
          <a:endParaRPr lang="en-US"/>
        </a:p>
      </dgm:t>
    </dgm:pt>
    <dgm:pt modelId="{2DE481C4-843E-4979-BF1A-04132B074066}" type="pres">
      <dgm:prSet presAssocID="{2EE74D86-506F-4827-B553-4A4FEE55506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B12592D-AFEB-48B4-A8BB-AE333560D97B}" type="pres">
      <dgm:prSet presAssocID="{B2C18496-A892-4717-A358-A1BC4B20D2E2}" presName="Name30" presStyleCnt="0"/>
      <dgm:spPr/>
    </dgm:pt>
    <dgm:pt modelId="{F1C7C996-82BC-42C8-810C-D8FEBA4A0657}" type="pres">
      <dgm:prSet presAssocID="{B2C18496-A892-4717-A358-A1BC4B20D2E2}" presName="level2Shape" presStyleLbl="node3" presStyleIdx="0" presStyleCnt="2"/>
      <dgm:spPr/>
      <dgm:t>
        <a:bodyPr/>
        <a:lstStyle/>
        <a:p>
          <a:endParaRPr lang="en-US"/>
        </a:p>
      </dgm:t>
    </dgm:pt>
    <dgm:pt modelId="{1756F8BA-0251-48BF-823B-7C029AD891B1}" type="pres">
      <dgm:prSet presAssocID="{B2C18496-A892-4717-A358-A1BC4B20D2E2}" presName="hierChild3" presStyleCnt="0"/>
      <dgm:spPr/>
    </dgm:pt>
    <dgm:pt modelId="{F91BD690-8F45-45E9-B133-D1CCD9BF925F}" type="pres">
      <dgm:prSet presAssocID="{19EC19A9-EED2-42D0-B991-7FC6F81C0755}" presName="Name25" presStyleLbl="parChTrans1D4" presStyleIdx="0" presStyleCnt="14"/>
      <dgm:spPr/>
      <dgm:t>
        <a:bodyPr/>
        <a:lstStyle/>
        <a:p>
          <a:endParaRPr lang="en-US"/>
        </a:p>
      </dgm:t>
    </dgm:pt>
    <dgm:pt modelId="{A8590A49-3AA0-4AC0-853C-D024B7600DBE}" type="pres">
      <dgm:prSet presAssocID="{19EC19A9-EED2-42D0-B991-7FC6F81C0755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593ADB82-0487-4ACD-97E9-7FF3EB21C694}" type="pres">
      <dgm:prSet presAssocID="{A69ADFB1-8435-494D-892F-30BBD22F09CC}" presName="Name30" presStyleCnt="0"/>
      <dgm:spPr/>
    </dgm:pt>
    <dgm:pt modelId="{A21860C4-D074-4789-80D3-398F6A9A74D7}" type="pres">
      <dgm:prSet presAssocID="{A69ADFB1-8435-494D-892F-30BBD22F09CC}" presName="level2Shape" presStyleLbl="node4" presStyleIdx="0" presStyleCnt="14" custScaleY="288939"/>
      <dgm:spPr/>
      <dgm:t>
        <a:bodyPr/>
        <a:lstStyle/>
        <a:p>
          <a:endParaRPr lang="en-US"/>
        </a:p>
      </dgm:t>
    </dgm:pt>
    <dgm:pt modelId="{8ACC9910-3C31-4C93-AABB-6AE317F2AE7A}" type="pres">
      <dgm:prSet presAssocID="{A69ADFB1-8435-494D-892F-30BBD22F09CC}" presName="hierChild3" presStyleCnt="0"/>
      <dgm:spPr/>
    </dgm:pt>
    <dgm:pt modelId="{E4EE3294-CF03-481D-843D-7D657E491BB5}" type="pres">
      <dgm:prSet presAssocID="{FBF55A54-48BA-46C0-B507-73CECBCE8E49}" presName="Name25" presStyleLbl="parChTrans1D4" presStyleIdx="1" presStyleCnt="14"/>
      <dgm:spPr/>
      <dgm:t>
        <a:bodyPr/>
        <a:lstStyle/>
        <a:p>
          <a:endParaRPr lang="en-US"/>
        </a:p>
      </dgm:t>
    </dgm:pt>
    <dgm:pt modelId="{0BC571C1-FC0B-444D-8033-D43D84B3DBBE}" type="pres">
      <dgm:prSet presAssocID="{FBF55A54-48BA-46C0-B507-73CECBCE8E49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28F898B0-BC5E-406C-83CD-EF62345ADD81}" type="pres">
      <dgm:prSet presAssocID="{1B939AD0-14B1-476E-B58B-3A9391802D8E}" presName="Name30" presStyleCnt="0"/>
      <dgm:spPr/>
    </dgm:pt>
    <dgm:pt modelId="{A79DF4D1-A856-4946-91C3-21148A0ECD9A}" type="pres">
      <dgm:prSet presAssocID="{1B939AD0-14B1-476E-B58B-3A9391802D8E}" presName="level2Shape" presStyleLbl="node4" presStyleIdx="1" presStyleCnt="14"/>
      <dgm:spPr/>
      <dgm:t>
        <a:bodyPr/>
        <a:lstStyle/>
        <a:p>
          <a:endParaRPr lang="en-US"/>
        </a:p>
      </dgm:t>
    </dgm:pt>
    <dgm:pt modelId="{3BDE75B5-6FDF-47DE-A32C-E825BB8D9C0D}" type="pres">
      <dgm:prSet presAssocID="{1B939AD0-14B1-476E-B58B-3A9391802D8E}" presName="hierChild3" presStyleCnt="0"/>
      <dgm:spPr/>
    </dgm:pt>
    <dgm:pt modelId="{926A8F33-E4DA-4D56-A921-5F745F45109D}" type="pres">
      <dgm:prSet presAssocID="{B5E4F49A-BC61-4C5C-8BAA-02A4CBBAD8C3}" presName="Name25" presStyleLbl="parChTrans1D4" presStyleIdx="2" presStyleCnt="14"/>
      <dgm:spPr/>
      <dgm:t>
        <a:bodyPr/>
        <a:lstStyle/>
        <a:p>
          <a:endParaRPr lang="en-US"/>
        </a:p>
      </dgm:t>
    </dgm:pt>
    <dgm:pt modelId="{BC21BF81-853D-42EF-BE9F-6C38567B0B31}" type="pres">
      <dgm:prSet presAssocID="{B5E4F49A-BC61-4C5C-8BAA-02A4CBBAD8C3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1CE2B4B6-B042-46C3-84CB-4C7B715434F7}" type="pres">
      <dgm:prSet presAssocID="{258EF9C9-0B3E-4107-8DE9-12B9A6DD9931}" presName="Name30" presStyleCnt="0"/>
      <dgm:spPr/>
    </dgm:pt>
    <dgm:pt modelId="{34A7579B-F4AE-4593-A200-3515014F6171}" type="pres">
      <dgm:prSet presAssocID="{258EF9C9-0B3E-4107-8DE9-12B9A6DD9931}" presName="level2Shape" presStyleLbl="node4" presStyleIdx="2" presStyleCnt="14" custScaleY="171298"/>
      <dgm:spPr/>
      <dgm:t>
        <a:bodyPr/>
        <a:lstStyle/>
        <a:p>
          <a:endParaRPr lang="en-US"/>
        </a:p>
      </dgm:t>
    </dgm:pt>
    <dgm:pt modelId="{A045BBD2-74D8-45E7-9C87-4CAF4F018163}" type="pres">
      <dgm:prSet presAssocID="{258EF9C9-0B3E-4107-8DE9-12B9A6DD9931}" presName="hierChild3" presStyleCnt="0"/>
      <dgm:spPr/>
    </dgm:pt>
    <dgm:pt modelId="{BD493C40-8E11-437D-AE0F-7B849850C237}" type="pres">
      <dgm:prSet presAssocID="{ECBE62A3-5E0D-4EEC-8B1F-CF0900BF0C60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C7D1D767-76F4-42E0-BFE4-3245536BD436}" type="pres">
      <dgm:prSet presAssocID="{ECBE62A3-5E0D-4EEC-8B1F-CF0900BF0C60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30BC73C3-EF01-4135-AECB-7900E02379E6}" type="pres">
      <dgm:prSet presAssocID="{C00DF3FE-D3C5-4FE9-8690-6328148C1E99}" presName="Name30" presStyleCnt="0"/>
      <dgm:spPr/>
    </dgm:pt>
    <dgm:pt modelId="{E6DF772B-D071-45B7-8D4F-D76AB5AF7D15}" type="pres">
      <dgm:prSet presAssocID="{C00DF3FE-D3C5-4FE9-8690-6328148C1E99}" presName="level2Shape" presStyleLbl="node4" presStyleIdx="3" presStyleCnt="14"/>
      <dgm:spPr/>
      <dgm:t>
        <a:bodyPr/>
        <a:lstStyle/>
        <a:p>
          <a:endParaRPr lang="en-US"/>
        </a:p>
      </dgm:t>
    </dgm:pt>
    <dgm:pt modelId="{24C3B12E-30E5-4A1B-9C8E-E2B374BCA5F3}" type="pres">
      <dgm:prSet presAssocID="{C00DF3FE-D3C5-4FE9-8690-6328148C1E99}" presName="hierChild3" presStyleCnt="0"/>
      <dgm:spPr/>
    </dgm:pt>
    <dgm:pt modelId="{CE720FE1-5B42-48E6-9457-9F17649679C0}" type="pres">
      <dgm:prSet presAssocID="{413056D9-574F-43FE-BD14-79E09EB8A228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3F02570E-C099-4656-902C-1672D0F551F8}" type="pres">
      <dgm:prSet presAssocID="{413056D9-574F-43FE-BD14-79E09EB8A228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EB57EC1D-D440-41C4-AFF0-4FE6808199B5}" type="pres">
      <dgm:prSet presAssocID="{34B7ABD1-52D4-414F-83F0-E4B105D8CE32}" presName="Name30" presStyleCnt="0"/>
      <dgm:spPr/>
    </dgm:pt>
    <dgm:pt modelId="{20526748-C88F-4E36-963C-4EFFD8C0E204}" type="pres">
      <dgm:prSet presAssocID="{34B7ABD1-52D4-414F-83F0-E4B105D8CE32}" presName="level2Shape" presStyleLbl="node4" presStyleIdx="4" presStyleCnt="14" custScaleY="192133"/>
      <dgm:spPr/>
      <dgm:t>
        <a:bodyPr/>
        <a:lstStyle/>
        <a:p>
          <a:endParaRPr lang="en-US"/>
        </a:p>
      </dgm:t>
    </dgm:pt>
    <dgm:pt modelId="{189A3E49-8210-437C-8EBB-F8AD992CA37B}" type="pres">
      <dgm:prSet presAssocID="{34B7ABD1-52D4-414F-83F0-E4B105D8CE32}" presName="hierChild3" presStyleCnt="0"/>
      <dgm:spPr/>
    </dgm:pt>
    <dgm:pt modelId="{9B209903-F491-47ED-BA82-D0A6EC2FD927}" type="pres">
      <dgm:prSet presAssocID="{9F80A0DB-086B-4A3D-917E-B5F219E7200B}" presName="Name25" presStyleLbl="parChTrans1D3" presStyleIdx="1" presStyleCnt="2"/>
      <dgm:spPr/>
      <dgm:t>
        <a:bodyPr/>
        <a:lstStyle/>
        <a:p>
          <a:endParaRPr lang="en-US"/>
        </a:p>
      </dgm:t>
    </dgm:pt>
    <dgm:pt modelId="{C32FB9D3-3A7C-453A-9778-DF320429F718}" type="pres">
      <dgm:prSet presAssocID="{9F80A0DB-086B-4A3D-917E-B5F219E7200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EB1C52B-B4EA-4675-A367-BA7D70E2D9D1}" type="pres">
      <dgm:prSet presAssocID="{9B585D18-321F-4372-8D27-6FF4EC1BF017}" presName="Name30" presStyleCnt="0"/>
      <dgm:spPr/>
    </dgm:pt>
    <dgm:pt modelId="{47867F65-8289-436C-BFF5-2BC29A2E3857}" type="pres">
      <dgm:prSet presAssocID="{9B585D18-321F-4372-8D27-6FF4EC1BF017}" presName="level2Shape" presStyleLbl="node3" presStyleIdx="1" presStyleCnt="2"/>
      <dgm:spPr/>
      <dgm:t>
        <a:bodyPr/>
        <a:lstStyle/>
        <a:p>
          <a:endParaRPr lang="en-US"/>
        </a:p>
      </dgm:t>
    </dgm:pt>
    <dgm:pt modelId="{FDAFD37C-01BB-4639-8B5D-F40AB89BD693}" type="pres">
      <dgm:prSet presAssocID="{9B585D18-321F-4372-8D27-6FF4EC1BF017}" presName="hierChild3" presStyleCnt="0"/>
      <dgm:spPr/>
    </dgm:pt>
    <dgm:pt modelId="{D87CA248-7747-4978-9E1A-43220781FCF6}" type="pres">
      <dgm:prSet presAssocID="{1E3E4ADD-47F9-4DB8-B81D-D925B3FAA7DD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9AACA70-A423-46F9-95FA-DCBF0AF7F040}" type="pres">
      <dgm:prSet presAssocID="{1E3E4ADD-47F9-4DB8-B81D-D925B3FAA7DD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398653AC-E97F-49B0-82D0-CAA8C40A3A50}" type="pres">
      <dgm:prSet presAssocID="{EB50BA69-22B8-4F71-83C6-63E4E40EC126}" presName="Name30" presStyleCnt="0"/>
      <dgm:spPr/>
    </dgm:pt>
    <dgm:pt modelId="{54DCE560-4FA1-47B7-959D-1E847FE9F8A8}" type="pres">
      <dgm:prSet presAssocID="{EB50BA69-22B8-4F71-83C6-63E4E40EC126}" presName="level2Shape" presStyleLbl="node4" presStyleIdx="5" presStyleCnt="14" custScaleY="277373"/>
      <dgm:spPr/>
      <dgm:t>
        <a:bodyPr/>
        <a:lstStyle/>
        <a:p>
          <a:endParaRPr lang="en-US"/>
        </a:p>
      </dgm:t>
    </dgm:pt>
    <dgm:pt modelId="{2FD764EA-7E79-4CC1-9FB5-28918DF54E63}" type="pres">
      <dgm:prSet presAssocID="{EB50BA69-22B8-4F71-83C6-63E4E40EC126}" presName="hierChild3" presStyleCnt="0"/>
      <dgm:spPr/>
    </dgm:pt>
    <dgm:pt modelId="{6119CCF4-F3D6-44CA-A4CE-ADD8FDE9902A}" type="pres">
      <dgm:prSet presAssocID="{393386FA-D4B4-4BAA-BCB7-9E770AD483C5}" presName="Name25" presStyleLbl="parChTrans1D4" presStyleIdx="6" presStyleCnt="14"/>
      <dgm:spPr/>
      <dgm:t>
        <a:bodyPr/>
        <a:lstStyle/>
        <a:p>
          <a:endParaRPr lang="en-US"/>
        </a:p>
      </dgm:t>
    </dgm:pt>
    <dgm:pt modelId="{A2801773-7F8B-442F-8F83-7C0299445E34}" type="pres">
      <dgm:prSet presAssocID="{393386FA-D4B4-4BAA-BCB7-9E770AD483C5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7FB3BDB4-F121-45DF-B1D6-C2FE86FDE613}" type="pres">
      <dgm:prSet presAssocID="{2C803FDB-5FB1-4290-AD88-E33A5046EAEA}" presName="Name30" presStyleCnt="0"/>
      <dgm:spPr/>
    </dgm:pt>
    <dgm:pt modelId="{5CBCDD3E-C9DB-426F-85B1-1F53A4404767}" type="pres">
      <dgm:prSet presAssocID="{2C803FDB-5FB1-4290-AD88-E33A5046EAEA}" presName="level2Shape" presStyleLbl="node4" presStyleIdx="6" presStyleCnt="14"/>
      <dgm:spPr/>
      <dgm:t>
        <a:bodyPr/>
        <a:lstStyle/>
        <a:p>
          <a:endParaRPr lang="en-US"/>
        </a:p>
      </dgm:t>
    </dgm:pt>
    <dgm:pt modelId="{BD4F7514-4F92-420F-B071-87DAEC77DFCC}" type="pres">
      <dgm:prSet presAssocID="{2C803FDB-5FB1-4290-AD88-E33A5046EAEA}" presName="hierChild3" presStyleCnt="0"/>
      <dgm:spPr/>
    </dgm:pt>
    <dgm:pt modelId="{92E92AF1-24F8-4A35-837A-7C2578FD06C2}" type="pres">
      <dgm:prSet presAssocID="{3EF52DA0-EB90-4C3D-8F68-8BBBCF5C59CB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189BB53-BE81-4BAC-B530-765BD88B29D0}" type="pres">
      <dgm:prSet presAssocID="{3EF52DA0-EB90-4C3D-8F68-8BBBCF5C59CB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EEEC9140-9A06-4EF1-AEC6-4A3C3550A02C}" type="pres">
      <dgm:prSet presAssocID="{11CA81A1-16F0-4EF6-982C-9EE343AC4146}" presName="Name30" presStyleCnt="0"/>
      <dgm:spPr/>
    </dgm:pt>
    <dgm:pt modelId="{0B09D2DD-BE26-43C4-9A85-A6B70EC2CBD5}" type="pres">
      <dgm:prSet presAssocID="{11CA81A1-16F0-4EF6-982C-9EE343AC4146}" presName="level2Shape" presStyleLbl="node4" presStyleIdx="7" presStyleCnt="14" custScaleY="194325"/>
      <dgm:spPr/>
      <dgm:t>
        <a:bodyPr/>
        <a:lstStyle/>
        <a:p>
          <a:endParaRPr lang="en-US"/>
        </a:p>
      </dgm:t>
    </dgm:pt>
    <dgm:pt modelId="{86BFDF10-5F01-471A-82A5-D82A940D2496}" type="pres">
      <dgm:prSet presAssocID="{11CA81A1-16F0-4EF6-982C-9EE343AC4146}" presName="hierChild3" presStyleCnt="0"/>
      <dgm:spPr/>
    </dgm:pt>
    <dgm:pt modelId="{B4F172B0-9535-42E2-9B73-FB096D32AB05}" type="pres">
      <dgm:prSet presAssocID="{3FC4F0EB-C3B8-435B-BC84-38406CC3A103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D4B33157-9869-46F2-89A3-E416F9F6550E}" type="pres">
      <dgm:prSet presAssocID="{3FC4F0EB-C3B8-435B-BC84-38406CC3A103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CF9E37FD-0604-474B-84C2-901E7C68B81E}" type="pres">
      <dgm:prSet presAssocID="{DBAA5A70-78F9-4681-AA14-D99C123F3ED5}" presName="Name30" presStyleCnt="0"/>
      <dgm:spPr/>
    </dgm:pt>
    <dgm:pt modelId="{1761A7E3-3182-43CA-8DC7-9C22547E1A8D}" type="pres">
      <dgm:prSet presAssocID="{DBAA5A70-78F9-4681-AA14-D99C123F3ED5}" presName="level2Shape" presStyleLbl="node4" presStyleIdx="8" presStyleCnt="14"/>
      <dgm:spPr/>
      <dgm:t>
        <a:bodyPr/>
        <a:lstStyle/>
        <a:p>
          <a:endParaRPr lang="en-US"/>
        </a:p>
      </dgm:t>
    </dgm:pt>
    <dgm:pt modelId="{121A6069-9098-493A-8E43-731F2F3BC8C5}" type="pres">
      <dgm:prSet presAssocID="{DBAA5A70-78F9-4681-AA14-D99C123F3ED5}" presName="hierChild3" presStyleCnt="0"/>
      <dgm:spPr/>
    </dgm:pt>
    <dgm:pt modelId="{401F336F-C126-4CAD-B540-ADDEF820751F}" type="pres">
      <dgm:prSet presAssocID="{0C435F46-D02D-4FD2-9CDA-17497CED67C4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089AC1A6-10B9-4B45-B8FA-F566765748BC}" type="pres">
      <dgm:prSet presAssocID="{0C435F46-D02D-4FD2-9CDA-17497CED67C4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6200B0E4-72CE-46FA-9F0B-8261DC5669C4}" type="pres">
      <dgm:prSet presAssocID="{B9D76D27-22BA-477B-A6D2-4783595609CC}" presName="Name30" presStyleCnt="0"/>
      <dgm:spPr/>
    </dgm:pt>
    <dgm:pt modelId="{D86DA94E-E66D-4D8B-BF9E-CD73872C157F}" type="pres">
      <dgm:prSet presAssocID="{B9D76D27-22BA-477B-A6D2-4783595609CC}" presName="level2Shape" presStyleLbl="node4" presStyleIdx="9" presStyleCnt="14" custScaleY="268469"/>
      <dgm:spPr/>
      <dgm:t>
        <a:bodyPr/>
        <a:lstStyle/>
        <a:p>
          <a:endParaRPr lang="en-US"/>
        </a:p>
      </dgm:t>
    </dgm:pt>
    <dgm:pt modelId="{53491D87-3F62-40FB-9C4E-78FCA0465756}" type="pres">
      <dgm:prSet presAssocID="{B9D76D27-22BA-477B-A6D2-4783595609CC}" presName="hierChild3" presStyleCnt="0"/>
      <dgm:spPr/>
    </dgm:pt>
    <dgm:pt modelId="{7B57EC07-D233-4A94-BD01-4BD80EC8DAFF}" type="pres">
      <dgm:prSet presAssocID="{12D2F639-62A8-48DE-A6C3-E2E2BE89C8B5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F2C66D1B-5686-4015-8C4E-E75AA919D2D7}" type="pres">
      <dgm:prSet presAssocID="{12D2F639-62A8-48DE-A6C3-E2E2BE89C8B5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C6AAAE06-8AC5-43E2-A070-C97DF038F246}" type="pres">
      <dgm:prSet presAssocID="{3A465DEA-8967-4CA1-A7C7-6BEE6B23BCAF}" presName="Name30" presStyleCnt="0"/>
      <dgm:spPr/>
    </dgm:pt>
    <dgm:pt modelId="{3A7B13AC-5D88-4443-AAEF-7E5CB4BB8C6C}" type="pres">
      <dgm:prSet presAssocID="{3A465DEA-8967-4CA1-A7C7-6BEE6B23BCAF}" presName="level2Shape" presStyleLbl="node4" presStyleIdx="10" presStyleCnt="14"/>
      <dgm:spPr/>
      <dgm:t>
        <a:bodyPr/>
        <a:lstStyle/>
        <a:p>
          <a:endParaRPr lang="en-US"/>
        </a:p>
      </dgm:t>
    </dgm:pt>
    <dgm:pt modelId="{5C35B07C-AF33-4801-A7FB-D28272F46CDD}" type="pres">
      <dgm:prSet presAssocID="{3A465DEA-8967-4CA1-A7C7-6BEE6B23BCAF}" presName="hierChild3" presStyleCnt="0"/>
      <dgm:spPr/>
    </dgm:pt>
    <dgm:pt modelId="{003F2837-DF56-42B8-A0AB-AC16A3B5CBD0}" type="pres">
      <dgm:prSet presAssocID="{8DEDDB5D-3752-49CB-9A0C-6FA52857DE4B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25D57FBE-CAAD-4029-BC7F-D3EC68EB004D}" type="pres">
      <dgm:prSet presAssocID="{8DEDDB5D-3752-49CB-9A0C-6FA52857DE4B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37736DC6-B0A4-419C-8FCD-953294B5FE8B}" type="pres">
      <dgm:prSet presAssocID="{7EB0A90A-F36B-4DFB-BD33-BEBEDE2EA0A3}" presName="Name30" presStyleCnt="0"/>
      <dgm:spPr/>
    </dgm:pt>
    <dgm:pt modelId="{9C74D120-3392-4A45-AA59-875D9E49595E}" type="pres">
      <dgm:prSet presAssocID="{7EB0A90A-F36B-4DFB-BD33-BEBEDE2EA0A3}" presName="level2Shape" presStyleLbl="node4" presStyleIdx="11" presStyleCnt="14" custScaleY="245507"/>
      <dgm:spPr/>
      <dgm:t>
        <a:bodyPr/>
        <a:lstStyle/>
        <a:p>
          <a:endParaRPr lang="en-US"/>
        </a:p>
      </dgm:t>
    </dgm:pt>
    <dgm:pt modelId="{669AB3E4-D381-40E5-8879-38AC5A391245}" type="pres">
      <dgm:prSet presAssocID="{7EB0A90A-F36B-4DFB-BD33-BEBEDE2EA0A3}" presName="hierChild3" presStyleCnt="0"/>
      <dgm:spPr/>
    </dgm:pt>
    <dgm:pt modelId="{42302011-E6D1-4449-81A0-A6293ABDDE4D}" type="pres">
      <dgm:prSet presAssocID="{87EBFFFB-BFC1-4385-A224-1E2CF90FD859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0005B61C-F717-4D51-94DF-26B764B15D69}" type="pres">
      <dgm:prSet presAssocID="{87EBFFFB-BFC1-4385-A224-1E2CF90FD859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6DEDC383-32C4-4F67-BA25-1D9DBB7F5CF7}" type="pres">
      <dgm:prSet presAssocID="{1B1181DA-5393-45EB-B0D0-D05C94EADE3C}" presName="Name30" presStyleCnt="0"/>
      <dgm:spPr/>
    </dgm:pt>
    <dgm:pt modelId="{CF72DA5A-13B9-4AD1-B86B-4A224278EFB7}" type="pres">
      <dgm:prSet presAssocID="{1B1181DA-5393-45EB-B0D0-D05C94EADE3C}" presName="level2Shape" presStyleLbl="node4" presStyleIdx="12" presStyleCnt="14"/>
      <dgm:spPr/>
      <dgm:t>
        <a:bodyPr/>
        <a:lstStyle/>
        <a:p>
          <a:endParaRPr lang="en-US"/>
        </a:p>
      </dgm:t>
    </dgm:pt>
    <dgm:pt modelId="{4387185A-E362-4899-8934-A8063DC38421}" type="pres">
      <dgm:prSet presAssocID="{1B1181DA-5393-45EB-B0D0-D05C94EADE3C}" presName="hierChild3" presStyleCnt="0"/>
      <dgm:spPr/>
    </dgm:pt>
    <dgm:pt modelId="{8C35DDC6-1E20-44D2-828A-C30ABE99ED37}" type="pres">
      <dgm:prSet presAssocID="{FBC3833D-BD88-410F-B21F-2C0A344D6602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3BAACDBB-5E05-47E5-8AD1-1D2A0D528C3A}" type="pres">
      <dgm:prSet presAssocID="{FBC3833D-BD88-410F-B21F-2C0A344D6602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AD47D8D5-C82E-4235-958E-14844CA33AA9}" type="pres">
      <dgm:prSet presAssocID="{20B0344F-C8EC-4B77-9B0B-F87ED7C49126}" presName="Name30" presStyleCnt="0"/>
      <dgm:spPr/>
    </dgm:pt>
    <dgm:pt modelId="{0341BC72-1467-4B42-B45F-AD4729FCA076}" type="pres">
      <dgm:prSet presAssocID="{20B0344F-C8EC-4B77-9B0B-F87ED7C49126}" presName="level2Shape" presStyleLbl="node4" presStyleIdx="13" presStyleCnt="14" custScaleY="216210"/>
      <dgm:spPr/>
      <dgm:t>
        <a:bodyPr/>
        <a:lstStyle/>
        <a:p>
          <a:endParaRPr lang="en-US"/>
        </a:p>
      </dgm:t>
    </dgm:pt>
    <dgm:pt modelId="{3BAD9C98-029E-4807-AD94-CBEC31210AF4}" type="pres">
      <dgm:prSet presAssocID="{20B0344F-C8EC-4B77-9B0B-F87ED7C49126}" presName="hierChild3" presStyleCnt="0"/>
      <dgm:spPr/>
    </dgm:pt>
    <dgm:pt modelId="{BBC0083A-000E-4221-B158-1F7DD92CD068}" type="pres">
      <dgm:prSet presAssocID="{2966FEC3-F37F-4C51-B9DA-E3E2B5AE7137}" presName="bgShapesFlow" presStyleCnt="0"/>
      <dgm:spPr/>
    </dgm:pt>
  </dgm:ptLst>
  <dgm:cxnLst>
    <dgm:cxn modelId="{B85CE76D-5B4C-42B5-ABFD-619B742A2BDF}" srcId="{EB50BA69-22B8-4F71-83C6-63E4E40EC126}" destId="{DBAA5A70-78F9-4681-AA14-D99C123F3ED5}" srcOrd="1" destOrd="0" parTransId="{3FC4F0EB-C3B8-435B-BC84-38406CC3A103}" sibTransId="{28B785DA-E134-4D67-A3C1-725DC9279A78}"/>
    <dgm:cxn modelId="{85FCCDAC-809F-4C53-9206-C2FE6DAC67DA}" type="presOf" srcId="{20B0344F-C8EC-4B77-9B0B-F87ED7C49126}" destId="{0341BC72-1467-4B42-B45F-AD4729FCA076}" srcOrd="0" destOrd="0" presId="urn:microsoft.com/office/officeart/2005/8/layout/hierarchy5"/>
    <dgm:cxn modelId="{3E88D94B-C673-4662-B297-B2A399C18173}" type="presOf" srcId="{FBF55A54-48BA-46C0-B507-73CECBCE8E49}" destId="{E4EE3294-CF03-481D-843D-7D657E491BB5}" srcOrd="0" destOrd="0" presId="urn:microsoft.com/office/officeart/2005/8/layout/hierarchy5"/>
    <dgm:cxn modelId="{8B4A3137-2C0E-489D-85BF-C75A1F319413}" type="presOf" srcId="{9F80A0DB-086B-4A3D-917E-B5F219E7200B}" destId="{9B209903-F491-47ED-BA82-D0A6EC2FD927}" srcOrd="0" destOrd="0" presId="urn:microsoft.com/office/officeart/2005/8/layout/hierarchy5"/>
    <dgm:cxn modelId="{765D2A9E-BC45-4586-92B7-D3805A7C5A6D}" type="presOf" srcId="{3EF52DA0-EB90-4C3D-8F68-8BBBCF5C59CB}" destId="{92E92AF1-24F8-4A35-837A-7C2578FD06C2}" srcOrd="0" destOrd="0" presId="urn:microsoft.com/office/officeart/2005/8/layout/hierarchy5"/>
    <dgm:cxn modelId="{0CAD7438-F9A7-4D85-B214-3EF633F0BA10}" type="presOf" srcId="{1E3E4ADD-47F9-4DB8-B81D-D925B3FAA7DD}" destId="{B9AACA70-A423-46F9-95FA-DCBF0AF7F040}" srcOrd="1" destOrd="0" presId="urn:microsoft.com/office/officeart/2005/8/layout/hierarchy5"/>
    <dgm:cxn modelId="{CCFB9B44-F3FE-4FB7-89F7-1EF9098BEE58}" type="presOf" srcId="{19EC19A9-EED2-42D0-B991-7FC6F81C0755}" destId="{A8590A49-3AA0-4AC0-853C-D024B7600DBE}" srcOrd="1" destOrd="0" presId="urn:microsoft.com/office/officeart/2005/8/layout/hierarchy5"/>
    <dgm:cxn modelId="{7A818401-9A40-4B5A-AF67-A6DFEAE9E83E}" type="presOf" srcId="{9F80A0DB-086B-4A3D-917E-B5F219E7200B}" destId="{C32FB9D3-3A7C-453A-9778-DF320429F718}" srcOrd="1" destOrd="0" presId="urn:microsoft.com/office/officeart/2005/8/layout/hierarchy5"/>
    <dgm:cxn modelId="{C95A4765-4C8F-47DA-8387-3CAA727FB046}" type="presOf" srcId="{DBAA5A70-78F9-4681-AA14-D99C123F3ED5}" destId="{1761A7E3-3182-43CA-8DC7-9C22547E1A8D}" srcOrd="0" destOrd="0" presId="urn:microsoft.com/office/officeart/2005/8/layout/hierarchy5"/>
    <dgm:cxn modelId="{8E9F4317-A851-4D5D-9087-3D2F8CA4E8A5}" type="presOf" srcId="{ECBE62A3-5E0D-4EEC-8B1F-CF0900BF0C60}" destId="{BD493C40-8E11-437D-AE0F-7B849850C237}" srcOrd="0" destOrd="0" presId="urn:microsoft.com/office/officeart/2005/8/layout/hierarchy5"/>
    <dgm:cxn modelId="{2A7AE96A-2AB7-4D8B-895C-2BA577EFA587}" type="presOf" srcId="{8DEDDB5D-3752-49CB-9A0C-6FA52857DE4B}" destId="{25D57FBE-CAAD-4029-BC7F-D3EC68EB004D}" srcOrd="1" destOrd="0" presId="urn:microsoft.com/office/officeart/2005/8/layout/hierarchy5"/>
    <dgm:cxn modelId="{D7C6B145-9A28-48E0-8D0C-50DF37C9D231}" type="presOf" srcId="{FBC3833D-BD88-410F-B21F-2C0A344D6602}" destId="{8C35DDC6-1E20-44D2-828A-C30ABE99ED37}" srcOrd="0" destOrd="0" presId="urn:microsoft.com/office/officeart/2005/8/layout/hierarchy5"/>
    <dgm:cxn modelId="{E244C574-1712-423C-8D92-9469E42DDEE2}" type="presOf" srcId="{413056D9-574F-43FE-BD14-79E09EB8A228}" destId="{CE720FE1-5B42-48E6-9457-9F17649679C0}" srcOrd="0" destOrd="0" presId="urn:microsoft.com/office/officeart/2005/8/layout/hierarchy5"/>
    <dgm:cxn modelId="{AB94BD62-C288-46C4-A6E6-DC43CC78078A}" srcId="{43A8B263-B69E-49CD-BD39-E82A819AF308}" destId="{D201C440-5439-4078-B20F-5E4F2150A84C}" srcOrd="0" destOrd="0" parTransId="{F5575970-8DE0-4070-9D79-A555543389EB}" sibTransId="{0CBC845C-74E3-492C-B8A5-4A05EA433262}"/>
    <dgm:cxn modelId="{F4891CBF-E122-4431-AD30-FBA60BEFF991}" srcId="{D201C440-5439-4078-B20F-5E4F2150A84C}" destId="{9B585D18-321F-4372-8D27-6FF4EC1BF017}" srcOrd="1" destOrd="0" parTransId="{9F80A0DB-086B-4A3D-917E-B5F219E7200B}" sibTransId="{2123BEEE-E1C1-49CA-8ACD-6B504FF619BA}"/>
    <dgm:cxn modelId="{A6D3D95D-BDC6-4A0C-A529-9AFCDEF25C8C}" type="presOf" srcId="{EB50BA69-22B8-4F71-83C6-63E4E40EC126}" destId="{54DCE560-4FA1-47B7-959D-1E847FE9F8A8}" srcOrd="0" destOrd="0" presId="urn:microsoft.com/office/officeart/2005/8/layout/hierarchy5"/>
    <dgm:cxn modelId="{817300DC-8A94-4E8C-8320-939B7A216F50}" srcId="{DBAA5A70-78F9-4681-AA14-D99C123F3ED5}" destId="{B9D76D27-22BA-477B-A6D2-4783595609CC}" srcOrd="0" destOrd="0" parTransId="{0C435F46-D02D-4FD2-9CDA-17497CED67C4}" sibTransId="{DDCC2B16-69DA-4EE5-B282-C6A8C41E7C55}"/>
    <dgm:cxn modelId="{66A20320-9A65-4B7B-8D95-A2A8469FBB69}" type="presOf" srcId="{2EE74D86-506F-4827-B553-4A4FEE555061}" destId="{612A615A-A2DE-40A6-ABD0-3B4FC198C3B0}" srcOrd="0" destOrd="0" presId="urn:microsoft.com/office/officeart/2005/8/layout/hierarchy5"/>
    <dgm:cxn modelId="{51BB2ED2-3A5F-4E97-BFE4-B3821BDD7160}" type="presOf" srcId="{393386FA-D4B4-4BAA-BCB7-9E770AD483C5}" destId="{6119CCF4-F3D6-44CA-A4CE-ADD8FDE9902A}" srcOrd="0" destOrd="0" presId="urn:microsoft.com/office/officeart/2005/8/layout/hierarchy5"/>
    <dgm:cxn modelId="{A6D471DD-2130-41EF-AFC3-94E4D2B60BB7}" type="presOf" srcId="{3EF52DA0-EB90-4C3D-8F68-8BBBCF5C59CB}" destId="{9189BB53-BE81-4BAC-B530-765BD88B29D0}" srcOrd="1" destOrd="0" presId="urn:microsoft.com/office/officeart/2005/8/layout/hierarchy5"/>
    <dgm:cxn modelId="{064872CF-F0DE-4483-BF73-927BAC364FD0}" type="presOf" srcId="{FBF55A54-48BA-46C0-B507-73CECBCE8E49}" destId="{0BC571C1-FC0B-444D-8033-D43D84B3DBBE}" srcOrd="1" destOrd="0" presId="urn:microsoft.com/office/officeart/2005/8/layout/hierarchy5"/>
    <dgm:cxn modelId="{19A232DF-B7FD-45C0-8A34-89D5F79697FF}" type="presOf" srcId="{B9D76D27-22BA-477B-A6D2-4783595609CC}" destId="{D86DA94E-E66D-4D8B-BF9E-CD73872C157F}" srcOrd="0" destOrd="0" presId="urn:microsoft.com/office/officeart/2005/8/layout/hierarchy5"/>
    <dgm:cxn modelId="{EA85919B-AE0D-412B-BFDB-B58FED040BDA}" srcId="{1B939AD0-14B1-476E-B58B-3A9391802D8E}" destId="{258EF9C9-0B3E-4107-8DE9-12B9A6DD9931}" srcOrd="0" destOrd="0" parTransId="{B5E4F49A-BC61-4C5C-8BAA-02A4CBBAD8C3}" sibTransId="{423F38E1-0235-4BB6-838E-47DEBBF57926}"/>
    <dgm:cxn modelId="{8556C173-9D12-4655-882B-FE344C93DE08}" type="presOf" srcId="{D201C440-5439-4078-B20F-5E4F2150A84C}" destId="{AC59CAA7-CFED-4A78-AB79-8D8707F1B3BC}" srcOrd="0" destOrd="0" presId="urn:microsoft.com/office/officeart/2005/8/layout/hierarchy5"/>
    <dgm:cxn modelId="{920FAFCD-8CBC-4F9A-BACF-0BA43F4B337E}" type="presOf" srcId="{12D2F639-62A8-48DE-A6C3-E2E2BE89C8B5}" destId="{7B57EC07-D233-4A94-BD01-4BD80EC8DAFF}" srcOrd="0" destOrd="0" presId="urn:microsoft.com/office/officeart/2005/8/layout/hierarchy5"/>
    <dgm:cxn modelId="{047B046B-DE8D-4031-8FA6-FBD3A76BDD38}" type="presOf" srcId="{3FC4F0EB-C3B8-435B-BC84-38406CC3A103}" destId="{D4B33157-9869-46F2-89A3-E416F9F6550E}" srcOrd="1" destOrd="0" presId="urn:microsoft.com/office/officeart/2005/8/layout/hierarchy5"/>
    <dgm:cxn modelId="{0B353F7A-8B54-46EF-9CF9-79E17FF0EA05}" type="presOf" srcId="{87EBFFFB-BFC1-4385-A224-1E2CF90FD859}" destId="{42302011-E6D1-4449-81A0-A6293ABDDE4D}" srcOrd="0" destOrd="0" presId="urn:microsoft.com/office/officeart/2005/8/layout/hierarchy5"/>
    <dgm:cxn modelId="{BB51BF0B-8FB4-4F96-B621-480EC53D35E4}" type="presOf" srcId="{ECBE62A3-5E0D-4EEC-8B1F-CF0900BF0C60}" destId="{C7D1D767-76F4-42E0-BFE4-3245536BD436}" srcOrd="1" destOrd="0" presId="urn:microsoft.com/office/officeart/2005/8/layout/hierarchy5"/>
    <dgm:cxn modelId="{57B8F469-7140-46DF-9085-CCC3A871E7D4}" type="presOf" srcId="{9B585D18-321F-4372-8D27-6FF4EC1BF017}" destId="{47867F65-8289-436C-BFF5-2BC29A2E3857}" srcOrd="0" destOrd="0" presId="urn:microsoft.com/office/officeart/2005/8/layout/hierarchy5"/>
    <dgm:cxn modelId="{85B7DB0A-156B-40FE-ACA2-12A53E8B8470}" srcId="{D201C440-5439-4078-B20F-5E4F2150A84C}" destId="{B2C18496-A892-4717-A358-A1BC4B20D2E2}" srcOrd="0" destOrd="0" parTransId="{2EE74D86-506F-4827-B553-4A4FEE555061}" sibTransId="{E09D8779-9068-4E11-BFB7-0A06C295E294}"/>
    <dgm:cxn modelId="{57820739-5B5F-45D7-970A-2902FBBF71C6}" type="presOf" srcId="{11CA81A1-16F0-4EF6-982C-9EE343AC4146}" destId="{0B09D2DD-BE26-43C4-9A85-A6B70EC2CBD5}" srcOrd="0" destOrd="0" presId="urn:microsoft.com/office/officeart/2005/8/layout/hierarchy5"/>
    <dgm:cxn modelId="{F0C686FB-C4AC-41E5-A287-C80680ACC532}" type="presOf" srcId="{F5575970-8DE0-4070-9D79-A555543389EB}" destId="{E47B6D0A-305E-479C-9489-B15DD3C0F535}" srcOrd="1" destOrd="0" presId="urn:microsoft.com/office/officeart/2005/8/layout/hierarchy5"/>
    <dgm:cxn modelId="{9971310E-3631-4AEB-B455-7298180C92BE}" type="presOf" srcId="{1B939AD0-14B1-476E-B58B-3A9391802D8E}" destId="{A79DF4D1-A856-4946-91C3-21148A0ECD9A}" srcOrd="0" destOrd="0" presId="urn:microsoft.com/office/officeart/2005/8/layout/hierarchy5"/>
    <dgm:cxn modelId="{5EE118BC-9C6F-4552-83F4-006C9F1BE897}" srcId="{3A465DEA-8967-4CA1-A7C7-6BEE6B23BCAF}" destId="{7EB0A90A-F36B-4DFB-BD33-BEBEDE2EA0A3}" srcOrd="0" destOrd="0" parTransId="{8DEDDB5D-3752-49CB-9A0C-6FA52857DE4B}" sibTransId="{1A818F60-6D9E-4CF2-9F09-A74CADD004E1}"/>
    <dgm:cxn modelId="{ADDE3605-6FDA-4E3E-B15E-2C09BCB2C5BA}" type="presOf" srcId="{393386FA-D4B4-4BAA-BCB7-9E770AD483C5}" destId="{A2801773-7F8B-442F-8F83-7C0299445E34}" srcOrd="1" destOrd="0" presId="urn:microsoft.com/office/officeart/2005/8/layout/hierarchy5"/>
    <dgm:cxn modelId="{203D0421-F7A0-49EE-93C9-7AF808EEE628}" srcId="{B9D76D27-22BA-477B-A6D2-4783595609CC}" destId="{1B1181DA-5393-45EB-B0D0-D05C94EADE3C}" srcOrd="1" destOrd="0" parTransId="{87EBFFFB-BFC1-4385-A224-1E2CF90FD859}" sibTransId="{C4E6638B-1573-4FF1-B6A2-FAA1C6B2C201}"/>
    <dgm:cxn modelId="{2706CC12-B67B-4618-B42E-71FD253D40B4}" type="presOf" srcId="{B2C18496-A892-4717-A358-A1BC4B20D2E2}" destId="{F1C7C996-82BC-42C8-810C-D8FEBA4A0657}" srcOrd="0" destOrd="0" presId="urn:microsoft.com/office/officeart/2005/8/layout/hierarchy5"/>
    <dgm:cxn modelId="{A2B801FE-3A91-4A23-BCA4-B564BBFF686A}" type="presOf" srcId="{1B1181DA-5393-45EB-B0D0-D05C94EADE3C}" destId="{CF72DA5A-13B9-4AD1-B86B-4A224278EFB7}" srcOrd="0" destOrd="0" presId="urn:microsoft.com/office/officeart/2005/8/layout/hierarchy5"/>
    <dgm:cxn modelId="{DADA8963-3014-4C5E-B795-2551BAEF70B2}" type="presOf" srcId="{3A465DEA-8967-4CA1-A7C7-6BEE6B23BCAF}" destId="{3A7B13AC-5D88-4443-AAEF-7E5CB4BB8C6C}" srcOrd="0" destOrd="0" presId="urn:microsoft.com/office/officeart/2005/8/layout/hierarchy5"/>
    <dgm:cxn modelId="{13E83CB8-5190-49CB-887C-771FBC8DC4B5}" srcId="{9B585D18-321F-4372-8D27-6FF4EC1BF017}" destId="{EB50BA69-22B8-4F71-83C6-63E4E40EC126}" srcOrd="0" destOrd="0" parTransId="{1E3E4ADD-47F9-4DB8-B81D-D925B3FAA7DD}" sibTransId="{23E4090E-9ADC-4D5F-A4E6-FA017ED29E25}"/>
    <dgm:cxn modelId="{3D94A891-955A-4FFC-844F-31463584A950}" type="presOf" srcId="{F5575970-8DE0-4070-9D79-A555543389EB}" destId="{ABCEF114-D74E-4A53-93DE-E3FD99299998}" srcOrd="0" destOrd="0" presId="urn:microsoft.com/office/officeart/2005/8/layout/hierarchy5"/>
    <dgm:cxn modelId="{D01281C0-3AA2-49F6-BAEC-EE9C77C1E1B7}" type="presOf" srcId="{19EC19A9-EED2-42D0-B991-7FC6F81C0755}" destId="{F91BD690-8F45-45E9-B133-D1CCD9BF925F}" srcOrd="0" destOrd="0" presId="urn:microsoft.com/office/officeart/2005/8/layout/hierarchy5"/>
    <dgm:cxn modelId="{534AE90D-4C31-480B-AB8A-47394610A711}" type="presOf" srcId="{34B7ABD1-52D4-414F-83F0-E4B105D8CE32}" destId="{20526748-C88F-4E36-963C-4EFFD8C0E204}" srcOrd="0" destOrd="0" presId="urn:microsoft.com/office/officeart/2005/8/layout/hierarchy5"/>
    <dgm:cxn modelId="{3519AB18-5135-4A8F-B5B0-8AE6D6C27642}" type="presOf" srcId="{7EB0A90A-F36B-4DFB-BD33-BEBEDE2EA0A3}" destId="{9C74D120-3392-4A45-AA59-875D9E49595E}" srcOrd="0" destOrd="0" presId="urn:microsoft.com/office/officeart/2005/8/layout/hierarchy5"/>
    <dgm:cxn modelId="{048AD2DF-9BB7-4872-BB8E-75537E4C595A}" type="presOf" srcId="{3FC4F0EB-C3B8-435B-BC84-38406CC3A103}" destId="{B4F172B0-9535-42E2-9B73-FB096D32AB05}" srcOrd="0" destOrd="0" presId="urn:microsoft.com/office/officeart/2005/8/layout/hierarchy5"/>
    <dgm:cxn modelId="{00B7CAEC-1942-4758-9F2C-1B211C0A9DBB}" type="presOf" srcId="{43A8B263-B69E-49CD-BD39-E82A819AF308}" destId="{4D1A6EE6-494F-4BF0-8D02-413C0835F893}" srcOrd="0" destOrd="0" presId="urn:microsoft.com/office/officeart/2005/8/layout/hierarchy5"/>
    <dgm:cxn modelId="{C355D61D-7E32-4121-B667-D5B8A7844F91}" type="presOf" srcId="{C00DF3FE-D3C5-4FE9-8690-6328148C1E99}" destId="{E6DF772B-D071-45B7-8D4F-D76AB5AF7D15}" srcOrd="0" destOrd="0" presId="urn:microsoft.com/office/officeart/2005/8/layout/hierarchy5"/>
    <dgm:cxn modelId="{52B81647-50AB-4F16-AE88-D58CE525B0BE}" type="presOf" srcId="{2966FEC3-F37F-4C51-B9DA-E3E2B5AE7137}" destId="{A07FA1D2-1390-4C4D-A0BD-DEF6FE47332D}" srcOrd="0" destOrd="0" presId="urn:microsoft.com/office/officeart/2005/8/layout/hierarchy5"/>
    <dgm:cxn modelId="{8F125014-6539-44B3-93B5-BD7375453450}" type="presOf" srcId="{87EBFFFB-BFC1-4385-A224-1E2CF90FD859}" destId="{0005B61C-F717-4D51-94DF-26B764B15D69}" srcOrd="1" destOrd="0" presId="urn:microsoft.com/office/officeart/2005/8/layout/hierarchy5"/>
    <dgm:cxn modelId="{7530D6A3-D724-41AE-9DE4-7FA73026BC27}" type="presOf" srcId="{B5E4F49A-BC61-4C5C-8BAA-02A4CBBAD8C3}" destId="{926A8F33-E4DA-4D56-A921-5F745F45109D}" srcOrd="0" destOrd="0" presId="urn:microsoft.com/office/officeart/2005/8/layout/hierarchy5"/>
    <dgm:cxn modelId="{967F5CD8-13B0-4B66-8537-7E2D4FED3841}" type="presOf" srcId="{2C803FDB-5FB1-4290-AD88-E33A5046EAEA}" destId="{5CBCDD3E-C9DB-426F-85B1-1F53A4404767}" srcOrd="0" destOrd="0" presId="urn:microsoft.com/office/officeart/2005/8/layout/hierarchy5"/>
    <dgm:cxn modelId="{4E24D8DF-9BE9-4A79-93C2-2F0E230C1CEA}" srcId="{C00DF3FE-D3C5-4FE9-8690-6328148C1E99}" destId="{34B7ABD1-52D4-414F-83F0-E4B105D8CE32}" srcOrd="0" destOrd="0" parTransId="{413056D9-574F-43FE-BD14-79E09EB8A228}" sibTransId="{F5C0001C-275A-45F4-9AA7-9A954C61103B}"/>
    <dgm:cxn modelId="{BC13B1E8-9D2F-4637-858A-F0646EC39ADF}" type="presOf" srcId="{12D2F639-62A8-48DE-A6C3-E2E2BE89C8B5}" destId="{F2C66D1B-5686-4015-8C4E-E75AA919D2D7}" srcOrd="1" destOrd="0" presId="urn:microsoft.com/office/officeart/2005/8/layout/hierarchy5"/>
    <dgm:cxn modelId="{5A448FA7-4865-4386-B6D2-BDF151A9E73D}" type="presOf" srcId="{1E3E4ADD-47F9-4DB8-B81D-D925B3FAA7DD}" destId="{D87CA248-7747-4978-9E1A-43220781FCF6}" srcOrd="0" destOrd="0" presId="urn:microsoft.com/office/officeart/2005/8/layout/hierarchy5"/>
    <dgm:cxn modelId="{19E794D0-1E65-4ECF-A577-E9BBF1643E6C}" type="presOf" srcId="{8DEDDB5D-3752-49CB-9A0C-6FA52857DE4B}" destId="{003F2837-DF56-42B8-A0AB-AC16A3B5CBD0}" srcOrd="0" destOrd="0" presId="urn:microsoft.com/office/officeart/2005/8/layout/hierarchy5"/>
    <dgm:cxn modelId="{1FA3203C-10D7-4B60-BEDA-045180D7F89B}" srcId="{EB50BA69-22B8-4F71-83C6-63E4E40EC126}" destId="{2C803FDB-5FB1-4290-AD88-E33A5046EAEA}" srcOrd="0" destOrd="0" parTransId="{393386FA-D4B4-4BAA-BCB7-9E770AD483C5}" sibTransId="{84CCFC39-9302-4761-93C0-E0FA8F194508}"/>
    <dgm:cxn modelId="{5ACF504B-3956-49F6-8DE5-77D2B0897238}" type="presOf" srcId="{FBC3833D-BD88-410F-B21F-2C0A344D6602}" destId="{3BAACDBB-5E05-47E5-8AD1-1D2A0D528C3A}" srcOrd="1" destOrd="0" presId="urn:microsoft.com/office/officeart/2005/8/layout/hierarchy5"/>
    <dgm:cxn modelId="{BA0F793D-739A-4149-BE60-52BA0B5FBD2C}" srcId="{2C803FDB-5FB1-4290-AD88-E33A5046EAEA}" destId="{11CA81A1-16F0-4EF6-982C-9EE343AC4146}" srcOrd="0" destOrd="0" parTransId="{3EF52DA0-EB90-4C3D-8F68-8BBBCF5C59CB}" sibTransId="{3D72B94F-19E2-40E7-A88D-F86FFFBB6853}"/>
    <dgm:cxn modelId="{BBDF69A8-B69A-4CAB-80CF-98678B06C655}" srcId="{B2C18496-A892-4717-A358-A1BC4B20D2E2}" destId="{A69ADFB1-8435-494D-892F-30BBD22F09CC}" srcOrd="0" destOrd="0" parTransId="{19EC19A9-EED2-42D0-B991-7FC6F81C0755}" sibTransId="{A2E80EAF-B298-42D5-A5F9-561ABA448300}"/>
    <dgm:cxn modelId="{E09DCE6C-5F79-48ED-B4F1-86C3E447EB08}" srcId="{2966FEC3-F37F-4C51-B9DA-E3E2B5AE7137}" destId="{43A8B263-B69E-49CD-BD39-E82A819AF308}" srcOrd="0" destOrd="0" parTransId="{42D91D2A-9509-478A-8765-75AB15EB0555}" sibTransId="{CC199A7D-EAFF-449F-BF7C-76A41B8C3477}"/>
    <dgm:cxn modelId="{70B916F2-6F5D-42D5-ABE8-FA6B83379306}" type="presOf" srcId="{B5E4F49A-BC61-4C5C-8BAA-02A4CBBAD8C3}" destId="{BC21BF81-853D-42EF-BE9F-6C38567B0B31}" srcOrd="1" destOrd="0" presId="urn:microsoft.com/office/officeart/2005/8/layout/hierarchy5"/>
    <dgm:cxn modelId="{D136BB88-EC3B-4C8A-81D0-B68CF4E07E2A}" srcId="{A69ADFB1-8435-494D-892F-30BBD22F09CC}" destId="{1B939AD0-14B1-476E-B58B-3A9391802D8E}" srcOrd="0" destOrd="0" parTransId="{FBF55A54-48BA-46C0-B507-73CECBCE8E49}" sibTransId="{571C3196-AB01-41CD-9A18-60D6B20B2B13}"/>
    <dgm:cxn modelId="{21162BE6-CAB6-4B9E-A3B1-23AA8579764D}" type="presOf" srcId="{413056D9-574F-43FE-BD14-79E09EB8A228}" destId="{3F02570E-C099-4656-902C-1672D0F551F8}" srcOrd="1" destOrd="0" presId="urn:microsoft.com/office/officeart/2005/8/layout/hierarchy5"/>
    <dgm:cxn modelId="{2E856C53-79AF-476C-BA4F-65AB7414EF55}" type="presOf" srcId="{A69ADFB1-8435-494D-892F-30BBD22F09CC}" destId="{A21860C4-D074-4789-80D3-398F6A9A74D7}" srcOrd="0" destOrd="0" presId="urn:microsoft.com/office/officeart/2005/8/layout/hierarchy5"/>
    <dgm:cxn modelId="{90C9A86D-8F19-43F3-AF05-EC4F928D9572}" srcId="{1B1181DA-5393-45EB-B0D0-D05C94EADE3C}" destId="{20B0344F-C8EC-4B77-9B0B-F87ED7C49126}" srcOrd="0" destOrd="0" parTransId="{FBC3833D-BD88-410F-B21F-2C0A344D6602}" sibTransId="{3044C005-E077-47B8-AF14-14BC00BA5569}"/>
    <dgm:cxn modelId="{0D2CBD0C-13D9-4A7E-AC81-14D1C9A3A7D1}" srcId="{A69ADFB1-8435-494D-892F-30BBD22F09CC}" destId="{C00DF3FE-D3C5-4FE9-8690-6328148C1E99}" srcOrd="1" destOrd="0" parTransId="{ECBE62A3-5E0D-4EEC-8B1F-CF0900BF0C60}" sibTransId="{28D586BC-845F-49B9-8DEA-2D8A87A1DEE9}"/>
    <dgm:cxn modelId="{3BD4949B-F04D-4DD3-AF69-634E956991EC}" type="presOf" srcId="{2EE74D86-506F-4827-B553-4A4FEE555061}" destId="{2DE481C4-843E-4979-BF1A-04132B074066}" srcOrd="1" destOrd="0" presId="urn:microsoft.com/office/officeart/2005/8/layout/hierarchy5"/>
    <dgm:cxn modelId="{CCE9A03E-0868-4B4C-9ADD-E43DB9303545}" type="presOf" srcId="{258EF9C9-0B3E-4107-8DE9-12B9A6DD9931}" destId="{34A7579B-F4AE-4593-A200-3515014F6171}" srcOrd="0" destOrd="0" presId="urn:microsoft.com/office/officeart/2005/8/layout/hierarchy5"/>
    <dgm:cxn modelId="{43F1623D-C1F1-4821-84A8-9F5488548057}" srcId="{B9D76D27-22BA-477B-A6D2-4783595609CC}" destId="{3A465DEA-8967-4CA1-A7C7-6BEE6B23BCAF}" srcOrd="0" destOrd="0" parTransId="{12D2F639-62A8-48DE-A6C3-E2E2BE89C8B5}" sibTransId="{68D18580-F011-4220-87F9-38937C821CE5}"/>
    <dgm:cxn modelId="{105B8482-5B1C-4E7A-9818-7BCE705872F6}" type="presOf" srcId="{0C435F46-D02D-4FD2-9CDA-17497CED67C4}" destId="{401F336F-C126-4CAD-B540-ADDEF820751F}" srcOrd="0" destOrd="0" presId="urn:microsoft.com/office/officeart/2005/8/layout/hierarchy5"/>
    <dgm:cxn modelId="{C10D7E5B-8FC1-48FA-8893-76076BD36E1D}" type="presOf" srcId="{0C435F46-D02D-4FD2-9CDA-17497CED67C4}" destId="{089AC1A6-10B9-4B45-B8FA-F566765748BC}" srcOrd="1" destOrd="0" presId="urn:microsoft.com/office/officeart/2005/8/layout/hierarchy5"/>
    <dgm:cxn modelId="{9F0196B3-9BD7-45E8-9260-23FA374ABCD8}" type="presParOf" srcId="{A07FA1D2-1390-4C4D-A0BD-DEF6FE47332D}" destId="{22228D45-4D44-4779-A8CE-B53579788711}" srcOrd="0" destOrd="0" presId="urn:microsoft.com/office/officeart/2005/8/layout/hierarchy5"/>
    <dgm:cxn modelId="{3D2BE6EE-CC1D-4C63-9F5F-B663086AFF66}" type="presParOf" srcId="{22228D45-4D44-4779-A8CE-B53579788711}" destId="{57539D89-2D69-4F34-8AFB-CE4FFA7181C8}" srcOrd="0" destOrd="0" presId="urn:microsoft.com/office/officeart/2005/8/layout/hierarchy5"/>
    <dgm:cxn modelId="{A827C820-0BC3-41C3-9732-0FB859DCE971}" type="presParOf" srcId="{57539D89-2D69-4F34-8AFB-CE4FFA7181C8}" destId="{0B70D8F9-054B-4ECF-B69C-F184BB2F6094}" srcOrd="0" destOrd="0" presId="urn:microsoft.com/office/officeart/2005/8/layout/hierarchy5"/>
    <dgm:cxn modelId="{A3B1F637-C881-459E-B098-B09FFEAE9C22}" type="presParOf" srcId="{0B70D8F9-054B-4ECF-B69C-F184BB2F6094}" destId="{4D1A6EE6-494F-4BF0-8D02-413C0835F893}" srcOrd="0" destOrd="0" presId="urn:microsoft.com/office/officeart/2005/8/layout/hierarchy5"/>
    <dgm:cxn modelId="{6F556BFC-A25F-4C85-9AEB-B0A40D0A339C}" type="presParOf" srcId="{0B70D8F9-054B-4ECF-B69C-F184BB2F6094}" destId="{B6867AE6-C00B-4C03-8954-D8E5DBE78AF6}" srcOrd="1" destOrd="0" presId="urn:microsoft.com/office/officeart/2005/8/layout/hierarchy5"/>
    <dgm:cxn modelId="{4D3BDD2D-AFF8-4A09-A020-AC648E155503}" type="presParOf" srcId="{B6867AE6-C00B-4C03-8954-D8E5DBE78AF6}" destId="{ABCEF114-D74E-4A53-93DE-E3FD99299998}" srcOrd="0" destOrd="0" presId="urn:microsoft.com/office/officeart/2005/8/layout/hierarchy5"/>
    <dgm:cxn modelId="{103CABEB-C250-45E1-A3D3-28D8A406B846}" type="presParOf" srcId="{ABCEF114-D74E-4A53-93DE-E3FD99299998}" destId="{E47B6D0A-305E-479C-9489-B15DD3C0F535}" srcOrd="0" destOrd="0" presId="urn:microsoft.com/office/officeart/2005/8/layout/hierarchy5"/>
    <dgm:cxn modelId="{4C59C166-DC6C-46BA-BF73-77370E300141}" type="presParOf" srcId="{B6867AE6-C00B-4C03-8954-D8E5DBE78AF6}" destId="{5A961628-CECF-44A4-B155-413384CBB1B7}" srcOrd="1" destOrd="0" presId="urn:microsoft.com/office/officeart/2005/8/layout/hierarchy5"/>
    <dgm:cxn modelId="{F928A0F2-47CE-4822-8BFA-9ABF9A0EC53E}" type="presParOf" srcId="{5A961628-CECF-44A4-B155-413384CBB1B7}" destId="{AC59CAA7-CFED-4A78-AB79-8D8707F1B3BC}" srcOrd="0" destOrd="0" presId="urn:microsoft.com/office/officeart/2005/8/layout/hierarchy5"/>
    <dgm:cxn modelId="{947938E9-FFD3-4562-8F01-4E5617DF0B13}" type="presParOf" srcId="{5A961628-CECF-44A4-B155-413384CBB1B7}" destId="{E38FEA5F-06C2-490F-8D99-8449A67963E7}" srcOrd="1" destOrd="0" presId="urn:microsoft.com/office/officeart/2005/8/layout/hierarchy5"/>
    <dgm:cxn modelId="{4DCB8517-D55B-4741-8C1A-2DE7AD3546FB}" type="presParOf" srcId="{E38FEA5F-06C2-490F-8D99-8449A67963E7}" destId="{612A615A-A2DE-40A6-ABD0-3B4FC198C3B0}" srcOrd="0" destOrd="0" presId="urn:microsoft.com/office/officeart/2005/8/layout/hierarchy5"/>
    <dgm:cxn modelId="{12655214-4566-45D8-9150-32A2D06958B0}" type="presParOf" srcId="{612A615A-A2DE-40A6-ABD0-3B4FC198C3B0}" destId="{2DE481C4-843E-4979-BF1A-04132B074066}" srcOrd="0" destOrd="0" presId="urn:microsoft.com/office/officeart/2005/8/layout/hierarchy5"/>
    <dgm:cxn modelId="{025D8EBD-E8F5-4DE9-A524-2AB6F1B483AF}" type="presParOf" srcId="{E38FEA5F-06C2-490F-8D99-8449A67963E7}" destId="{6B12592D-AFEB-48B4-A8BB-AE333560D97B}" srcOrd="1" destOrd="0" presId="urn:microsoft.com/office/officeart/2005/8/layout/hierarchy5"/>
    <dgm:cxn modelId="{01611BA7-DB23-487F-B2C6-F99B3FB88CE8}" type="presParOf" srcId="{6B12592D-AFEB-48B4-A8BB-AE333560D97B}" destId="{F1C7C996-82BC-42C8-810C-D8FEBA4A0657}" srcOrd="0" destOrd="0" presId="urn:microsoft.com/office/officeart/2005/8/layout/hierarchy5"/>
    <dgm:cxn modelId="{797FD2AF-A77E-4B45-AAA0-3ACA495BEA07}" type="presParOf" srcId="{6B12592D-AFEB-48B4-A8BB-AE333560D97B}" destId="{1756F8BA-0251-48BF-823B-7C029AD891B1}" srcOrd="1" destOrd="0" presId="urn:microsoft.com/office/officeart/2005/8/layout/hierarchy5"/>
    <dgm:cxn modelId="{FEA576ED-BCAF-435D-8D62-96FA0225A22B}" type="presParOf" srcId="{1756F8BA-0251-48BF-823B-7C029AD891B1}" destId="{F91BD690-8F45-45E9-B133-D1CCD9BF925F}" srcOrd="0" destOrd="0" presId="urn:microsoft.com/office/officeart/2005/8/layout/hierarchy5"/>
    <dgm:cxn modelId="{AEA6C17E-CB25-407A-AF7B-4C1964D96467}" type="presParOf" srcId="{F91BD690-8F45-45E9-B133-D1CCD9BF925F}" destId="{A8590A49-3AA0-4AC0-853C-D024B7600DBE}" srcOrd="0" destOrd="0" presId="urn:microsoft.com/office/officeart/2005/8/layout/hierarchy5"/>
    <dgm:cxn modelId="{704A0172-1DD8-46CC-BF97-7341B669DC5B}" type="presParOf" srcId="{1756F8BA-0251-48BF-823B-7C029AD891B1}" destId="{593ADB82-0487-4ACD-97E9-7FF3EB21C694}" srcOrd="1" destOrd="0" presId="urn:microsoft.com/office/officeart/2005/8/layout/hierarchy5"/>
    <dgm:cxn modelId="{09CEF30B-6977-4789-936D-FDE6A3CA4933}" type="presParOf" srcId="{593ADB82-0487-4ACD-97E9-7FF3EB21C694}" destId="{A21860C4-D074-4789-80D3-398F6A9A74D7}" srcOrd="0" destOrd="0" presId="urn:microsoft.com/office/officeart/2005/8/layout/hierarchy5"/>
    <dgm:cxn modelId="{ECB4D8F4-40E7-4804-8873-42D6054BAB16}" type="presParOf" srcId="{593ADB82-0487-4ACD-97E9-7FF3EB21C694}" destId="{8ACC9910-3C31-4C93-AABB-6AE317F2AE7A}" srcOrd="1" destOrd="0" presId="urn:microsoft.com/office/officeart/2005/8/layout/hierarchy5"/>
    <dgm:cxn modelId="{8A60C32F-1FA7-4285-B319-EEFCF550D61D}" type="presParOf" srcId="{8ACC9910-3C31-4C93-AABB-6AE317F2AE7A}" destId="{E4EE3294-CF03-481D-843D-7D657E491BB5}" srcOrd="0" destOrd="0" presId="urn:microsoft.com/office/officeart/2005/8/layout/hierarchy5"/>
    <dgm:cxn modelId="{3FDED7CB-9DA0-4475-8D35-A4929F1C3390}" type="presParOf" srcId="{E4EE3294-CF03-481D-843D-7D657E491BB5}" destId="{0BC571C1-FC0B-444D-8033-D43D84B3DBBE}" srcOrd="0" destOrd="0" presId="urn:microsoft.com/office/officeart/2005/8/layout/hierarchy5"/>
    <dgm:cxn modelId="{AD76ED5D-8965-4F9E-84BF-297A25E45AA3}" type="presParOf" srcId="{8ACC9910-3C31-4C93-AABB-6AE317F2AE7A}" destId="{28F898B0-BC5E-406C-83CD-EF62345ADD81}" srcOrd="1" destOrd="0" presId="urn:microsoft.com/office/officeart/2005/8/layout/hierarchy5"/>
    <dgm:cxn modelId="{CEBF2F37-41B6-45DD-8756-603ECEB7C46A}" type="presParOf" srcId="{28F898B0-BC5E-406C-83CD-EF62345ADD81}" destId="{A79DF4D1-A856-4946-91C3-21148A0ECD9A}" srcOrd="0" destOrd="0" presId="urn:microsoft.com/office/officeart/2005/8/layout/hierarchy5"/>
    <dgm:cxn modelId="{396FA469-BD12-4857-BEAE-BDDDB94CC82E}" type="presParOf" srcId="{28F898B0-BC5E-406C-83CD-EF62345ADD81}" destId="{3BDE75B5-6FDF-47DE-A32C-E825BB8D9C0D}" srcOrd="1" destOrd="0" presId="urn:microsoft.com/office/officeart/2005/8/layout/hierarchy5"/>
    <dgm:cxn modelId="{5FCB9F88-64B0-42CA-B969-182061AB1E0A}" type="presParOf" srcId="{3BDE75B5-6FDF-47DE-A32C-E825BB8D9C0D}" destId="{926A8F33-E4DA-4D56-A921-5F745F45109D}" srcOrd="0" destOrd="0" presId="urn:microsoft.com/office/officeart/2005/8/layout/hierarchy5"/>
    <dgm:cxn modelId="{B304CAF6-34AA-4DF9-8DCF-B6A1A948E10D}" type="presParOf" srcId="{926A8F33-E4DA-4D56-A921-5F745F45109D}" destId="{BC21BF81-853D-42EF-BE9F-6C38567B0B31}" srcOrd="0" destOrd="0" presId="urn:microsoft.com/office/officeart/2005/8/layout/hierarchy5"/>
    <dgm:cxn modelId="{1EF22570-355F-4D3F-8A81-306046D1DF86}" type="presParOf" srcId="{3BDE75B5-6FDF-47DE-A32C-E825BB8D9C0D}" destId="{1CE2B4B6-B042-46C3-84CB-4C7B715434F7}" srcOrd="1" destOrd="0" presId="urn:microsoft.com/office/officeart/2005/8/layout/hierarchy5"/>
    <dgm:cxn modelId="{31328C78-BD32-4496-89CF-A7B7FB320C26}" type="presParOf" srcId="{1CE2B4B6-B042-46C3-84CB-4C7B715434F7}" destId="{34A7579B-F4AE-4593-A200-3515014F6171}" srcOrd="0" destOrd="0" presId="urn:microsoft.com/office/officeart/2005/8/layout/hierarchy5"/>
    <dgm:cxn modelId="{37E9B1FE-0FE2-4B34-97F7-0F620DE1E8F8}" type="presParOf" srcId="{1CE2B4B6-B042-46C3-84CB-4C7B715434F7}" destId="{A045BBD2-74D8-45E7-9C87-4CAF4F018163}" srcOrd="1" destOrd="0" presId="urn:microsoft.com/office/officeart/2005/8/layout/hierarchy5"/>
    <dgm:cxn modelId="{B6EA7BA5-3E01-43AB-A1C6-795CA505EDD7}" type="presParOf" srcId="{8ACC9910-3C31-4C93-AABB-6AE317F2AE7A}" destId="{BD493C40-8E11-437D-AE0F-7B849850C237}" srcOrd="2" destOrd="0" presId="urn:microsoft.com/office/officeart/2005/8/layout/hierarchy5"/>
    <dgm:cxn modelId="{5B4611A7-B50C-400F-9714-88E411B47E84}" type="presParOf" srcId="{BD493C40-8E11-437D-AE0F-7B849850C237}" destId="{C7D1D767-76F4-42E0-BFE4-3245536BD436}" srcOrd="0" destOrd="0" presId="urn:microsoft.com/office/officeart/2005/8/layout/hierarchy5"/>
    <dgm:cxn modelId="{332FA6AD-0482-4187-8867-019445A4F461}" type="presParOf" srcId="{8ACC9910-3C31-4C93-AABB-6AE317F2AE7A}" destId="{30BC73C3-EF01-4135-AECB-7900E02379E6}" srcOrd="3" destOrd="0" presId="urn:microsoft.com/office/officeart/2005/8/layout/hierarchy5"/>
    <dgm:cxn modelId="{D89CA358-5138-49B5-BFC0-62E83E8B4764}" type="presParOf" srcId="{30BC73C3-EF01-4135-AECB-7900E02379E6}" destId="{E6DF772B-D071-45B7-8D4F-D76AB5AF7D15}" srcOrd="0" destOrd="0" presId="urn:microsoft.com/office/officeart/2005/8/layout/hierarchy5"/>
    <dgm:cxn modelId="{6DA854F7-9A68-4BF9-88D0-2BD49CFAAED0}" type="presParOf" srcId="{30BC73C3-EF01-4135-AECB-7900E02379E6}" destId="{24C3B12E-30E5-4A1B-9C8E-E2B374BCA5F3}" srcOrd="1" destOrd="0" presId="urn:microsoft.com/office/officeart/2005/8/layout/hierarchy5"/>
    <dgm:cxn modelId="{E409ADBF-BA3E-4DB8-9520-7DFE8E434E16}" type="presParOf" srcId="{24C3B12E-30E5-4A1B-9C8E-E2B374BCA5F3}" destId="{CE720FE1-5B42-48E6-9457-9F17649679C0}" srcOrd="0" destOrd="0" presId="urn:microsoft.com/office/officeart/2005/8/layout/hierarchy5"/>
    <dgm:cxn modelId="{D3F2B23D-1F91-4F35-9A8F-98BE6AB03ED6}" type="presParOf" srcId="{CE720FE1-5B42-48E6-9457-9F17649679C0}" destId="{3F02570E-C099-4656-902C-1672D0F551F8}" srcOrd="0" destOrd="0" presId="urn:microsoft.com/office/officeart/2005/8/layout/hierarchy5"/>
    <dgm:cxn modelId="{2EDA8F0F-9F01-43BD-B10F-9A1193AC4E97}" type="presParOf" srcId="{24C3B12E-30E5-4A1B-9C8E-E2B374BCA5F3}" destId="{EB57EC1D-D440-41C4-AFF0-4FE6808199B5}" srcOrd="1" destOrd="0" presId="urn:microsoft.com/office/officeart/2005/8/layout/hierarchy5"/>
    <dgm:cxn modelId="{15447920-26F1-47AA-A094-397A1C74A76B}" type="presParOf" srcId="{EB57EC1D-D440-41C4-AFF0-4FE6808199B5}" destId="{20526748-C88F-4E36-963C-4EFFD8C0E204}" srcOrd="0" destOrd="0" presId="urn:microsoft.com/office/officeart/2005/8/layout/hierarchy5"/>
    <dgm:cxn modelId="{C13966BB-A0C6-49F4-93B4-185041ECA6A9}" type="presParOf" srcId="{EB57EC1D-D440-41C4-AFF0-4FE6808199B5}" destId="{189A3E49-8210-437C-8EBB-F8AD992CA37B}" srcOrd="1" destOrd="0" presId="urn:microsoft.com/office/officeart/2005/8/layout/hierarchy5"/>
    <dgm:cxn modelId="{66EDC1DC-6879-4294-B104-14FF8C200F55}" type="presParOf" srcId="{E38FEA5F-06C2-490F-8D99-8449A67963E7}" destId="{9B209903-F491-47ED-BA82-D0A6EC2FD927}" srcOrd="2" destOrd="0" presId="urn:microsoft.com/office/officeart/2005/8/layout/hierarchy5"/>
    <dgm:cxn modelId="{AB5357DA-E413-4103-8308-A3997DD3C5CB}" type="presParOf" srcId="{9B209903-F491-47ED-BA82-D0A6EC2FD927}" destId="{C32FB9D3-3A7C-453A-9778-DF320429F718}" srcOrd="0" destOrd="0" presId="urn:microsoft.com/office/officeart/2005/8/layout/hierarchy5"/>
    <dgm:cxn modelId="{A68EB283-2923-410C-9744-42A62B91C8BC}" type="presParOf" srcId="{E38FEA5F-06C2-490F-8D99-8449A67963E7}" destId="{8EB1C52B-B4EA-4675-A367-BA7D70E2D9D1}" srcOrd="3" destOrd="0" presId="urn:microsoft.com/office/officeart/2005/8/layout/hierarchy5"/>
    <dgm:cxn modelId="{2C86475C-892E-4998-AE07-930D187E31FF}" type="presParOf" srcId="{8EB1C52B-B4EA-4675-A367-BA7D70E2D9D1}" destId="{47867F65-8289-436C-BFF5-2BC29A2E3857}" srcOrd="0" destOrd="0" presId="urn:microsoft.com/office/officeart/2005/8/layout/hierarchy5"/>
    <dgm:cxn modelId="{10FF10E4-88D7-4157-AE45-7B24F62C09EF}" type="presParOf" srcId="{8EB1C52B-B4EA-4675-A367-BA7D70E2D9D1}" destId="{FDAFD37C-01BB-4639-8B5D-F40AB89BD693}" srcOrd="1" destOrd="0" presId="urn:microsoft.com/office/officeart/2005/8/layout/hierarchy5"/>
    <dgm:cxn modelId="{31BADF9E-6D30-4C5B-A2E3-FF894D110D9D}" type="presParOf" srcId="{FDAFD37C-01BB-4639-8B5D-F40AB89BD693}" destId="{D87CA248-7747-4978-9E1A-43220781FCF6}" srcOrd="0" destOrd="0" presId="urn:microsoft.com/office/officeart/2005/8/layout/hierarchy5"/>
    <dgm:cxn modelId="{CC60F6BF-5984-45B7-B50E-FAB9BF1E04D8}" type="presParOf" srcId="{D87CA248-7747-4978-9E1A-43220781FCF6}" destId="{B9AACA70-A423-46F9-95FA-DCBF0AF7F040}" srcOrd="0" destOrd="0" presId="urn:microsoft.com/office/officeart/2005/8/layout/hierarchy5"/>
    <dgm:cxn modelId="{E85C6AC9-D1EB-43A5-A248-87E73170F6FE}" type="presParOf" srcId="{FDAFD37C-01BB-4639-8B5D-F40AB89BD693}" destId="{398653AC-E97F-49B0-82D0-CAA8C40A3A50}" srcOrd="1" destOrd="0" presId="urn:microsoft.com/office/officeart/2005/8/layout/hierarchy5"/>
    <dgm:cxn modelId="{692220A2-15F4-4529-B5E2-04CEA2210B98}" type="presParOf" srcId="{398653AC-E97F-49B0-82D0-CAA8C40A3A50}" destId="{54DCE560-4FA1-47B7-959D-1E847FE9F8A8}" srcOrd="0" destOrd="0" presId="urn:microsoft.com/office/officeart/2005/8/layout/hierarchy5"/>
    <dgm:cxn modelId="{F792AC79-279C-4D59-926B-559761431F71}" type="presParOf" srcId="{398653AC-E97F-49B0-82D0-CAA8C40A3A50}" destId="{2FD764EA-7E79-4CC1-9FB5-28918DF54E63}" srcOrd="1" destOrd="0" presId="urn:microsoft.com/office/officeart/2005/8/layout/hierarchy5"/>
    <dgm:cxn modelId="{9C298C51-E396-4789-AC44-8BF3C6278CB5}" type="presParOf" srcId="{2FD764EA-7E79-4CC1-9FB5-28918DF54E63}" destId="{6119CCF4-F3D6-44CA-A4CE-ADD8FDE9902A}" srcOrd="0" destOrd="0" presId="urn:microsoft.com/office/officeart/2005/8/layout/hierarchy5"/>
    <dgm:cxn modelId="{DCE4DCC7-7736-40E1-B7D9-81A18C0D6F4A}" type="presParOf" srcId="{6119CCF4-F3D6-44CA-A4CE-ADD8FDE9902A}" destId="{A2801773-7F8B-442F-8F83-7C0299445E34}" srcOrd="0" destOrd="0" presId="urn:microsoft.com/office/officeart/2005/8/layout/hierarchy5"/>
    <dgm:cxn modelId="{12B5F619-E0F1-45D6-9EEF-908B9B5882C2}" type="presParOf" srcId="{2FD764EA-7E79-4CC1-9FB5-28918DF54E63}" destId="{7FB3BDB4-F121-45DF-B1D6-C2FE86FDE613}" srcOrd="1" destOrd="0" presId="urn:microsoft.com/office/officeart/2005/8/layout/hierarchy5"/>
    <dgm:cxn modelId="{A65C7EC6-774B-4271-AFFD-64C2D3F9665E}" type="presParOf" srcId="{7FB3BDB4-F121-45DF-B1D6-C2FE86FDE613}" destId="{5CBCDD3E-C9DB-426F-85B1-1F53A4404767}" srcOrd="0" destOrd="0" presId="urn:microsoft.com/office/officeart/2005/8/layout/hierarchy5"/>
    <dgm:cxn modelId="{BFD58884-8655-4F1F-8A27-13E9CC9E2036}" type="presParOf" srcId="{7FB3BDB4-F121-45DF-B1D6-C2FE86FDE613}" destId="{BD4F7514-4F92-420F-B071-87DAEC77DFCC}" srcOrd="1" destOrd="0" presId="urn:microsoft.com/office/officeart/2005/8/layout/hierarchy5"/>
    <dgm:cxn modelId="{DC62130D-8EB7-4FF8-BAE0-CE62CDC15D9A}" type="presParOf" srcId="{BD4F7514-4F92-420F-B071-87DAEC77DFCC}" destId="{92E92AF1-24F8-4A35-837A-7C2578FD06C2}" srcOrd="0" destOrd="0" presId="urn:microsoft.com/office/officeart/2005/8/layout/hierarchy5"/>
    <dgm:cxn modelId="{776F37C5-9D0B-4A06-9498-CF6734132218}" type="presParOf" srcId="{92E92AF1-24F8-4A35-837A-7C2578FD06C2}" destId="{9189BB53-BE81-4BAC-B530-765BD88B29D0}" srcOrd="0" destOrd="0" presId="urn:microsoft.com/office/officeart/2005/8/layout/hierarchy5"/>
    <dgm:cxn modelId="{BF3076C8-2F52-435D-B05A-D15ADD171DFA}" type="presParOf" srcId="{BD4F7514-4F92-420F-B071-87DAEC77DFCC}" destId="{EEEC9140-9A06-4EF1-AEC6-4A3C3550A02C}" srcOrd="1" destOrd="0" presId="urn:microsoft.com/office/officeart/2005/8/layout/hierarchy5"/>
    <dgm:cxn modelId="{72A8AA19-D6B2-4BF3-8626-D8219F86BA91}" type="presParOf" srcId="{EEEC9140-9A06-4EF1-AEC6-4A3C3550A02C}" destId="{0B09D2DD-BE26-43C4-9A85-A6B70EC2CBD5}" srcOrd="0" destOrd="0" presId="urn:microsoft.com/office/officeart/2005/8/layout/hierarchy5"/>
    <dgm:cxn modelId="{385B8DFA-8B55-438C-A9B0-193B89CEC89F}" type="presParOf" srcId="{EEEC9140-9A06-4EF1-AEC6-4A3C3550A02C}" destId="{86BFDF10-5F01-471A-82A5-D82A940D2496}" srcOrd="1" destOrd="0" presId="urn:microsoft.com/office/officeart/2005/8/layout/hierarchy5"/>
    <dgm:cxn modelId="{03395C75-A737-40DC-87B2-F576ADC1216E}" type="presParOf" srcId="{2FD764EA-7E79-4CC1-9FB5-28918DF54E63}" destId="{B4F172B0-9535-42E2-9B73-FB096D32AB05}" srcOrd="2" destOrd="0" presId="urn:microsoft.com/office/officeart/2005/8/layout/hierarchy5"/>
    <dgm:cxn modelId="{62F7B1BB-8F9C-402A-9260-C896AD98231C}" type="presParOf" srcId="{B4F172B0-9535-42E2-9B73-FB096D32AB05}" destId="{D4B33157-9869-46F2-89A3-E416F9F6550E}" srcOrd="0" destOrd="0" presId="urn:microsoft.com/office/officeart/2005/8/layout/hierarchy5"/>
    <dgm:cxn modelId="{706625D7-008A-456F-BD81-E5A792624EE4}" type="presParOf" srcId="{2FD764EA-7E79-4CC1-9FB5-28918DF54E63}" destId="{CF9E37FD-0604-474B-84C2-901E7C68B81E}" srcOrd="3" destOrd="0" presId="urn:microsoft.com/office/officeart/2005/8/layout/hierarchy5"/>
    <dgm:cxn modelId="{AA68DEE5-10E9-4F54-BA33-ECA916A1631B}" type="presParOf" srcId="{CF9E37FD-0604-474B-84C2-901E7C68B81E}" destId="{1761A7E3-3182-43CA-8DC7-9C22547E1A8D}" srcOrd="0" destOrd="0" presId="urn:microsoft.com/office/officeart/2005/8/layout/hierarchy5"/>
    <dgm:cxn modelId="{7F959C57-6895-47A8-BEF1-F9E2E04A0576}" type="presParOf" srcId="{CF9E37FD-0604-474B-84C2-901E7C68B81E}" destId="{121A6069-9098-493A-8E43-731F2F3BC8C5}" srcOrd="1" destOrd="0" presId="urn:microsoft.com/office/officeart/2005/8/layout/hierarchy5"/>
    <dgm:cxn modelId="{2A4B3D06-0959-4B9F-8BC7-EBE39D5ACFDD}" type="presParOf" srcId="{121A6069-9098-493A-8E43-731F2F3BC8C5}" destId="{401F336F-C126-4CAD-B540-ADDEF820751F}" srcOrd="0" destOrd="0" presId="urn:microsoft.com/office/officeart/2005/8/layout/hierarchy5"/>
    <dgm:cxn modelId="{F00A82BD-3BB2-494F-9B86-AE7772FEF540}" type="presParOf" srcId="{401F336F-C126-4CAD-B540-ADDEF820751F}" destId="{089AC1A6-10B9-4B45-B8FA-F566765748BC}" srcOrd="0" destOrd="0" presId="urn:microsoft.com/office/officeart/2005/8/layout/hierarchy5"/>
    <dgm:cxn modelId="{9C378EDD-6030-4457-BF2C-76E4F713B51C}" type="presParOf" srcId="{121A6069-9098-493A-8E43-731F2F3BC8C5}" destId="{6200B0E4-72CE-46FA-9F0B-8261DC5669C4}" srcOrd="1" destOrd="0" presId="urn:microsoft.com/office/officeart/2005/8/layout/hierarchy5"/>
    <dgm:cxn modelId="{FCCFD285-7721-41B2-B9B0-DAB7C586F6ED}" type="presParOf" srcId="{6200B0E4-72CE-46FA-9F0B-8261DC5669C4}" destId="{D86DA94E-E66D-4D8B-BF9E-CD73872C157F}" srcOrd="0" destOrd="0" presId="urn:microsoft.com/office/officeart/2005/8/layout/hierarchy5"/>
    <dgm:cxn modelId="{7E53E050-7372-4798-99C8-E637B30D5B6F}" type="presParOf" srcId="{6200B0E4-72CE-46FA-9F0B-8261DC5669C4}" destId="{53491D87-3F62-40FB-9C4E-78FCA0465756}" srcOrd="1" destOrd="0" presId="urn:microsoft.com/office/officeart/2005/8/layout/hierarchy5"/>
    <dgm:cxn modelId="{AFF14C99-25CB-46C4-80DE-B22463A37BEB}" type="presParOf" srcId="{53491D87-3F62-40FB-9C4E-78FCA0465756}" destId="{7B57EC07-D233-4A94-BD01-4BD80EC8DAFF}" srcOrd="0" destOrd="0" presId="urn:microsoft.com/office/officeart/2005/8/layout/hierarchy5"/>
    <dgm:cxn modelId="{B3E058D7-09D4-4A78-9A2C-E091DE526789}" type="presParOf" srcId="{7B57EC07-D233-4A94-BD01-4BD80EC8DAFF}" destId="{F2C66D1B-5686-4015-8C4E-E75AA919D2D7}" srcOrd="0" destOrd="0" presId="urn:microsoft.com/office/officeart/2005/8/layout/hierarchy5"/>
    <dgm:cxn modelId="{838B337A-BF51-4839-A407-A0D32A0A8B36}" type="presParOf" srcId="{53491D87-3F62-40FB-9C4E-78FCA0465756}" destId="{C6AAAE06-8AC5-43E2-A070-C97DF038F246}" srcOrd="1" destOrd="0" presId="urn:microsoft.com/office/officeart/2005/8/layout/hierarchy5"/>
    <dgm:cxn modelId="{ED8F37BA-793D-4F9C-8653-E874045381DD}" type="presParOf" srcId="{C6AAAE06-8AC5-43E2-A070-C97DF038F246}" destId="{3A7B13AC-5D88-4443-AAEF-7E5CB4BB8C6C}" srcOrd="0" destOrd="0" presId="urn:microsoft.com/office/officeart/2005/8/layout/hierarchy5"/>
    <dgm:cxn modelId="{E7F6FDBE-23B1-449E-8FC2-E42B0425E9EC}" type="presParOf" srcId="{C6AAAE06-8AC5-43E2-A070-C97DF038F246}" destId="{5C35B07C-AF33-4801-A7FB-D28272F46CDD}" srcOrd="1" destOrd="0" presId="urn:microsoft.com/office/officeart/2005/8/layout/hierarchy5"/>
    <dgm:cxn modelId="{64C99BB4-4BA3-4FE4-8B82-4A9A13CA8F82}" type="presParOf" srcId="{5C35B07C-AF33-4801-A7FB-D28272F46CDD}" destId="{003F2837-DF56-42B8-A0AB-AC16A3B5CBD0}" srcOrd="0" destOrd="0" presId="urn:microsoft.com/office/officeart/2005/8/layout/hierarchy5"/>
    <dgm:cxn modelId="{402C8720-BBB6-4569-817C-EC3C15505C23}" type="presParOf" srcId="{003F2837-DF56-42B8-A0AB-AC16A3B5CBD0}" destId="{25D57FBE-CAAD-4029-BC7F-D3EC68EB004D}" srcOrd="0" destOrd="0" presId="urn:microsoft.com/office/officeart/2005/8/layout/hierarchy5"/>
    <dgm:cxn modelId="{443EE31E-A3BA-404B-8598-E2182488C0F5}" type="presParOf" srcId="{5C35B07C-AF33-4801-A7FB-D28272F46CDD}" destId="{37736DC6-B0A4-419C-8FCD-953294B5FE8B}" srcOrd="1" destOrd="0" presId="urn:microsoft.com/office/officeart/2005/8/layout/hierarchy5"/>
    <dgm:cxn modelId="{7BEB48EB-C979-4AFD-BA97-12B2A5664E16}" type="presParOf" srcId="{37736DC6-B0A4-419C-8FCD-953294B5FE8B}" destId="{9C74D120-3392-4A45-AA59-875D9E49595E}" srcOrd="0" destOrd="0" presId="urn:microsoft.com/office/officeart/2005/8/layout/hierarchy5"/>
    <dgm:cxn modelId="{7EA47832-DD19-468E-B05F-A7FE73CE4591}" type="presParOf" srcId="{37736DC6-B0A4-419C-8FCD-953294B5FE8B}" destId="{669AB3E4-D381-40E5-8879-38AC5A391245}" srcOrd="1" destOrd="0" presId="urn:microsoft.com/office/officeart/2005/8/layout/hierarchy5"/>
    <dgm:cxn modelId="{8FEBC3E5-81AA-4FFD-86BE-64C3C2B389B3}" type="presParOf" srcId="{53491D87-3F62-40FB-9C4E-78FCA0465756}" destId="{42302011-E6D1-4449-81A0-A6293ABDDE4D}" srcOrd="2" destOrd="0" presId="urn:microsoft.com/office/officeart/2005/8/layout/hierarchy5"/>
    <dgm:cxn modelId="{73DD0978-A337-46ED-8596-97BA38AC73C2}" type="presParOf" srcId="{42302011-E6D1-4449-81A0-A6293ABDDE4D}" destId="{0005B61C-F717-4D51-94DF-26B764B15D69}" srcOrd="0" destOrd="0" presId="urn:microsoft.com/office/officeart/2005/8/layout/hierarchy5"/>
    <dgm:cxn modelId="{A713FCF6-D040-499F-B578-080D6D0B47EC}" type="presParOf" srcId="{53491D87-3F62-40FB-9C4E-78FCA0465756}" destId="{6DEDC383-32C4-4F67-BA25-1D9DBB7F5CF7}" srcOrd="3" destOrd="0" presId="urn:microsoft.com/office/officeart/2005/8/layout/hierarchy5"/>
    <dgm:cxn modelId="{3F4784C9-C82B-4B29-9BDF-2D40901E5B85}" type="presParOf" srcId="{6DEDC383-32C4-4F67-BA25-1D9DBB7F5CF7}" destId="{CF72DA5A-13B9-4AD1-B86B-4A224278EFB7}" srcOrd="0" destOrd="0" presId="urn:microsoft.com/office/officeart/2005/8/layout/hierarchy5"/>
    <dgm:cxn modelId="{87A88B83-4398-4981-B284-F20FE60FA414}" type="presParOf" srcId="{6DEDC383-32C4-4F67-BA25-1D9DBB7F5CF7}" destId="{4387185A-E362-4899-8934-A8063DC38421}" srcOrd="1" destOrd="0" presId="urn:microsoft.com/office/officeart/2005/8/layout/hierarchy5"/>
    <dgm:cxn modelId="{C1550877-0ADD-4A8D-93E7-0C0713461D02}" type="presParOf" srcId="{4387185A-E362-4899-8934-A8063DC38421}" destId="{8C35DDC6-1E20-44D2-828A-C30ABE99ED37}" srcOrd="0" destOrd="0" presId="urn:microsoft.com/office/officeart/2005/8/layout/hierarchy5"/>
    <dgm:cxn modelId="{C73B4B59-EA7F-4CF3-892A-35C9F1D607A6}" type="presParOf" srcId="{8C35DDC6-1E20-44D2-828A-C30ABE99ED37}" destId="{3BAACDBB-5E05-47E5-8AD1-1D2A0D528C3A}" srcOrd="0" destOrd="0" presId="urn:microsoft.com/office/officeart/2005/8/layout/hierarchy5"/>
    <dgm:cxn modelId="{3FE3EBA2-6D96-4EBB-BEBB-E08BAB3031A3}" type="presParOf" srcId="{4387185A-E362-4899-8934-A8063DC38421}" destId="{AD47D8D5-C82E-4235-958E-14844CA33AA9}" srcOrd="1" destOrd="0" presId="urn:microsoft.com/office/officeart/2005/8/layout/hierarchy5"/>
    <dgm:cxn modelId="{93E15AF9-65E4-4C50-AFCA-92C769A0E4E6}" type="presParOf" srcId="{AD47D8D5-C82E-4235-958E-14844CA33AA9}" destId="{0341BC72-1467-4B42-B45F-AD4729FCA076}" srcOrd="0" destOrd="0" presId="urn:microsoft.com/office/officeart/2005/8/layout/hierarchy5"/>
    <dgm:cxn modelId="{6EC6F0F6-0DD7-4FA6-90DD-8C4E21515C11}" type="presParOf" srcId="{AD47D8D5-C82E-4235-958E-14844CA33AA9}" destId="{3BAD9C98-029E-4807-AD94-CBEC31210AF4}" srcOrd="1" destOrd="0" presId="urn:microsoft.com/office/officeart/2005/8/layout/hierarchy5"/>
    <dgm:cxn modelId="{82B32F93-E28E-4314-8963-368D25E46906}" type="presParOf" srcId="{A07FA1D2-1390-4C4D-A0BD-DEF6FE47332D}" destId="{BBC0083A-000E-4221-B158-1F7DD92CD06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A6EE6-494F-4BF0-8D02-413C0835F893}">
      <dsp:nvSpPr>
        <dsp:cNvPr id="0" name=""/>
        <dsp:cNvSpPr/>
      </dsp:nvSpPr>
      <dsp:spPr>
        <a:xfrm>
          <a:off x="7751" y="2148619"/>
          <a:ext cx="1028003" cy="514001"/>
        </a:xfrm>
        <a:prstGeom prst="roundRect">
          <a:avLst>
            <a:gd name="adj" fmla="val 10000"/>
          </a:avLst>
        </a:prstGeom>
        <a:solidFill>
          <a:srgbClr val="FFFFF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Read the question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22806" y="2163674"/>
        <a:ext cx="997893" cy="483891"/>
      </dsp:txXfrm>
    </dsp:sp>
    <dsp:sp modelId="{ABCEF114-D74E-4A53-93DE-E3FD99299998}">
      <dsp:nvSpPr>
        <dsp:cNvPr id="0" name=""/>
        <dsp:cNvSpPr/>
      </dsp:nvSpPr>
      <dsp:spPr>
        <a:xfrm>
          <a:off x="1035754" y="2397875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1231075" y="2395340"/>
        <a:ext cx="20560" cy="20560"/>
      </dsp:txXfrm>
    </dsp:sp>
    <dsp:sp modelId="{AC59CAA7-CFED-4A78-AB79-8D8707F1B3BC}">
      <dsp:nvSpPr>
        <dsp:cNvPr id="0" name=""/>
        <dsp:cNvSpPr/>
      </dsp:nvSpPr>
      <dsp:spPr>
        <a:xfrm>
          <a:off x="1446956" y="1796340"/>
          <a:ext cx="1028003" cy="1218559"/>
        </a:xfrm>
        <a:prstGeom prst="roundRect">
          <a:avLst>
            <a:gd name="adj" fmla="val 10000"/>
          </a:avLst>
        </a:prstGeom>
        <a:solidFill>
          <a:srgbClr val="47B0F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Is statement I alone sufficient to answer? 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1477065" y="1826449"/>
        <a:ext cx="967785" cy="1158341"/>
      </dsp:txXfrm>
    </dsp:sp>
    <dsp:sp modelId="{612A615A-A2DE-40A6-ABD0-3B4FC198C3B0}">
      <dsp:nvSpPr>
        <dsp:cNvPr id="0" name=""/>
        <dsp:cNvSpPr/>
      </dsp:nvSpPr>
      <dsp:spPr>
        <a:xfrm rot="17294381">
          <a:off x="2023674" y="1773993"/>
          <a:ext cx="1313773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1313773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2647716" y="1748894"/>
        <a:ext cx="65688" cy="65688"/>
      </dsp:txXfrm>
    </dsp:sp>
    <dsp:sp modelId="{F1C7C996-82BC-42C8-810C-D8FEBA4A0657}">
      <dsp:nvSpPr>
        <dsp:cNvPr id="0" name=""/>
        <dsp:cNvSpPr/>
      </dsp:nvSpPr>
      <dsp:spPr>
        <a:xfrm>
          <a:off x="2886161" y="900855"/>
          <a:ext cx="1028003" cy="51400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Yes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2901216" y="915910"/>
        <a:ext cx="997893" cy="483891"/>
      </dsp:txXfrm>
    </dsp:sp>
    <dsp:sp modelId="{F91BD690-8F45-45E9-B133-D1CCD9BF925F}">
      <dsp:nvSpPr>
        <dsp:cNvPr id="0" name=""/>
        <dsp:cNvSpPr/>
      </dsp:nvSpPr>
      <dsp:spPr>
        <a:xfrm>
          <a:off x="3914165" y="1150111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4109486" y="1147576"/>
        <a:ext cx="20560" cy="20560"/>
      </dsp:txXfrm>
    </dsp:sp>
    <dsp:sp modelId="{A21860C4-D074-4789-80D3-398F6A9A74D7}">
      <dsp:nvSpPr>
        <dsp:cNvPr id="0" name=""/>
        <dsp:cNvSpPr/>
      </dsp:nvSpPr>
      <dsp:spPr>
        <a:xfrm>
          <a:off x="4325366" y="415280"/>
          <a:ext cx="1028003" cy="1485151"/>
        </a:xfrm>
        <a:prstGeom prst="roundRect">
          <a:avLst>
            <a:gd name="adj" fmla="val 10000"/>
          </a:avLst>
        </a:prstGeom>
        <a:solidFill>
          <a:srgbClr val="47B0F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Is statement II alone sufficient to answer?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4355475" y="445389"/>
        <a:ext cx="967785" cy="1424933"/>
      </dsp:txXfrm>
    </dsp:sp>
    <dsp:sp modelId="{E4EE3294-CF03-481D-843D-7D657E491BB5}">
      <dsp:nvSpPr>
        <dsp:cNvPr id="0" name=""/>
        <dsp:cNvSpPr/>
      </dsp:nvSpPr>
      <dsp:spPr>
        <a:xfrm rot="18547406">
          <a:off x="5233134" y="897331"/>
          <a:ext cx="651673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651673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5542679" y="888784"/>
        <a:ext cx="32583" cy="32583"/>
      </dsp:txXfrm>
    </dsp:sp>
    <dsp:sp modelId="{A79DF4D1-A856-4946-91C3-21148A0ECD9A}">
      <dsp:nvSpPr>
        <dsp:cNvPr id="0" name=""/>
        <dsp:cNvSpPr/>
      </dsp:nvSpPr>
      <dsp:spPr>
        <a:xfrm>
          <a:off x="5764572" y="395295"/>
          <a:ext cx="1028003" cy="51400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Yes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5779627" y="410350"/>
        <a:ext cx="997893" cy="483891"/>
      </dsp:txXfrm>
    </dsp:sp>
    <dsp:sp modelId="{926A8F33-E4DA-4D56-A921-5F745F45109D}">
      <dsp:nvSpPr>
        <dsp:cNvPr id="0" name=""/>
        <dsp:cNvSpPr/>
      </dsp:nvSpPr>
      <dsp:spPr>
        <a:xfrm>
          <a:off x="6792576" y="644550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6987896" y="642016"/>
        <a:ext cx="20560" cy="20560"/>
      </dsp:txXfrm>
    </dsp:sp>
    <dsp:sp modelId="{34A7579B-F4AE-4593-A200-3515014F6171}">
      <dsp:nvSpPr>
        <dsp:cNvPr id="0" name=""/>
        <dsp:cNvSpPr/>
      </dsp:nvSpPr>
      <dsp:spPr>
        <a:xfrm>
          <a:off x="7203777" y="212058"/>
          <a:ext cx="1028003" cy="880474"/>
        </a:xfrm>
        <a:prstGeom prst="roundRect">
          <a:avLst>
            <a:gd name="adj" fmla="val 10000"/>
          </a:avLst>
        </a:prstGeom>
        <a:solidFill>
          <a:srgbClr val="F9BB8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Both statements individually are sufficient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7229565" y="237846"/>
        <a:ext cx="976427" cy="828898"/>
      </dsp:txXfrm>
    </dsp:sp>
    <dsp:sp modelId="{BD493C40-8E11-437D-AE0F-7B849850C237}">
      <dsp:nvSpPr>
        <dsp:cNvPr id="0" name=""/>
        <dsp:cNvSpPr/>
      </dsp:nvSpPr>
      <dsp:spPr>
        <a:xfrm rot="3052594">
          <a:off x="5233134" y="1402891"/>
          <a:ext cx="651673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651673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5542679" y="1394345"/>
        <a:ext cx="32583" cy="32583"/>
      </dsp:txXfrm>
    </dsp:sp>
    <dsp:sp modelId="{E6DF772B-D071-45B7-8D4F-D76AB5AF7D15}">
      <dsp:nvSpPr>
        <dsp:cNvPr id="0" name=""/>
        <dsp:cNvSpPr/>
      </dsp:nvSpPr>
      <dsp:spPr>
        <a:xfrm>
          <a:off x="5764572" y="1406416"/>
          <a:ext cx="1028003" cy="514001"/>
        </a:xfrm>
        <a:prstGeom prst="roundRect">
          <a:avLst>
            <a:gd name="adj" fmla="val 10000"/>
          </a:avLst>
        </a:prstGeom>
        <a:solidFill>
          <a:srgbClr val="FFB7B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No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5779627" y="1421471"/>
        <a:ext cx="997893" cy="483891"/>
      </dsp:txXfrm>
    </dsp:sp>
    <dsp:sp modelId="{CE720FE1-5B42-48E6-9457-9F17649679C0}">
      <dsp:nvSpPr>
        <dsp:cNvPr id="0" name=""/>
        <dsp:cNvSpPr/>
      </dsp:nvSpPr>
      <dsp:spPr>
        <a:xfrm>
          <a:off x="6792576" y="1655672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6987896" y="1653137"/>
        <a:ext cx="20560" cy="20560"/>
      </dsp:txXfrm>
    </dsp:sp>
    <dsp:sp modelId="{20526748-C88F-4E36-963C-4EFFD8C0E204}">
      <dsp:nvSpPr>
        <dsp:cNvPr id="0" name=""/>
        <dsp:cNvSpPr/>
      </dsp:nvSpPr>
      <dsp:spPr>
        <a:xfrm>
          <a:off x="7203777" y="1169633"/>
          <a:ext cx="1028003" cy="987567"/>
        </a:xfrm>
        <a:prstGeom prst="roundRect">
          <a:avLst>
            <a:gd name="adj" fmla="val 10000"/>
          </a:avLst>
        </a:prstGeom>
        <a:solidFill>
          <a:srgbClr val="F9BB8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Only statement I is sufficient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7232702" y="1198558"/>
        <a:ext cx="970153" cy="929717"/>
      </dsp:txXfrm>
    </dsp:sp>
    <dsp:sp modelId="{9B209903-F491-47ED-BA82-D0A6EC2FD927}">
      <dsp:nvSpPr>
        <dsp:cNvPr id="0" name=""/>
        <dsp:cNvSpPr/>
      </dsp:nvSpPr>
      <dsp:spPr>
        <a:xfrm rot="4305619">
          <a:off x="2023674" y="3021757"/>
          <a:ext cx="1313773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1313773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2647716" y="2996658"/>
        <a:ext cx="65688" cy="65688"/>
      </dsp:txXfrm>
    </dsp:sp>
    <dsp:sp modelId="{47867F65-8289-436C-BFF5-2BC29A2E3857}">
      <dsp:nvSpPr>
        <dsp:cNvPr id="0" name=""/>
        <dsp:cNvSpPr/>
      </dsp:nvSpPr>
      <dsp:spPr>
        <a:xfrm>
          <a:off x="2886161" y="3396383"/>
          <a:ext cx="1028003" cy="514001"/>
        </a:xfrm>
        <a:prstGeom prst="roundRect">
          <a:avLst>
            <a:gd name="adj" fmla="val 10000"/>
          </a:avLst>
        </a:prstGeom>
        <a:solidFill>
          <a:srgbClr val="FFB7B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No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2901216" y="3411438"/>
        <a:ext cx="997893" cy="483891"/>
      </dsp:txXfrm>
    </dsp:sp>
    <dsp:sp modelId="{D87CA248-7747-4978-9E1A-43220781FCF6}">
      <dsp:nvSpPr>
        <dsp:cNvPr id="0" name=""/>
        <dsp:cNvSpPr/>
      </dsp:nvSpPr>
      <dsp:spPr>
        <a:xfrm>
          <a:off x="3914165" y="3645638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4109486" y="3643104"/>
        <a:ext cx="20560" cy="20560"/>
      </dsp:txXfrm>
    </dsp:sp>
    <dsp:sp modelId="{54DCE560-4FA1-47B7-959D-1E847FE9F8A8}">
      <dsp:nvSpPr>
        <dsp:cNvPr id="0" name=""/>
        <dsp:cNvSpPr/>
      </dsp:nvSpPr>
      <dsp:spPr>
        <a:xfrm>
          <a:off x="4325366" y="2940532"/>
          <a:ext cx="1028003" cy="1425702"/>
        </a:xfrm>
        <a:prstGeom prst="roundRect">
          <a:avLst>
            <a:gd name="adj" fmla="val 10000"/>
          </a:avLst>
        </a:prstGeom>
        <a:solidFill>
          <a:srgbClr val="47B0F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Is statement II alone sufficient to answer?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4355475" y="2970641"/>
        <a:ext cx="967785" cy="1365484"/>
      </dsp:txXfrm>
    </dsp:sp>
    <dsp:sp modelId="{6119CCF4-F3D6-44CA-A4CE-ADD8FDE9902A}">
      <dsp:nvSpPr>
        <dsp:cNvPr id="0" name=""/>
        <dsp:cNvSpPr/>
      </dsp:nvSpPr>
      <dsp:spPr>
        <a:xfrm rot="17645424">
          <a:off x="5055267" y="3185806"/>
          <a:ext cx="1007408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1007408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5533786" y="3168366"/>
        <a:ext cx="50370" cy="50370"/>
      </dsp:txXfrm>
    </dsp:sp>
    <dsp:sp modelId="{5CBCDD3E-C9DB-426F-85B1-1F53A4404767}">
      <dsp:nvSpPr>
        <dsp:cNvPr id="0" name=""/>
        <dsp:cNvSpPr/>
      </dsp:nvSpPr>
      <dsp:spPr>
        <a:xfrm>
          <a:off x="5764572" y="2476717"/>
          <a:ext cx="1028003" cy="51400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Yes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5779627" y="2491772"/>
        <a:ext cx="997893" cy="483891"/>
      </dsp:txXfrm>
    </dsp:sp>
    <dsp:sp modelId="{92E92AF1-24F8-4A35-837A-7C2578FD06C2}">
      <dsp:nvSpPr>
        <dsp:cNvPr id="0" name=""/>
        <dsp:cNvSpPr/>
      </dsp:nvSpPr>
      <dsp:spPr>
        <a:xfrm>
          <a:off x="6792576" y="2725973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6987896" y="2723438"/>
        <a:ext cx="20560" cy="20560"/>
      </dsp:txXfrm>
    </dsp:sp>
    <dsp:sp modelId="{0B09D2DD-BE26-43C4-9A85-A6B70EC2CBD5}">
      <dsp:nvSpPr>
        <dsp:cNvPr id="0" name=""/>
        <dsp:cNvSpPr/>
      </dsp:nvSpPr>
      <dsp:spPr>
        <a:xfrm>
          <a:off x="7203777" y="2234301"/>
          <a:ext cx="1028003" cy="998834"/>
        </a:xfrm>
        <a:prstGeom prst="roundRect">
          <a:avLst>
            <a:gd name="adj" fmla="val 10000"/>
          </a:avLst>
        </a:prstGeom>
        <a:solidFill>
          <a:srgbClr val="F9BB8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Only statement II is sufficient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7233032" y="2263556"/>
        <a:ext cx="969493" cy="940324"/>
      </dsp:txXfrm>
    </dsp:sp>
    <dsp:sp modelId="{B4F172B0-9535-42E2-9B73-FB096D32AB05}">
      <dsp:nvSpPr>
        <dsp:cNvPr id="0" name=""/>
        <dsp:cNvSpPr/>
      </dsp:nvSpPr>
      <dsp:spPr>
        <a:xfrm rot="3954576">
          <a:off x="5055267" y="4105471"/>
          <a:ext cx="1007408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1007408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5533786" y="4088031"/>
        <a:ext cx="50370" cy="50370"/>
      </dsp:txXfrm>
    </dsp:sp>
    <dsp:sp modelId="{1761A7E3-3182-43CA-8DC7-9C22547E1A8D}">
      <dsp:nvSpPr>
        <dsp:cNvPr id="0" name=""/>
        <dsp:cNvSpPr/>
      </dsp:nvSpPr>
      <dsp:spPr>
        <a:xfrm>
          <a:off x="5764572" y="4316048"/>
          <a:ext cx="1028003" cy="514001"/>
        </a:xfrm>
        <a:prstGeom prst="roundRect">
          <a:avLst>
            <a:gd name="adj" fmla="val 10000"/>
          </a:avLst>
        </a:prstGeom>
        <a:solidFill>
          <a:srgbClr val="FFB7B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No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5779627" y="4331103"/>
        <a:ext cx="997893" cy="483891"/>
      </dsp:txXfrm>
    </dsp:sp>
    <dsp:sp modelId="{401F336F-C126-4CAD-B540-ADDEF820751F}">
      <dsp:nvSpPr>
        <dsp:cNvPr id="0" name=""/>
        <dsp:cNvSpPr/>
      </dsp:nvSpPr>
      <dsp:spPr>
        <a:xfrm>
          <a:off x="6792576" y="4565304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6987896" y="4562769"/>
        <a:ext cx="20560" cy="20560"/>
      </dsp:txXfrm>
    </dsp:sp>
    <dsp:sp modelId="{D86DA94E-E66D-4D8B-BF9E-CD73872C157F}">
      <dsp:nvSpPr>
        <dsp:cNvPr id="0" name=""/>
        <dsp:cNvSpPr/>
      </dsp:nvSpPr>
      <dsp:spPr>
        <a:xfrm>
          <a:off x="7203777" y="3883082"/>
          <a:ext cx="1028003" cy="1379935"/>
        </a:xfrm>
        <a:prstGeom prst="roundRect">
          <a:avLst>
            <a:gd name="adj" fmla="val 10000"/>
          </a:avLst>
        </a:prstGeom>
        <a:solidFill>
          <a:srgbClr val="47B0FF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Check both statements together.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7233886" y="3913191"/>
        <a:ext cx="967785" cy="1319717"/>
      </dsp:txXfrm>
    </dsp:sp>
    <dsp:sp modelId="{7B57EC07-D233-4A94-BD01-4BD80EC8DAFF}">
      <dsp:nvSpPr>
        <dsp:cNvPr id="0" name=""/>
        <dsp:cNvSpPr/>
      </dsp:nvSpPr>
      <dsp:spPr>
        <a:xfrm rot="18183318">
          <a:off x="8060443" y="4249375"/>
          <a:ext cx="753878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753878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8418535" y="4238273"/>
        <a:ext cx="37693" cy="37693"/>
      </dsp:txXfrm>
    </dsp:sp>
    <dsp:sp modelId="{3A7B13AC-5D88-4443-AAEF-7E5CB4BB8C6C}">
      <dsp:nvSpPr>
        <dsp:cNvPr id="0" name=""/>
        <dsp:cNvSpPr/>
      </dsp:nvSpPr>
      <dsp:spPr>
        <a:xfrm>
          <a:off x="8642982" y="3684190"/>
          <a:ext cx="1028003" cy="51400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Yes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8658037" y="3699245"/>
        <a:ext cx="997893" cy="483891"/>
      </dsp:txXfrm>
    </dsp:sp>
    <dsp:sp modelId="{003F2837-DF56-42B8-A0AB-AC16A3B5CBD0}">
      <dsp:nvSpPr>
        <dsp:cNvPr id="0" name=""/>
        <dsp:cNvSpPr/>
      </dsp:nvSpPr>
      <dsp:spPr>
        <a:xfrm>
          <a:off x="9670986" y="3933445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9866307" y="3930911"/>
        <a:ext cx="20560" cy="20560"/>
      </dsp:txXfrm>
    </dsp:sp>
    <dsp:sp modelId="{9C74D120-3392-4A45-AA59-875D9E49595E}">
      <dsp:nvSpPr>
        <dsp:cNvPr id="0" name=""/>
        <dsp:cNvSpPr/>
      </dsp:nvSpPr>
      <dsp:spPr>
        <a:xfrm>
          <a:off x="10082188" y="3310235"/>
          <a:ext cx="1028003" cy="1261910"/>
        </a:xfrm>
        <a:prstGeom prst="roundRect">
          <a:avLst>
            <a:gd name="adj" fmla="val 10000"/>
          </a:avLst>
        </a:prstGeom>
        <a:solidFill>
          <a:srgbClr val="F9BB8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Both together are sufficient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10112297" y="3340344"/>
        <a:ext cx="967785" cy="1201692"/>
      </dsp:txXfrm>
    </dsp:sp>
    <dsp:sp modelId="{42302011-E6D1-4449-81A0-A6293ABDDE4D}">
      <dsp:nvSpPr>
        <dsp:cNvPr id="0" name=""/>
        <dsp:cNvSpPr/>
      </dsp:nvSpPr>
      <dsp:spPr>
        <a:xfrm rot="3416682">
          <a:off x="8060443" y="4881233"/>
          <a:ext cx="753878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753878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8418535" y="4870132"/>
        <a:ext cx="37693" cy="37693"/>
      </dsp:txXfrm>
    </dsp:sp>
    <dsp:sp modelId="{CF72DA5A-13B9-4AD1-B86B-4A224278EFB7}">
      <dsp:nvSpPr>
        <dsp:cNvPr id="0" name=""/>
        <dsp:cNvSpPr/>
      </dsp:nvSpPr>
      <dsp:spPr>
        <a:xfrm>
          <a:off x="8642982" y="4947907"/>
          <a:ext cx="1028003" cy="514001"/>
        </a:xfrm>
        <a:prstGeom prst="roundRect">
          <a:avLst>
            <a:gd name="adj" fmla="val 10000"/>
          </a:avLst>
        </a:prstGeom>
        <a:solidFill>
          <a:srgbClr val="FFB7B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No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8658037" y="4962962"/>
        <a:ext cx="997893" cy="483891"/>
      </dsp:txXfrm>
    </dsp:sp>
    <dsp:sp modelId="{8C35DDC6-1E20-44D2-828A-C30ABE99ED37}">
      <dsp:nvSpPr>
        <dsp:cNvPr id="0" name=""/>
        <dsp:cNvSpPr/>
      </dsp:nvSpPr>
      <dsp:spPr>
        <a:xfrm>
          <a:off x="9670986" y="5197163"/>
          <a:ext cx="411201" cy="15490"/>
        </a:xfrm>
        <a:custGeom>
          <a:avLst/>
          <a:gdLst/>
          <a:ahLst/>
          <a:cxnLst/>
          <a:rect l="0" t="0" r="0" b="0"/>
          <a:pathLst>
            <a:path>
              <a:moveTo>
                <a:pt x="0" y="7745"/>
              </a:moveTo>
              <a:lnTo>
                <a:pt x="411201" y="77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rgbClr val="000000"/>
            </a:solidFill>
          </a:endParaRPr>
        </a:p>
      </dsp:txBody>
      <dsp:txXfrm>
        <a:off x="9866307" y="5194628"/>
        <a:ext cx="20560" cy="20560"/>
      </dsp:txXfrm>
    </dsp:sp>
    <dsp:sp modelId="{0341BC72-1467-4B42-B45F-AD4729FCA076}">
      <dsp:nvSpPr>
        <dsp:cNvPr id="0" name=""/>
        <dsp:cNvSpPr/>
      </dsp:nvSpPr>
      <dsp:spPr>
        <a:xfrm>
          <a:off x="10082188" y="4649246"/>
          <a:ext cx="1028003" cy="1111323"/>
        </a:xfrm>
        <a:prstGeom prst="roundRect">
          <a:avLst>
            <a:gd name="adj" fmla="val 10000"/>
          </a:avLst>
        </a:prstGeom>
        <a:solidFill>
          <a:srgbClr val="F9BB87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00"/>
              </a:solidFill>
            </a:rPr>
            <a:t>Both even put together are not sufficient</a:t>
          </a:r>
          <a:endParaRPr lang="en-US" sz="1200" b="1" kern="1200" dirty="0">
            <a:solidFill>
              <a:srgbClr val="000000"/>
            </a:solidFill>
          </a:endParaRPr>
        </a:p>
      </dsp:txBody>
      <dsp:txXfrm>
        <a:off x="10112297" y="4679355"/>
        <a:ext cx="967785" cy="105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337A-C14B-4874-87DF-1CDD0C31CEBB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2633D-517B-4F91-8301-A8A22931B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I: We get the ratio of sides. Since we have been given the total area of the play ground in the question, we will get the answer through the following steps.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--&gt; Side --&gt; Perimeter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II: Rate of fencing and total cost of fencing is sufficient to answer, because Perimeter * rate offencing (Rs/m) = Total cost (in rupees)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either statement I or statement II alone is sufficient.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II gives information in terms of percentage. Hence II is not sufficient. But I is certainly sufficient.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 and II, we conclude that there are 16 students above Reena in rank. Thus, Reena's rank is 17th in the class. So, both the statements are necessary.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II reveals that 17th was a Saturday and therefore, 14th was Wednesday. So, only statement II is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given statements, we find that: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+ T &gt; S and R + K &lt; 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who is oldest is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Clearly, both the statements together are not sufficient to answer the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both the given statements, we find that: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Praveen's salary = 115% of (90% of Rs.2500) = Rs.2587.50.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both I and II are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no idea about the location of Durgapur, Devipur and Rampur. Here distances between Durgapur and Rampur and Devipur and Rampur are not enough to locate the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33D-517B-4F91-8301-A8A22931B1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CD-CF12-4D98-BC9E-C5A17814A2C7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CAA6-032E-4C10-849E-AA4CA0F8FDED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E5A6-5AC0-4351-8A03-582A1ECA6AA7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6BD3-EB8F-4298-93FD-3E13EFD7E00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0CA3-CCAB-4E94-999A-5CD983F8EFA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5432-9EED-48C0-932D-946B7B6E050F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DB06-4F0D-42DC-B27D-12D7661A798F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94D-05EE-49AE-B5A6-583BE7BEA268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431B-2DE3-4F68-96C4-D738085F8B71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7B29-4E1D-4E6F-9FB5-4507FA0B2FF6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89E-EAFE-42BF-ACCB-BA2D5258E79F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AC2112-3AF9-4984-BD10-3898C5DBC66C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2242CBE-4E92-45E5-9114-1D5C9900A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74813" y="2094654"/>
            <a:ext cx="8915399" cy="255693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 SUFFICENCY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947" y="491067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Rohit, Kajol, Tanmay and Suman are four friends. Who is the oldest among them?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The total age of Kajol and Tanmay together is more than that of Suman.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The total age of Rohit and Kajol together is less than that of Suman.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 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How many new year's greeting cards were sold this year in your shop?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Last year 2935 cards were sold.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The number of cards sold this year was 1.2 times that of last year.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075" y="528034"/>
            <a:ext cx="11574378" cy="539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is Rakesh related to Keshav?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Tapan's wife Nisha is paternal aunt of Keshav.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Rakesh is the brother of a friend of Nisha.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D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In a certain language, 'pit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 means 'red pant shirt'. Which word means 'pant' in that language?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STATEMENTS: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'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sir' means 'he wore red pant'.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'nee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pit' means 'shirt is dirty'.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Ans: D</a:t>
            </a:r>
          </a:p>
        </p:txBody>
      </p:sp>
    </p:spTree>
    <p:extLst>
      <p:ext uri="{BB962C8B-B14F-4D97-AF65-F5344CB8AC3E}">
        <p14:creationId xmlns:p14="http://schemas.microsoft.com/office/powerpoint/2010/main" val="931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890" y="193184"/>
            <a:ext cx="103674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</a:b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745068"/>
            <a:ext cx="112856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What is the monthly salary of Praveen?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Praveen gets 15% more than Sumit while Sumit gets 10% less than Lokesh.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Lokesh's monthly salary is Rs.2500.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10. 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QUESTION: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City M is situated in which direction with respect to city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City K is to the south of city P.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City M is to the north of city R, which is to the west city 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406" y="399244"/>
            <a:ext cx="10122795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137" y="1130387"/>
            <a:ext cx="114540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the shortest distance between Devipur and Durgapur?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Durgapur is 20 km away from Rampur.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Devipur is 15 km away from Rampur.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box contains oranges, bananas and apples. How many apples are there in the box?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Of the hundred fruits in the box, fifty percent constitute oranges and bananas together.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Fifty percent of the fruits in the box are apples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1066" y="829733"/>
            <a:ext cx="1019052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389" y="524933"/>
            <a:ext cx="114222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area of a play ground is 1600 square metres. What its perimeter?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It is a perfect square play ground.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It costs Rs. 3200 to put a fence around the play ground at the rate of Rs. 20 per metre.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C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which date of a particular year was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Aryabhatta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commissioned into the Earth's orbit?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China's secret services claim that it was between 7th and 10th of May.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The Japan's space research scientists claim that it was between 5th and 10th of May.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5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579" y="592667"/>
            <a:ext cx="11131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1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How many employees of bank 'X' opted for VRS?</a:t>
            </a:r>
          </a:p>
          <a:p>
            <a:pPr marL="514350" indent="-514350"/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18% of the 950 officer cadre employees and 6% of the1100 of all other cadre employees opted for VRS.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28% of the employees in the age group of 51 to 56 and 17% of the employees in all other age groups opted for VRS.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7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y querie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2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011" y="321093"/>
            <a:ext cx="10522284" cy="600075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Approach - 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ufficiency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77539491"/>
              </p:ext>
            </p:extLst>
          </p:nvPr>
        </p:nvGraphicFramePr>
        <p:xfrm>
          <a:off x="320078" y="626788"/>
          <a:ext cx="11117943" cy="597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4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949" y="231819"/>
            <a:ext cx="10010663" cy="66806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22" y="851761"/>
            <a:ext cx="11248189" cy="526384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Question:</a:t>
            </a:r>
            <a:r>
              <a:rPr lang="en-US" sz="2800" dirty="0" smtClean="0">
                <a:solidFill>
                  <a:schemeClr val="tx1"/>
                </a:solidFill>
              </a:rPr>
              <a:t> How much time did X take to reach the destination?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I. The ratio between the speeds of X and Y is 3: 4.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II. Y takes 36 minutes to reach the same destination.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Solution: </a:t>
            </a:r>
            <a:r>
              <a:rPr lang="en-US" sz="2800" dirty="0" smtClean="0">
                <a:solidFill>
                  <a:schemeClr val="tx1"/>
                </a:solidFill>
              </a:rPr>
              <a:t>I. If Y takes 4 minutes then X takes 3 minutes. But this does not give the exact time taken by X.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II. If Y takes 36 minutes then time taken by X is not defined again.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Using information in both statements together, when Y takes 36 minutes and the ration is 3:4 of time taken by them, time taken by X is 48 minutes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Thus, I and II together give the answer. 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70" y="244700"/>
            <a:ext cx="10023541" cy="64394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70021" y="880533"/>
            <a:ext cx="10900611" cy="502249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Question.</a:t>
            </a:r>
            <a:r>
              <a:rPr lang="en-US" sz="2800" dirty="0" smtClean="0">
                <a:solidFill>
                  <a:schemeClr val="tx1"/>
                </a:solidFill>
              </a:rPr>
              <a:t> What is the usual speed of the train?   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Statements:</a:t>
            </a:r>
            <a:r>
              <a:rPr lang="en-US" sz="2800" dirty="0" smtClean="0">
                <a:solidFill>
                  <a:schemeClr val="tx1"/>
                </a:solidFill>
              </a:rPr>
              <a:t> I. The speed of the train is increased by 25 km/hr to reach the destination 150 km away in time.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II. The train is late by 30 minutes.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Solution:</a:t>
            </a:r>
            <a:r>
              <a:rPr lang="en-US" sz="2800" dirty="0" smtClean="0">
                <a:solidFill>
                  <a:schemeClr val="tx1"/>
                </a:solidFill>
              </a:rPr>
              <a:t> Let the usual speed of the train be x kmph. Time taken to cover 150 km at usual speed = 150/x hrs.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I. Time taken at increased speed = (150)/(x + 25) hrs.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II. This statement does not tell us anything about the usual speed of train.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On combining both the statements: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(150/x) – (150)/(x + 25) = 30/60. In other words we have: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1/x – 1/(x + 25) = 1/300. Therefore we have [(x + 25) – x] × 300 = x(x + 25).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Thus we have x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 + 25x – 7500 = 0. Also, (x + 100)(x – 75) = 0 and x = 75.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Thus, I and II together give the answer.</a:t>
            </a:r>
          </a:p>
        </p:txBody>
      </p:sp>
    </p:spTree>
    <p:extLst>
      <p:ext uri="{BB962C8B-B14F-4D97-AF65-F5344CB8AC3E}">
        <p14:creationId xmlns:p14="http://schemas.microsoft.com/office/powerpoint/2010/main" val="19669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8" y="154546"/>
            <a:ext cx="9753084" cy="105606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3: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0947" y="1244152"/>
            <a:ext cx="11381874" cy="51477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Question: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doctors are practicing in this town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There is one doctor per seven hundred residents.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There are 16 wards with each ward having as many doctors as the number of wards.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I, total number of doctors in town = (1/700 x N) , where N = total number of residents in town. But, the value of N is not known.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II, total number of doctors in town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(Number of wards in town) x (Number of doctors in each ward)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16 x 16 = 256. </a:t>
            </a:r>
            <a:r>
              <a:rPr lang="en-US" sz="2400" b="1" dirty="0" smtClean="0">
                <a:solidFill>
                  <a:schemeClr val="tx1"/>
                </a:solidFill>
              </a:rPr>
              <a:t>Answer </a:t>
            </a:r>
            <a:r>
              <a:rPr lang="en-US" sz="2400" dirty="0" smtClean="0">
                <a:solidFill>
                  <a:schemeClr val="tx1"/>
                </a:solidFill>
              </a:rPr>
              <a:t>is Option </a:t>
            </a:r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70" y="257578"/>
            <a:ext cx="9778842" cy="77535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C34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5958" y="1049868"/>
            <a:ext cx="10996863" cy="504391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Question: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Among A, B, C, D and E, who is in the middle while standing in a row ?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C, who is third to the left of D, is to the immediate right of A and second to the left of E.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C is second to the left of E, who is not at any of the ends and who is third to the right of A. D is at one of the ends.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each one of I and II, we get the order : A, C, B, E, D. Clearly, B is in the middle.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Option 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just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5" y="270933"/>
            <a:ext cx="9727327" cy="66039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5: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467"/>
            <a:ext cx="11430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Question: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Among A, B, C, D, E and F, who is the heaviest ?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 and D are heavier than B, E and F but none of them is the heaviest.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A is heavier than D but lighter than C.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I, we conclude that since none of A and D is the heaviest and each one of B, E and F is lighter than both A and D, so C is the heaviest.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 Option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1693"/>
            <a:ext cx="1167063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32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endParaRPr lang="en-US" sz="2800" b="1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Reena's rank in the class ?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There are 26 students in the class.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There are 9 students who have scored less then Reena.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 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Who is the father of M? 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A and B are brothers.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B's wife is sister of M's wife.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468" y="355116"/>
            <a:ext cx="971067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srgbClr val="333333"/>
              </a:solidFill>
              <a:latin typeface="Roboto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568" y="778933"/>
            <a:ext cx="119754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3.  </a:t>
            </a:r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day is the fourteenth of a given month?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I. The last day of the month is a Wednesday.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The third Saturday of the month was seventeenth.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Ans: B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QUESTION: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8.00 p.m., when can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Hemant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get next bus 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Ramnagar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Dhanpur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I. Buses 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Ramnagar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leave after every 30 minutes, till 10 p.m.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II. Fifteen minutes ago, one bus has left 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Ramnagar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1080</TotalTime>
  <Words>845</Words>
  <Application>Microsoft Office PowerPoint</Application>
  <PresentationFormat>Custom</PresentationFormat>
  <Paragraphs>188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DATA  SUFFICENCY</vt:lpstr>
      <vt:lpstr>Approach - Data Sufficiency</vt:lpstr>
      <vt:lpstr>Type 1:</vt:lpstr>
      <vt:lpstr>Type 2:</vt:lpstr>
      <vt:lpstr>Type 3:</vt:lpstr>
      <vt:lpstr>Type:4</vt:lpstr>
      <vt:lpstr>TYPE 5: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LAPPY</cp:lastModifiedBy>
  <cp:revision>143</cp:revision>
  <dcterms:created xsi:type="dcterms:W3CDTF">2017-06-26T04:26:24Z</dcterms:created>
  <dcterms:modified xsi:type="dcterms:W3CDTF">2023-04-07T06:37:26Z</dcterms:modified>
</cp:coreProperties>
</file>