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6" r:id="rId5"/>
    <p:sldId id="267" r:id="rId6"/>
    <p:sldId id="261" r:id="rId7"/>
    <p:sldId id="312" r:id="rId8"/>
    <p:sldId id="265" r:id="rId9"/>
    <p:sldId id="268" r:id="rId10"/>
    <p:sldId id="282" r:id="rId11"/>
    <p:sldId id="315" r:id="rId12"/>
    <p:sldId id="316" r:id="rId13"/>
    <p:sldId id="31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87993" autoAdjust="0"/>
  </p:normalViewPr>
  <p:slideViewPr>
    <p:cSldViewPr>
      <p:cViewPr>
        <p:scale>
          <a:sx n="60" d="100"/>
          <a:sy n="60" d="100"/>
        </p:scale>
        <p:origin x="-168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884A0-9A1C-4E4C-AB57-173F2220EE9F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CAREER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46949-1F5C-4329-8FB7-D666F561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404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FF1BF-678A-4940-A52D-50DEAEC7D156}" type="datetimeFigureOut">
              <a:rPr lang="en-US" smtClean="0"/>
              <a:pPr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CAREER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0B839-F125-4320-9D44-A4C5C7A9B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5115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DEPARTMENT OF CAREER DEVELOPMENT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of the train = (30 × 5/18) m/sec = (25/3) m/sec.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 moved in passing the standing man = 100  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time taken = 100/(25/3) = (100 × (3/25)) sec = 12  sec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CAREER DEVELOPMENT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3.Relative speed = 280/9 m / sec = ((280/9) × (18/5))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of goods train = (112 - 50)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62  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CAREER DEVELOPMENT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CAREER DEVELOPMENT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1=9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2=4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 to the formula,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(1st train's speed) : (2nd train's speed)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=√4–√9:= 2 : 3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CAREER DEVELOPMENT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of the train relative to man = (59 + 7)  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kmph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(66 × 5/18 ) m/sec = ( 55/3) m/sec.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taken by the train to cross the man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:. (x + y)/15 = 20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x + y = 300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y = (300 – 160) m =  140m.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:. Length of the platform = 140 m.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CAREER DEVELOPMENT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Relative speed = (150/9) m/sec =(150/9 × 18/5)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60  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:. Speed of goods train = (60 - 50)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  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kmph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CAREER DEVELOPMENT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8077-9335-410D-AB16-143CACF4FFC4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A540-6D3E-4A0C-B25E-95070FE2A4D7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E03F8-77A4-47E4-93E0-38EE4EEAFD1F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8F2F-CD24-4D82-A122-6BEFEBEE30F9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6DD05-040E-432E-AA70-C209DA57B4C6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9DCC-E384-4A33-A54B-28CB99AD7817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91429-C1DF-4F7B-BA33-6C9FBF083318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CA81-153C-4D33-8496-10201591620E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F8129-4FBD-4E0F-990A-CF4BCBDCCF8C}" type="datetime1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DCF2-8820-4924-B3EA-CA8CA0FEBA6F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8507-BBF7-4E86-BEEE-27E3E9B2BB5F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94243DC-E1A0-4AA1-B754-D72EA4EE3DB3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45970DD-DD14-4F9A-B1A1-CFFAF370E5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276600"/>
            <a:ext cx="77724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PROBLEM </a:t>
            </a:r>
            <a:br>
              <a:rPr lang="en-US" b="1" dirty="0" smtClean="0"/>
            </a:br>
            <a:r>
              <a:rPr lang="en-US" b="1" dirty="0" smtClean="0"/>
              <a:t>ON </a:t>
            </a:r>
            <a:br>
              <a:rPr lang="en-US" b="1" dirty="0" smtClean="0"/>
            </a:br>
            <a:r>
              <a:rPr lang="en-US" b="1" dirty="0" smtClean="0"/>
              <a:t>TRAINS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train crossing another train cartoon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3"/>
          <a:stretch/>
        </p:blipFill>
        <p:spPr bwMode="auto">
          <a:xfrm>
            <a:off x="5370896" y="2362200"/>
            <a:ext cx="32226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3. A man sitting in a train which is travelling at 50 kmph observes that a goods train, travelling in opposite direction, takes 9 seconds to pass him. If the goods train is 150 m long, find its speed.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A. 20 km/h   B. 30 km/h     C. 10 km/h  d. 40 km/h </a:t>
            </a:r>
          </a:p>
          <a:p>
            <a:pPr marL="514350" indent="-51435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Answer: C</a:t>
            </a:r>
          </a:p>
          <a:p>
            <a:pPr marL="514350" indent="-514350"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4. 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train running at a speed of 40 m/s crosses a pole in 21 seconds less than the time it required to cross a bridge 3.5 times its length at the same speed. What is the length of bridge? 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1080 m 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B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240 m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840 m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D. 560 m 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E. None of these 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Answer: C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4572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ratio between the speed of bike and train is 15 : 27 respectively. Also, a bus cover a distance of 720 km in 9 hours. The speed of the bike is three fourth the speed of bus how much distance will the train cover in 7 hours?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 756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km 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B.  760 km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740 km 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 None of these 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Answer: A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Two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 A and B start at the same time from Delhi and Patna respectively towards each other they met after 16 hours. If the distance between Delhi and Patna is 1872 km and train B runs 27 km/h faster than train A what is the speed of train A?  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 45 km/h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B. 72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km/h           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48 km/h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D. 60 km/h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 None of these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Answer: 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6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6096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Two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stations P and Q are 110 km apart on a straight track. One train starts from P at 7 a.m. and travels towards Q at 20 kmph. Another train starts from Q at 8 a.m. and travels towards P at a speed of 25 kmph. At what time will they meet?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 11:00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a.m.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09:00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a.m.      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10:00 a.m.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09:10 a.m.</a:t>
            </a:r>
          </a:p>
          <a:p>
            <a:pPr marL="457200" indent="-457200"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Answer: 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8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2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931" y="10668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taken by a train of length 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pass a stationery object of length 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time taken by the train to cover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meters.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taken by a train of length 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pass a pole or standing man or a signal post = time taken by the train to cover 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meters.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pole or standing man or a signal post" means object with Zero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87769" y="482025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CONCEPTAINS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533400"/>
                <a:ext cx="8839200" cy="3918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Font typeface="Wingdings" pitchFamily="2" charset="2"/>
                  <a:buChar char="Ø"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If two trains of length a meters and b meters are moving in opposite directions at u m/s and v m/s, then the time taken by the trains to cross each other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 sec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two trains of length a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meters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and b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meters 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are moving in the same direction at u m/s and v m/s, then the time taken by the faster train to cross the slower train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den>
                    </m:f>
                    <m:r>
                      <a:rPr lang="en-US" sz="28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sec</a:t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33400"/>
                <a:ext cx="8839200" cy="3918765"/>
              </a:xfrm>
              <a:prstGeom prst="rect">
                <a:avLst/>
              </a:prstGeom>
              <a:blipFill rotWithShape="1">
                <a:blip r:embed="rId2"/>
                <a:stretch>
                  <a:fillRect l="-1379" t="-1558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0510"/>
            <a:ext cx="6934201" cy="76200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2667000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 1. A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 100  m long is running at the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 of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  km/hr. Find the time taken by it to pass a man standing near the railway line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A.10 sec  B. 12 sec   C.15 sec    D.11 sec</a:t>
            </a:r>
          </a:p>
          <a:p>
            <a:pPr marL="514350" indent="-514350" algn="just"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 2. A train is moving at a speed of 132 km/hr. If the length of the train is 110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metres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how long will it take to cross a railway platform 165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metres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long?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7.5 sec    B. 8 sec    C. 9 sec    D. 10 sec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Q 3.  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man sitting in a train which is travelling at 50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kmph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observes that a goods train, travelling in opposite direction, takes 9 seconds to pass him. If the goods train is 280 m long, find its speed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A. 80 km/h   	B. 62 km/h        C. 70 km/h 	D.75 km/h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Answer: B</a:t>
            </a:r>
          </a:p>
          <a:p>
            <a:pPr marL="342900" indent="-342900" algn="just">
              <a:buAutoNum type="alphaUcPeriod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Q 4. A man is standing on a railway bridge which is 180 m long. He finds that a train crosses the bridge in 20 seconds but himself in 8 seconds. Find the length of the train and its speed.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A. 54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km/h  	B.50 km/h   C. 51 km/h  	D.53 km/h</a:t>
            </a:r>
          </a:p>
          <a:p>
            <a:pPr marL="514350" indent="-514350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Answer: A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514350"/>
                <a:ext cx="8610600" cy="3554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800" b="1" dirty="0" smtClean="0">
                    <a:latin typeface="Times New Roman" pitchFamily="18" charset="0"/>
                    <a:cs typeface="Times New Roman" pitchFamily="18" charset="0"/>
                  </a:rPr>
                  <a:t>Concept</a:t>
                </a:r>
                <a:endParaRPr lang="en-US" sz="28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If two trains start at the same time from points A and B towards each other and after crossing they take 'a' and 'b' hour in reaching B and A respectively, then:</a:t>
                </a:r>
              </a:p>
              <a:p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(A's speed) : (B's speed) = 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  <a:cs typeface="Times New Roman" pitchFamily="18" charset="0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8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4350"/>
                <a:ext cx="8610600" cy="3554499"/>
              </a:xfrm>
              <a:prstGeom prst="rect">
                <a:avLst/>
              </a:prstGeom>
              <a:blipFill rotWithShape="1">
                <a:blip r:embed="rId3"/>
                <a:stretch>
                  <a:fillRect l="-1415" t="-1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686800" cy="320040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trains start at the same time from points x and y towards each other and after crossing, they take 9 h and 4 h in reaching points y and x, respectively. Find the ratio of speeds of the 1st train to that of the 2nd train. 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 2:3		B. 3:2		C. 2:5		D. 5:3</a:t>
            </a:r>
            <a:b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Answer: A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2900" y="321409"/>
                <a:ext cx="8420100" cy="6139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2800" b="1" dirty="0" smtClean="0">
                    <a:latin typeface="Times New Roman" pitchFamily="18" charset="0"/>
                    <a:cs typeface="Times New Roman" pitchFamily="18" charset="0"/>
                  </a:rPr>
                  <a:t>Average Speed</a:t>
                </a: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If some distance is travelled at x km/hr and the same distance is travelled at y km/hr then the average speed during the whole journey is given by</a:t>
                </a:r>
              </a:p>
              <a:p>
                <a:pPr algn="ctr"/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Average Speed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𝑥𝑦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km/h</a:t>
                </a:r>
              </a:p>
              <a:p>
                <a:pPr algn="just"/>
                <a:endParaRPr lang="en-I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If a person covers three equal distances x Km/h, y Km/h and z Km/h respectively, then average speed during the whole journey is:</a:t>
                </a:r>
              </a:p>
              <a:p>
                <a:pPr algn="ctr"/>
                <a:r>
                  <a:rPr lang="en-IN" sz="2800" dirty="0" smtClean="0">
                    <a:latin typeface="Times New Roman" pitchFamily="18" charset="0"/>
                    <a:cs typeface="Times New Roman" pitchFamily="18" charset="0"/>
                  </a:rPr>
                  <a:t>      Average Speed(Km/h)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𝑥𝑦𝑧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𝑥𝑦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𝑦𝑧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cs typeface="Times New Roman" pitchFamily="18" charset="0"/>
                          </a:rPr>
                          <m:t>𝑧𝑥</m:t>
                        </m:r>
                      </m:den>
                    </m:f>
                  </m:oMath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buFont typeface="Wingdings" pitchFamily="2" charset="2"/>
                  <a:buChar char="Ø"/>
                </a:pPr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21409"/>
                <a:ext cx="8420100" cy="6139181"/>
              </a:xfrm>
              <a:prstGeom prst="rect">
                <a:avLst/>
              </a:prstGeom>
              <a:blipFill rotWithShape="1">
                <a:blip r:embed="rId2"/>
                <a:stretch>
                  <a:fillRect l="-1447" t="-993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3058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Practice Questions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1. 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train 220 m long is running with 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speed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 59 kmph. In what time will it pass a man who is running at 7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kmph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 the direction opposite to that in which the train is  going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A. 110m   B.120m    C. 130m  D. 140m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Answer: D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 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man sitting in a train which is travelling at 50 kmph observes that a goods train, travelling in opposite direction, takes 9 seconds to pass him. If the goods train is 150 m long, find its speed.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A. 20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km/h   B. 30 km/h     C. 10 km/h  d. 40 km/h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Answer: C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70DD-DD14-4F9A-B1A1-CFFAF370E5D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2318</TotalTime>
  <Words>547</Words>
  <Application>Microsoft Office PowerPoint</Application>
  <PresentationFormat>On-screen Show (4:3)</PresentationFormat>
  <Paragraphs>97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PROBLEM  ON  TRAINS</vt:lpstr>
      <vt:lpstr>PowerPoint Presentation</vt:lpstr>
      <vt:lpstr>PowerPoint Presentation</vt:lpstr>
      <vt:lpstr>Examples</vt:lpstr>
      <vt:lpstr>PowerPoint Presentation</vt:lpstr>
      <vt:lpstr>PowerPoint Presentation</vt:lpstr>
      <vt:lpstr>Example: Two trains start at the same time from points x and y towards each other and after crossing, they take 9 h and 4 h in reaching points y and x, respectively. Find the ratio of speeds of the 1st train to that of the 2nd train.  A. 2:3  B. 3:2  C. 2:5  D. 5:3 Answer: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Yashica</dc:creator>
  <cp:lastModifiedBy>LAPPY</cp:lastModifiedBy>
  <cp:revision>257</cp:revision>
  <dcterms:created xsi:type="dcterms:W3CDTF">2017-06-30T08:53:53Z</dcterms:created>
  <dcterms:modified xsi:type="dcterms:W3CDTF">2022-11-25T06:58:24Z</dcterms:modified>
</cp:coreProperties>
</file>