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0" r:id="rId4"/>
    <p:sldId id="258" r:id="rId5"/>
    <p:sldId id="261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462B6-CEE2-4927-A283-230E1F3B93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A458C9B-A70D-4794-8072-CE968B253E3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chemeClr val="bg1"/>
              </a:solidFill>
            </a:rPr>
            <a:t>Enter your text into </a:t>
          </a:r>
          <a:r>
            <a:rPr lang="en-IN" dirty="0" err="1">
              <a:solidFill>
                <a:schemeClr val="bg1"/>
              </a:solidFill>
            </a:rPr>
            <a:t>Fontsvilla</a:t>
          </a:r>
          <a:r>
            <a:rPr lang="en-IN" dirty="0">
              <a:solidFill>
                <a:schemeClr val="bg1"/>
              </a:solidFill>
            </a:rPr>
            <a:t> Fancy text generator to generate cool and fancy fonts.</a:t>
          </a:r>
          <a:endParaRPr lang="en-US" dirty="0">
            <a:solidFill>
              <a:schemeClr val="bg1"/>
            </a:solidFill>
          </a:endParaRPr>
        </a:p>
      </dgm:t>
    </dgm:pt>
    <dgm:pt modelId="{6B328178-DF5A-4DD4-82A3-63631A827641}" type="parTrans" cxnId="{83D6915D-A3CD-4A92-A2DF-EDCB6F8E2D28}">
      <dgm:prSet/>
      <dgm:spPr/>
      <dgm:t>
        <a:bodyPr/>
        <a:lstStyle/>
        <a:p>
          <a:endParaRPr lang="en-US"/>
        </a:p>
      </dgm:t>
    </dgm:pt>
    <dgm:pt modelId="{628B1450-235B-4FD9-A8B4-AA0224167AED}" type="sibTrans" cxnId="{83D6915D-A3CD-4A92-A2DF-EDCB6F8E2D28}">
      <dgm:prSet/>
      <dgm:spPr/>
      <dgm:t>
        <a:bodyPr/>
        <a:lstStyle/>
        <a:p>
          <a:endParaRPr lang="en-US"/>
        </a:p>
      </dgm:t>
    </dgm:pt>
    <dgm:pt modelId="{5F817AB6-ECAD-4671-9FB4-A4A85A8F26F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chemeClr val="bg1"/>
              </a:solidFill>
            </a:rPr>
            <a:t>Scroll through an extensive list of combinations and select a Fancy font type that resonates with your vision.</a:t>
          </a:r>
          <a:endParaRPr lang="en-US" dirty="0">
            <a:solidFill>
              <a:schemeClr val="bg1"/>
            </a:solidFill>
          </a:endParaRPr>
        </a:p>
      </dgm:t>
    </dgm:pt>
    <dgm:pt modelId="{CFF392F6-A99A-4F74-9D72-54BFCF68A3DA}" type="parTrans" cxnId="{9648976B-F994-49F2-8D0F-8D893A09F19E}">
      <dgm:prSet/>
      <dgm:spPr/>
      <dgm:t>
        <a:bodyPr/>
        <a:lstStyle/>
        <a:p>
          <a:endParaRPr lang="en-US"/>
        </a:p>
      </dgm:t>
    </dgm:pt>
    <dgm:pt modelId="{E35E66D4-3E25-4C0A-9AE0-4F193CDC26EC}" type="sibTrans" cxnId="{9648976B-F994-49F2-8D0F-8D893A09F19E}">
      <dgm:prSet/>
      <dgm:spPr/>
      <dgm:t>
        <a:bodyPr/>
        <a:lstStyle/>
        <a:p>
          <a:endParaRPr lang="en-US"/>
        </a:p>
      </dgm:t>
    </dgm:pt>
    <dgm:pt modelId="{715C00DF-326E-442F-8904-E820C590FB69}" type="pres">
      <dgm:prSet presAssocID="{766462B6-CEE2-4927-A283-230E1F3B9394}" presName="root" presStyleCnt="0">
        <dgm:presLayoutVars>
          <dgm:dir/>
          <dgm:resizeHandles val="exact"/>
        </dgm:presLayoutVars>
      </dgm:prSet>
      <dgm:spPr/>
    </dgm:pt>
    <dgm:pt modelId="{56C19068-7E0F-4A1A-8BC9-A6AE2D159A9C}" type="pres">
      <dgm:prSet presAssocID="{4A458C9B-A70D-4794-8072-CE968B253E3F}" presName="compNode" presStyleCnt="0"/>
      <dgm:spPr/>
    </dgm:pt>
    <dgm:pt modelId="{7B0CBDC8-3E60-4401-BBA6-5408376C91C3}" type="pres">
      <dgm:prSet presAssocID="{4A458C9B-A70D-4794-8072-CE968B253E3F}" presName="bgRect" presStyleLbl="bgShp" presStyleIdx="0" presStyleCnt="2"/>
      <dgm:spPr/>
    </dgm:pt>
    <dgm:pt modelId="{C276E03A-32B9-4014-8266-4405822786E0}" type="pres">
      <dgm:prSet presAssocID="{4A458C9B-A70D-4794-8072-CE968B253E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40B82C1-A86D-4499-83F2-0237C3FC073B}" type="pres">
      <dgm:prSet presAssocID="{4A458C9B-A70D-4794-8072-CE968B253E3F}" presName="spaceRect" presStyleCnt="0"/>
      <dgm:spPr/>
    </dgm:pt>
    <dgm:pt modelId="{EC41F521-0A58-4E43-B0C2-F26FD127D83D}" type="pres">
      <dgm:prSet presAssocID="{4A458C9B-A70D-4794-8072-CE968B253E3F}" presName="parTx" presStyleLbl="revTx" presStyleIdx="0" presStyleCnt="2">
        <dgm:presLayoutVars>
          <dgm:chMax val="0"/>
          <dgm:chPref val="0"/>
        </dgm:presLayoutVars>
      </dgm:prSet>
      <dgm:spPr/>
    </dgm:pt>
    <dgm:pt modelId="{10B23B3B-86A3-4D84-8910-BB046CD3A612}" type="pres">
      <dgm:prSet presAssocID="{628B1450-235B-4FD9-A8B4-AA0224167AED}" presName="sibTrans" presStyleCnt="0"/>
      <dgm:spPr/>
    </dgm:pt>
    <dgm:pt modelId="{0BD74B91-1D4C-4606-8347-A8B9EC5F7130}" type="pres">
      <dgm:prSet presAssocID="{5F817AB6-ECAD-4671-9FB4-A4A85A8F26FE}" presName="compNode" presStyleCnt="0"/>
      <dgm:spPr/>
    </dgm:pt>
    <dgm:pt modelId="{847A29E5-550F-4519-9C84-9058C1CB1D2E}" type="pres">
      <dgm:prSet presAssocID="{5F817AB6-ECAD-4671-9FB4-A4A85A8F26FE}" presName="bgRect" presStyleLbl="bgShp" presStyleIdx="1" presStyleCnt="2"/>
      <dgm:spPr/>
    </dgm:pt>
    <dgm:pt modelId="{17E683A0-D9CA-4FA4-90C2-6FA868444727}" type="pres">
      <dgm:prSet presAssocID="{5F817AB6-ECAD-4671-9FB4-A4A85A8F26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F3CD059-B9FC-4EC4-9CEC-75CB7A504A8B}" type="pres">
      <dgm:prSet presAssocID="{5F817AB6-ECAD-4671-9FB4-A4A85A8F26FE}" presName="spaceRect" presStyleCnt="0"/>
      <dgm:spPr/>
    </dgm:pt>
    <dgm:pt modelId="{3EC3B2E7-32C1-4455-8ABF-D443E8287C5B}" type="pres">
      <dgm:prSet presAssocID="{5F817AB6-ECAD-4671-9FB4-A4A85A8F26F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ECA2B04-EC3C-481B-AD8C-B3E4C6681983}" type="presOf" srcId="{5F817AB6-ECAD-4671-9FB4-A4A85A8F26FE}" destId="{3EC3B2E7-32C1-4455-8ABF-D443E8287C5B}" srcOrd="0" destOrd="0" presId="urn:microsoft.com/office/officeart/2018/2/layout/IconVerticalSolidList"/>
    <dgm:cxn modelId="{72CFFC3B-C8DF-45C2-AC9B-9B668EC2A2DC}" type="presOf" srcId="{4A458C9B-A70D-4794-8072-CE968B253E3F}" destId="{EC41F521-0A58-4E43-B0C2-F26FD127D83D}" srcOrd="0" destOrd="0" presId="urn:microsoft.com/office/officeart/2018/2/layout/IconVerticalSolidList"/>
    <dgm:cxn modelId="{83D6915D-A3CD-4A92-A2DF-EDCB6F8E2D28}" srcId="{766462B6-CEE2-4927-A283-230E1F3B9394}" destId="{4A458C9B-A70D-4794-8072-CE968B253E3F}" srcOrd="0" destOrd="0" parTransId="{6B328178-DF5A-4DD4-82A3-63631A827641}" sibTransId="{628B1450-235B-4FD9-A8B4-AA0224167AED}"/>
    <dgm:cxn modelId="{9648976B-F994-49F2-8D0F-8D893A09F19E}" srcId="{766462B6-CEE2-4927-A283-230E1F3B9394}" destId="{5F817AB6-ECAD-4671-9FB4-A4A85A8F26FE}" srcOrd="1" destOrd="0" parTransId="{CFF392F6-A99A-4F74-9D72-54BFCF68A3DA}" sibTransId="{E35E66D4-3E25-4C0A-9AE0-4F193CDC26EC}"/>
    <dgm:cxn modelId="{1B2025AE-0D1C-4E6C-B2B2-4FFAAABA3005}" type="presOf" srcId="{766462B6-CEE2-4927-A283-230E1F3B9394}" destId="{715C00DF-326E-442F-8904-E820C590FB69}" srcOrd="0" destOrd="0" presId="urn:microsoft.com/office/officeart/2018/2/layout/IconVerticalSolidList"/>
    <dgm:cxn modelId="{EFD62455-B706-4BD3-9A7E-7C590DA7B26E}" type="presParOf" srcId="{715C00DF-326E-442F-8904-E820C590FB69}" destId="{56C19068-7E0F-4A1A-8BC9-A6AE2D159A9C}" srcOrd="0" destOrd="0" presId="urn:microsoft.com/office/officeart/2018/2/layout/IconVerticalSolidList"/>
    <dgm:cxn modelId="{C6C1DD2A-B83A-468D-9DAF-088C2E63C7F6}" type="presParOf" srcId="{56C19068-7E0F-4A1A-8BC9-A6AE2D159A9C}" destId="{7B0CBDC8-3E60-4401-BBA6-5408376C91C3}" srcOrd="0" destOrd="0" presId="urn:microsoft.com/office/officeart/2018/2/layout/IconVerticalSolidList"/>
    <dgm:cxn modelId="{C68BD907-630D-42F8-A56B-BA0F2189339D}" type="presParOf" srcId="{56C19068-7E0F-4A1A-8BC9-A6AE2D159A9C}" destId="{C276E03A-32B9-4014-8266-4405822786E0}" srcOrd="1" destOrd="0" presId="urn:microsoft.com/office/officeart/2018/2/layout/IconVerticalSolidList"/>
    <dgm:cxn modelId="{1F6369A3-096A-4E65-8A51-8595C6A247B6}" type="presParOf" srcId="{56C19068-7E0F-4A1A-8BC9-A6AE2D159A9C}" destId="{F40B82C1-A86D-4499-83F2-0237C3FC073B}" srcOrd="2" destOrd="0" presId="urn:microsoft.com/office/officeart/2018/2/layout/IconVerticalSolidList"/>
    <dgm:cxn modelId="{EECA113B-FF2E-41E8-91D3-A3B6F70EB9CC}" type="presParOf" srcId="{56C19068-7E0F-4A1A-8BC9-A6AE2D159A9C}" destId="{EC41F521-0A58-4E43-B0C2-F26FD127D83D}" srcOrd="3" destOrd="0" presId="urn:microsoft.com/office/officeart/2018/2/layout/IconVerticalSolidList"/>
    <dgm:cxn modelId="{2D5991B9-EB10-4024-9ABE-C935983C5F47}" type="presParOf" srcId="{715C00DF-326E-442F-8904-E820C590FB69}" destId="{10B23B3B-86A3-4D84-8910-BB046CD3A612}" srcOrd="1" destOrd="0" presId="urn:microsoft.com/office/officeart/2018/2/layout/IconVerticalSolidList"/>
    <dgm:cxn modelId="{0BDB7B77-DDB4-432F-B282-1FB374135EEA}" type="presParOf" srcId="{715C00DF-326E-442F-8904-E820C590FB69}" destId="{0BD74B91-1D4C-4606-8347-A8B9EC5F7130}" srcOrd="2" destOrd="0" presId="urn:microsoft.com/office/officeart/2018/2/layout/IconVerticalSolidList"/>
    <dgm:cxn modelId="{C807F11D-85C8-42B4-A81C-24BC55E7AA49}" type="presParOf" srcId="{0BD74B91-1D4C-4606-8347-A8B9EC5F7130}" destId="{847A29E5-550F-4519-9C84-9058C1CB1D2E}" srcOrd="0" destOrd="0" presId="urn:microsoft.com/office/officeart/2018/2/layout/IconVerticalSolidList"/>
    <dgm:cxn modelId="{46DA23A3-A199-44ED-B59D-AF799976D680}" type="presParOf" srcId="{0BD74B91-1D4C-4606-8347-A8B9EC5F7130}" destId="{17E683A0-D9CA-4FA4-90C2-6FA868444727}" srcOrd="1" destOrd="0" presId="urn:microsoft.com/office/officeart/2018/2/layout/IconVerticalSolidList"/>
    <dgm:cxn modelId="{4F31199C-5436-4209-9423-C2BAFD1D023B}" type="presParOf" srcId="{0BD74B91-1D4C-4606-8347-A8B9EC5F7130}" destId="{8F3CD059-B9FC-4EC4-9CEC-75CB7A504A8B}" srcOrd="2" destOrd="0" presId="urn:microsoft.com/office/officeart/2018/2/layout/IconVerticalSolidList"/>
    <dgm:cxn modelId="{91145C37-A646-4F57-A58D-A6CCCB850B14}" type="presParOf" srcId="{0BD74B91-1D4C-4606-8347-A8B9EC5F7130}" destId="{3EC3B2E7-32C1-4455-8ABF-D443E8287C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9F859-B602-4EC8-8EF2-55D4F64B4B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33AF36-D9AE-489A-B160-E96418506715}">
      <dgm:prSet/>
      <dgm:spPr/>
      <dgm:t>
        <a:bodyPr/>
        <a:lstStyle/>
        <a:p>
          <a:r>
            <a:rPr lang="en-IN"/>
            <a:t>Vast collection of fonts</a:t>
          </a:r>
          <a:endParaRPr lang="en-US"/>
        </a:p>
      </dgm:t>
    </dgm:pt>
    <dgm:pt modelId="{EAB9B491-32ED-494B-BD18-0E1FDCA3057C}" type="parTrans" cxnId="{61A7E8B2-65A1-4DEE-ADC2-D7AD7F4968B0}">
      <dgm:prSet/>
      <dgm:spPr/>
      <dgm:t>
        <a:bodyPr/>
        <a:lstStyle/>
        <a:p>
          <a:endParaRPr lang="en-US"/>
        </a:p>
      </dgm:t>
    </dgm:pt>
    <dgm:pt modelId="{1CEEBF19-DAC9-4BC0-98B8-B7E25CE6CB85}" type="sibTrans" cxnId="{61A7E8B2-65A1-4DEE-ADC2-D7AD7F4968B0}">
      <dgm:prSet/>
      <dgm:spPr/>
      <dgm:t>
        <a:bodyPr/>
        <a:lstStyle/>
        <a:p>
          <a:endParaRPr lang="en-US"/>
        </a:p>
      </dgm:t>
    </dgm:pt>
    <dgm:pt modelId="{9AF118F9-D8D5-4E89-92AB-E687F5C62564}">
      <dgm:prSet/>
      <dgm:spPr/>
      <dgm:t>
        <a:bodyPr/>
        <a:lstStyle/>
        <a:p>
          <a:r>
            <a:rPr lang="en-IN"/>
            <a:t>Categories for easy navigation</a:t>
          </a:r>
          <a:endParaRPr lang="en-US"/>
        </a:p>
      </dgm:t>
    </dgm:pt>
    <dgm:pt modelId="{78B96A8D-8002-4CFE-82F7-3A292B750063}" type="parTrans" cxnId="{7D595467-409D-46DB-8F35-99DA69EC31BA}">
      <dgm:prSet/>
      <dgm:spPr/>
      <dgm:t>
        <a:bodyPr/>
        <a:lstStyle/>
        <a:p>
          <a:endParaRPr lang="en-US"/>
        </a:p>
      </dgm:t>
    </dgm:pt>
    <dgm:pt modelId="{9585086C-5053-45A4-BF07-3ED2FBC542BF}" type="sibTrans" cxnId="{7D595467-409D-46DB-8F35-99DA69EC31BA}">
      <dgm:prSet/>
      <dgm:spPr/>
      <dgm:t>
        <a:bodyPr/>
        <a:lstStyle/>
        <a:p>
          <a:endParaRPr lang="en-US"/>
        </a:p>
      </dgm:t>
    </dgm:pt>
    <dgm:pt modelId="{884574D2-CF2E-44A4-B253-9FB06ABFDDBE}">
      <dgm:prSet/>
      <dgm:spPr/>
      <dgm:t>
        <a:bodyPr/>
        <a:lstStyle/>
        <a:p>
          <a:r>
            <a:rPr lang="en-IN"/>
            <a:t>User-friendly interface</a:t>
          </a:r>
          <a:endParaRPr lang="en-US"/>
        </a:p>
      </dgm:t>
    </dgm:pt>
    <dgm:pt modelId="{C93A71C5-F4AA-40AE-ADAD-CF63250B122D}" type="parTrans" cxnId="{62CE7EDC-E9E6-4EC7-952F-91B47D48BA00}">
      <dgm:prSet/>
      <dgm:spPr/>
      <dgm:t>
        <a:bodyPr/>
        <a:lstStyle/>
        <a:p>
          <a:endParaRPr lang="en-US"/>
        </a:p>
      </dgm:t>
    </dgm:pt>
    <dgm:pt modelId="{52F4119D-65A2-4E6B-A973-8994696401B2}" type="sibTrans" cxnId="{62CE7EDC-E9E6-4EC7-952F-91B47D48BA00}">
      <dgm:prSet/>
      <dgm:spPr/>
      <dgm:t>
        <a:bodyPr/>
        <a:lstStyle/>
        <a:p>
          <a:endParaRPr lang="en-US"/>
        </a:p>
      </dgm:t>
    </dgm:pt>
    <dgm:pt modelId="{4EBEC8E6-CCB5-470E-ADD8-B6DE62F9B0E4}">
      <dgm:prSet/>
      <dgm:spPr/>
      <dgm:t>
        <a:bodyPr/>
        <a:lstStyle/>
        <a:p>
          <a:r>
            <a:rPr lang="en-IN"/>
            <a:t>Copy fonts style and paste everywhere it.</a:t>
          </a:r>
          <a:endParaRPr lang="en-US"/>
        </a:p>
      </dgm:t>
    </dgm:pt>
    <dgm:pt modelId="{9BAF88B9-BF84-437E-800D-A490BDF71567}" type="parTrans" cxnId="{6B43BDF5-F384-4BBF-8534-5131BAB0724D}">
      <dgm:prSet/>
      <dgm:spPr/>
      <dgm:t>
        <a:bodyPr/>
        <a:lstStyle/>
        <a:p>
          <a:endParaRPr lang="en-US"/>
        </a:p>
      </dgm:t>
    </dgm:pt>
    <dgm:pt modelId="{1D043C87-CBE9-4FF5-93C6-1939C3535B50}" type="sibTrans" cxnId="{6B43BDF5-F384-4BBF-8534-5131BAB0724D}">
      <dgm:prSet/>
      <dgm:spPr/>
      <dgm:t>
        <a:bodyPr/>
        <a:lstStyle/>
        <a:p>
          <a:endParaRPr lang="en-US"/>
        </a:p>
      </dgm:t>
    </dgm:pt>
    <dgm:pt modelId="{D37335A9-02F5-474A-B9B0-1FF600202A81}" type="pres">
      <dgm:prSet presAssocID="{9BA9F859-B602-4EC8-8EF2-55D4F64B4B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32267B-461A-41D6-8273-DE444E2BB3F1}" type="pres">
      <dgm:prSet presAssocID="{A733AF36-D9AE-489A-B160-E96418506715}" presName="hierRoot1" presStyleCnt="0"/>
      <dgm:spPr/>
    </dgm:pt>
    <dgm:pt modelId="{4AB6971F-B812-499B-AAD0-29CC701963C2}" type="pres">
      <dgm:prSet presAssocID="{A733AF36-D9AE-489A-B160-E96418506715}" presName="composite" presStyleCnt="0"/>
      <dgm:spPr/>
    </dgm:pt>
    <dgm:pt modelId="{FABD3C27-10A5-4F04-9DCF-9B3BFEB6D897}" type="pres">
      <dgm:prSet presAssocID="{A733AF36-D9AE-489A-B160-E96418506715}" presName="background" presStyleLbl="node0" presStyleIdx="0" presStyleCnt="4"/>
      <dgm:spPr/>
    </dgm:pt>
    <dgm:pt modelId="{5C4C0E63-E58B-4393-968D-765A43EF6D13}" type="pres">
      <dgm:prSet presAssocID="{A733AF36-D9AE-489A-B160-E96418506715}" presName="text" presStyleLbl="fgAcc0" presStyleIdx="0" presStyleCnt="4">
        <dgm:presLayoutVars>
          <dgm:chPref val="3"/>
        </dgm:presLayoutVars>
      </dgm:prSet>
      <dgm:spPr/>
    </dgm:pt>
    <dgm:pt modelId="{35903163-8577-4A17-9280-492203AF33D6}" type="pres">
      <dgm:prSet presAssocID="{A733AF36-D9AE-489A-B160-E96418506715}" presName="hierChild2" presStyleCnt="0"/>
      <dgm:spPr/>
    </dgm:pt>
    <dgm:pt modelId="{369BCEB4-76B1-49F8-A249-AF5C1B87A3CA}" type="pres">
      <dgm:prSet presAssocID="{9AF118F9-D8D5-4E89-92AB-E687F5C62564}" presName="hierRoot1" presStyleCnt="0"/>
      <dgm:spPr/>
    </dgm:pt>
    <dgm:pt modelId="{BBF94EDB-E70C-49C9-8A68-D239D2CAD8DA}" type="pres">
      <dgm:prSet presAssocID="{9AF118F9-D8D5-4E89-92AB-E687F5C62564}" presName="composite" presStyleCnt="0"/>
      <dgm:spPr/>
    </dgm:pt>
    <dgm:pt modelId="{CA936AD6-EB93-4BF4-B35A-BF54F4EEFFA9}" type="pres">
      <dgm:prSet presAssocID="{9AF118F9-D8D5-4E89-92AB-E687F5C62564}" presName="background" presStyleLbl="node0" presStyleIdx="1" presStyleCnt="4"/>
      <dgm:spPr/>
    </dgm:pt>
    <dgm:pt modelId="{847E5922-2C51-4B18-84E3-2EFA828B5741}" type="pres">
      <dgm:prSet presAssocID="{9AF118F9-D8D5-4E89-92AB-E687F5C62564}" presName="text" presStyleLbl="fgAcc0" presStyleIdx="1" presStyleCnt="4">
        <dgm:presLayoutVars>
          <dgm:chPref val="3"/>
        </dgm:presLayoutVars>
      </dgm:prSet>
      <dgm:spPr/>
    </dgm:pt>
    <dgm:pt modelId="{6802CC7E-5882-40BC-943E-35B483F0975B}" type="pres">
      <dgm:prSet presAssocID="{9AF118F9-D8D5-4E89-92AB-E687F5C62564}" presName="hierChild2" presStyleCnt="0"/>
      <dgm:spPr/>
    </dgm:pt>
    <dgm:pt modelId="{9E393141-A8D7-4CEA-8962-8AF23A9ED329}" type="pres">
      <dgm:prSet presAssocID="{884574D2-CF2E-44A4-B253-9FB06ABFDDBE}" presName="hierRoot1" presStyleCnt="0"/>
      <dgm:spPr/>
    </dgm:pt>
    <dgm:pt modelId="{0BC324C4-0C8D-4700-8F1F-D9900F66FF46}" type="pres">
      <dgm:prSet presAssocID="{884574D2-CF2E-44A4-B253-9FB06ABFDDBE}" presName="composite" presStyleCnt="0"/>
      <dgm:spPr/>
    </dgm:pt>
    <dgm:pt modelId="{CD692757-875E-43FA-B77D-AD2F97477396}" type="pres">
      <dgm:prSet presAssocID="{884574D2-CF2E-44A4-B253-9FB06ABFDDBE}" presName="background" presStyleLbl="node0" presStyleIdx="2" presStyleCnt="4"/>
      <dgm:spPr/>
    </dgm:pt>
    <dgm:pt modelId="{6048C034-84C0-4C38-A514-FB885310E8EC}" type="pres">
      <dgm:prSet presAssocID="{884574D2-CF2E-44A4-B253-9FB06ABFDDBE}" presName="text" presStyleLbl="fgAcc0" presStyleIdx="2" presStyleCnt="4">
        <dgm:presLayoutVars>
          <dgm:chPref val="3"/>
        </dgm:presLayoutVars>
      </dgm:prSet>
      <dgm:spPr/>
    </dgm:pt>
    <dgm:pt modelId="{C6F2A400-977F-46F2-9486-A27CDC45622F}" type="pres">
      <dgm:prSet presAssocID="{884574D2-CF2E-44A4-B253-9FB06ABFDDBE}" presName="hierChild2" presStyleCnt="0"/>
      <dgm:spPr/>
    </dgm:pt>
    <dgm:pt modelId="{DC9E4D0F-73A8-423D-95DD-8AC3B2E7A94F}" type="pres">
      <dgm:prSet presAssocID="{4EBEC8E6-CCB5-470E-ADD8-B6DE62F9B0E4}" presName="hierRoot1" presStyleCnt="0"/>
      <dgm:spPr/>
    </dgm:pt>
    <dgm:pt modelId="{472CB8E5-6431-45DA-BE70-53DCD65DF903}" type="pres">
      <dgm:prSet presAssocID="{4EBEC8E6-CCB5-470E-ADD8-B6DE62F9B0E4}" presName="composite" presStyleCnt="0"/>
      <dgm:spPr/>
    </dgm:pt>
    <dgm:pt modelId="{916C1A9D-07C1-4EBC-9E9E-E8B5A1F9C658}" type="pres">
      <dgm:prSet presAssocID="{4EBEC8E6-CCB5-470E-ADD8-B6DE62F9B0E4}" presName="background" presStyleLbl="node0" presStyleIdx="3" presStyleCnt="4"/>
      <dgm:spPr/>
    </dgm:pt>
    <dgm:pt modelId="{0556FCD6-E196-43C0-B9FF-AAF0A02E0BAE}" type="pres">
      <dgm:prSet presAssocID="{4EBEC8E6-CCB5-470E-ADD8-B6DE62F9B0E4}" presName="text" presStyleLbl="fgAcc0" presStyleIdx="3" presStyleCnt="4">
        <dgm:presLayoutVars>
          <dgm:chPref val="3"/>
        </dgm:presLayoutVars>
      </dgm:prSet>
      <dgm:spPr/>
    </dgm:pt>
    <dgm:pt modelId="{12996E17-4FE3-4BB4-AA04-B979011E9086}" type="pres">
      <dgm:prSet presAssocID="{4EBEC8E6-CCB5-470E-ADD8-B6DE62F9B0E4}" presName="hierChild2" presStyleCnt="0"/>
      <dgm:spPr/>
    </dgm:pt>
  </dgm:ptLst>
  <dgm:cxnLst>
    <dgm:cxn modelId="{6075F70D-4C9B-4904-AC0D-BF1E545C5E8C}" type="presOf" srcId="{4EBEC8E6-CCB5-470E-ADD8-B6DE62F9B0E4}" destId="{0556FCD6-E196-43C0-B9FF-AAF0A02E0BAE}" srcOrd="0" destOrd="0" presId="urn:microsoft.com/office/officeart/2005/8/layout/hierarchy1"/>
    <dgm:cxn modelId="{866B093B-CD03-4D88-A1DA-CE2440FE8D3C}" type="presOf" srcId="{9AF118F9-D8D5-4E89-92AB-E687F5C62564}" destId="{847E5922-2C51-4B18-84E3-2EFA828B5741}" srcOrd="0" destOrd="0" presId="urn:microsoft.com/office/officeart/2005/8/layout/hierarchy1"/>
    <dgm:cxn modelId="{7D595467-409D-46DB-8F35-99DA69EC31BA}" srcId="{9BA9F859-B602-4EC8-8EF2-55D4F64B4B5C}" destId="{9AF118F9-D8D5-4E89-92AB-E687F5C62564}" srcOrd="1" destOrd="0" parTransId="{78B96A8D-8002-4CFE-82F7-3A292B750063}" sibTransId="{9585086C-5053-45A4-BF07-3ED2FBC542BF}"/>
    <dgm:cxn modelId="{EA92988A-6E84-4237-A0E3-8BBD61E8DC7D}" type="presOf" srcId="{884574D2-CF2E-44A4-B253-9FB06ABFDDBE}" destId="{6048C034-84C0-4C38-A514-FB885310E8EC}" srcOrd="0" destOrd="0" presId="urn:microsoft.com/office/officeart/2005/8/layout/hierarchy1"/>
    <dgm:cxn modelId="{10A6188E-49F6-4872-BF4F-F700A01704D6}" type="presOf" srcId="{A733AF36-D9AE-489A-B160-E96418506715}" destId="{5C4C0E63-E58B-4393-968D-765A43EF6D13}" srcOrd="0" destOrd="0" presId="urn:microsoft.com/office/officeart/2005/8/layout/hierarchy1"/>
    <dgm:cxn modelId="{61A7E8B2-65A1-4DEE-ADC2-D7AD7F4968B0}" srcId="{9BA9F859-B602-4EC8-8EF2-55D4F64B4B5C}" destId="{A733AF36-D9AE-489A-B160-E96418506715}" srcOrd="0" destOrd="0" parTransId="{EAB9B491-32ED-494B-BD18-0E1FDCA3057C}" sibTransId="{1CEEBF19-DAC9-4BC0-98B8-B7E25CE6CB85}"/>
    <dgm:cxn modelId="{E1C131C7-005C-47B7-9FB8-62633683A447}" type="presOf" srcId="{9BA9F859-B602-4EC8-8EF2-55D4F64B4B5C}" destId="{D37335A9-02F5-474A-B9B0-1FF600202A81}" srcOrd="0" destOrd="0" presId="urn:microsoft.com/office/officeart/2005/8/layout/hierarchy1"/>
    <dgm:cxn modelId="{62CE7EDC-E9E6-4EC7-952F-91B47D48BA00}" srcId="{9BA9F859-B602-4EC8-8EF2-55D4F64B4B5C}" destId="{884574D2-CF2E-44A4-B253-9FB06ABFDDBE}" srcOrd="2" destOrd="0" parTransId="{C93A71C5-F4AA-40AE-ADAD-CF63250B122D}" sibTransId="{52F4119D-65A2-4E6B-A973-8994696401B2}"/>
    <dgm:cxn modelId="{6B43BDF5-F384-4BBF-8534-5131BAB0724D}" srcId="{9BA9F859-B602-4EC8-8EF2-55D4F64B4B5C}" destId="{4EBEC8E6-CCB5-470E-ADD8-B6DE62F9B0E4}" srcOrd="3" destOrd="0" parTransId="{9BAF88B9-BF84-437E-800D-A490BDF71567}" sibTransId="{1D043C87-CBE9-4FF5-93C6-1939C3535B50}"/>
    <dgm:cxn modelId="{A34C71FD-CFBE-4AF6-AE9A-8A07A52C10F1}" type="presParOf" srcId="{D37335A9-02F5-474A-B9B0-1FF600202A81}" destId="{3532267B-461A-41D6-8273-DE444E2BB3F1}" srcOrd="0" destOrd="0" presId="urn:microsoft.com/office/officeart/2005/8/layout/hierarchy1"/>
    <dgm:cxn modelId="{55A2F003-35B1-425D-887C-E0D11DFC6088}" type="presParOf" srcId="{3532267B-461A-41D6-8273-DE444E2BB3F1}" destId="{4AB6971F-B812-499B-AAD0-29CC701963C2}" srcOrd="0" destOrd="0" presId="urn:microsoft.com/office/officeart/2005/8/layout/hierarchy1"/>
    <dgm:cxn modelId="{4FD8329E-E4D3-4BD0-91F8-D5100B1F0DD1}" type="presParOf" srcId="{4AB6971F-B812-499B-AAD0-29CC701963C2}" destId="{FABD3C27-10A5-4F04-9DCF-9B3BFEB6D897}" srcOrd="0" destOrd="0" presId="urn:microsoft.com/office/officeart/2005/8/layout/hierarchy1"/>
    <dgm:cxn modelId="{4956D199-2C68-4250-B1EC-565006C0B24E}" type="presParOf" srcId="{4AB6971F-B812-499B-AAD0-29CC701963C2}" destId="{5C4C0E63-E58B-4393-968D-765A43EF6D13}" srcOrd="1" destOrd="0" presId="urn:microsoft.com/office/officeart/2005/8/layout/hierarchy1"/>
    <dgm:cxn modelId="{693CBCC8-F637-4A75-9D53-C92A973D288A}" type="presParOf" srcId="{3532267B-461A-41D6-8273-DE444E2BB3F1}" destId="{35903163-8577-4A17-9280-492203AF33D6}" srcOrd="1" destOrd="0" presId="urn:microsoft.com/office/officeart/2005/8/layout/hierarchy1"/>
    <dgm:cxn modelId="{A0968E8E-EE1A-43F5-A0A2-160A7C3C004F}" type="presParOf" srcId="{D37335A9-02F5-474A-B9B0-1FF600202A81}" destId="{369BCEB4-76B1-49F8-A249-AF5C1B87A3CA}" srcOrd="1" destOrd="0" presId="urn:microsoft.com/office/officeart/2005/8/layout/hierarchy1"/>
    <dgm:cxn modelId="{F3D2B3CB-52CE-4D29-80AF-226558D34908}" type="presParOf" srcId="{369BCEB4-76B1-49F8-A249-AF5C1B87A3CA}" destId="{BBF94EDB-E70C-49C9-8A68-D239D2CAD8DA}" srcOrd="0" destOrd="0" presId="urn:microsoft.com/office/officeart/2005/8/layout/hierarchy1"/>
    <dgm:cxn modelId="{C9E8F054-13F6-47DD-A5DF-F56B08F476DE}" type="presParOf" srcId="{BBF94EDB-E70C-49C9-8A68-D239D2CAD8DA}" destId="{CA936AD6-EB93-4BF4-B35A-BF54F4EEFFA9}" srcOrd="0" destOrd="0" presId="urn:microsoft.com/office/officeart/2005/8/layout/hierarchy1"/>
    <dgm:cxn modelId="{31D9C084-949B-4E32-BACE-6A8B5B864E13}" type="presParOf" srcId="{BBF94EDB-E70C-49C9-8A68-D239D2CAD8DA}" destId="{847E5922-2C51-4B18-84E3-2EFA828B5741}" srcOrd="1" destOrd="0" presId="urn:microsoft.com/office/officeart/2005/8/layout/hierarchy1"/>
    <dgm:cxn modelId="{945B6990-F008-457F-BD95-433EC2C1724C}" type="presParOf" srcId="{369BCEB4-76B1-49F8-A249-AF5C1B87A3CA}" destId="{6802CC7E-5882-40BC-943E-35B483F0975B}" srcOrd="1" destOrd="0" presId="urn:microsoft.com/office/officeart/2005/8/layout/hierarchy1"/>
    <dgm:cxn modelId="{C3A6C082-33DB-4113-943B-21F60780D75D}" type="presParOf" srcId="{D37335A9-02F5-474A-B9B0-1FF600202A81}" destId="{9E393141-A8D7-4CEA-8962-8AF23A9ED329}" srcOrd="2" destOrd="0" presId="urn:microsoft.com/office/officeart/2005/8/layout/hierarchy1"/>
    <dgm:cxn modelId="{7C66611B-9937-48A9-8DC8-C62A33203F5E}" type="presParOf" srcId="{9E393141-A8D7-4CEA-8962-8AF23A9ED329}" destId="{0BC324C4-0C8D-4700-8F1F-D9900F66FF46}" srcOrd="0" destOrd="0" presId="urn:microsoft.com/office/officeart/2005/8/layout/hierarchy1"/>
    <dgm:cxn modelId="{F9184503-3ED5-4DFA-B5CD-0629C01152CA}" type="presParOf" srcId="{0BC324C4-0C8D-4700-8F1F-D9900F66FF46}" destId="{CD692757-875E-43FA-B77D-AD2F97477396}" srcOrd="0" destOrd="0" presId="urn:microsoft.com/office/officeart/2005/8/layout/hierarchy1"/>
    <dgm:cxn modelId="{71C17B66-B072-4CA7-9D77-05D42E9E3CFA}" type="presParOf" srcId="{0BC324C4-0C8D-4700-8F1F-D9900F66FF46}" destId="{6048C034-84C0-4C38-A514-FB885310E8EC}" srcOrd="1" destOrd="0" presId="urn:microsoft.com/office/officeart/2005/8/layout/hierarchy1"/>
    <dgm:cxn modelId="{567EE0E3-70FD-46FC-AE3C-22972A6E4920}" type="presParOf" srcId="{9E393141-A8D7-4CEA-8962-8AF23A9ED329}" destId="{C6F2A400-977F-46F2-9486-A27CDC45622F}" srcOrd="1" destOrd="0" presId="urn:microsoft.com/office/officeart/2005/8/layout/hierarchy1"/>
    <dgm:cxn modelId="{0005EC86-24F9-426F-B653-0B80DABD2DD1}" type="presParOf" srcId="{D37335A9-02F5-474A-B9B0-1FF600202A81}" destId="{DC9E4D0F-73A8-423D-95DD-8AC3B2E7A94F}" srcOrd="3" destOrd="0" presId="urn:microsoft.com/office/officeart/2005/8/layout/hierarchy1"/>
    <dgm:cxn modelId="{F5819496-9228-4E57-964A-4BA3BDD8AF8C}" type="presParOf" srcId="{DC9E4D0F-73A8-423D-95DD-8AC3B2E7A94F}" destId="{472CB8E5-6431-45DA-BE70-53DCD65DF903}" srcOrd="0" destOrd="0" presId="urn:microsoft.com/office/officeart/2005/8/layout/hierarchy1"/>
    <dgm:cxn modelId="{4B0D21F7-177D-4A25-97FA-4EE95EF7A3C6}" type="presParOf" srcId="{472CB8E5-6431-45DA-BE70-53DCD65DF903}" destId="{916C1A9D-07C1-4EBC-9E9E-E8B5A1F9C658}" srcOrd="0" destOrd="0" presId="urn:microsoft.com/office/officeart/2005/8/layout/hierarchy1"/>
    <dgm:cxn modelId="{10D58A4B-1C5A-419F-B754-D54971FF307C}" type="presParOf" srcId="{472CB8E5-6431-45DA-BE70-53DCD65DF903}" destId="{0556FCD6-E196-43C0-B9FF-AAF0A02E0BAE}" srcOrd="1" destOrd="0" presId="urn:microsoft.com/office/officeart/2005/8/layout/hierarchy1"/>
    <dgm:cxn modelId="{437495BA-275B-4AF1-A35C-79BF361966AD}" type="presParOf" srcId="{DC9E4D0F-73A8-423D-95DD-8AC3B2E7A94F}" destId="{12996E17-4FE3-4BB4-AA04-B979011E90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0F797-FC40-4C2F-B4AA-5EE6BB90EE0A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95D0F9-6FC4-4414-9022-C82C6AF6EB1D}">
      <dgm:prSet/>
      <dgm:spPr/>
      <dgm:t>
        <a:bodyPr/>
        <a:lstStyle/>
        <a:p>
          <a:r>
            <a:rPr lang="en-IN"/>
            <a:t>Glitch </a:t>
          </a:r>
          <a:endParaRPr lang="en-US"/>
        </a:p>
      </dgm:t>
    </dgm:pt>
    <dgm:pt modelId="{9784EAA0-FE05-41C1-A089-3D6E8D72DDD6}" type="parTrans" cxnId="{E506DBC0-9C2E-4240-83A2-EA863BA49017}">
      <dgm:prSet/>
      <dgm:spPr/>
      <dgm:t>
        <a:bodyPr/>
        <a:lstStyle/>
        <a:p>
          <a:endParaRPr lang="en-US"/>
        </a:p>
      </dgm:t>
    </dgm:pt>
    <dgm:pt modelId="{BB40C474-66FA-458B-81A8-6CEEAE3D6F44}" type="sibTrans" cxnId="{E506DBC0-9C2E-4240-83A2-EA863BA49017}">
      <dgm:prSet/>
      <dgm:spPr/>
      <dgm:t>
        <a:bodyPr/>
        <a:lstStyle/>
        <a:p>
          <a:endParaRPr lang="en-US"/>
        </a:p>
      </dgm:t>
    </dgm:pt>
    <dgm:pt modelId="{E95E0A85-4376-41C8-90C7-A74AD0BB630E}">
      <dgm:prSet/>
      <dgm:spPr/>
      <dgm:t>
        <a:bodyPr/>
        <a:lstStyle/>
        <a:p>
          <a:r>
            <a:rPr lang="en-IN"/>
            <a:t>Small</a:t>
          </a:r>
          <a:endParaRPr lang="en-US"/>
        </a:p>
      </dgm:t>
    </dgm:pt>
    <dgm:pt modelId="{DE03DFBB-3D62-4109-90CD-1A448171DD50}" type="parTrans" cxnId="{017288C0-8878-4C4E-ACD9-D971805DF487}">
      <dgm:prSet/>
      <dgm:spPr/>
      <dgm:t>
        <a:bodyPr/>
        <a:lstStyle/>
        <a:p>
          <a:endParaRPr lang="en-US"/>
        </a:p>
      </dgm:t>
    </dgm:pt>
    <dgm:pt modelId="{CAA897C8-B41F-44CF-B712-AA5BBA79F65F}" type="sibTrans" cxnId="{017288C0-8878-4C4E-ACD9-D971805DF487}">
      <dgm:prSet/>
      <dgm:spPr/>
      <dgm:t>
        <a:bodyPr/>
        <a:lstStyle/>
        <a:p>
          <a:endParaRPr lang="en-US"/>
        </a:p>
      </dgm:t>
    </dgm:pt>
    <dgm:pt modelId="{9E6480DD-F2D2-4D7D-A043-A905872F4BC8}">
      <dgm:prSet/>
      <dgm:spPr/>
      <dgm:t>
        <a:bodyPr/>
        <a:lstStyle/>
        <a:p>
          <a:r>
            <a:rPr lang="en-IN"/>
            <a:t>Twitter</a:t>
          </a:r>
          <a:endParaRPr lang="en-US"/>
        </a:p>
      </dgm:t>
    </dgm:pt>
    <dgm:pt modelId="{937117A6-3452-47B3-8E84-9A3703095478}" type="parTrans" cxnId="{5E3D1AEB-E2DF-43B0-A932-2CF4B20C2D2E}">
      <dgm:prSet/>
      <dgm:spPr/>
      <dgm:t>
        <a:bodyPr/>
        <a:lstStyle/>
        <a:p>
          <a:endParaRPr lang="en-US"/>
        </a:p>
      </dgm:t>
    </dgm:pt>
    <dgm:pt modelId="{E241B102-0BE0-471A-84ED-7309A1B8E6CB}" type="sibTrans" cxnId="{5E3D1AEB-E2DF-43B0-A932-2CF4B20C2D2E}">
      <dgm:prSet/>
      <dgm:spPr/>
      <dgm:t>
        <a:bodyPr/>
        <a:lstStyle/>
        <a:p>
          <a:endParaRPr lang="en-US"/>
        </a:p>
      </dgm:t>
    </dgm:pt>
    <dgm:pt modelId="{A25095BE-CBAA-44E0-ABEB-54628D471EDA}">
      <dgm:prSet/>
      <dgm:spPr/>
      <dgm:t>
        <a:bodyPr/>
        <a:lstStyle/>
        <a:p>
          <a:r>
            <a:rPr lang="en-IN"/>
            <a:t>Cursed</a:t>
          </a:r>
          <a:endParaRPr lang="en-US"/>
        </a:p>
      </dgm:t>
    </dgm:pt>
    <dgm:pt modelId="{F326E5DA-606A-4BED-902F-075227D71902}" type="parTrans" cxnId="{71BB2C7B-3000-4C35-B5A3-4C97F96327C9}">
      <dgm:prSet/>
      <dgm:spPr/>
      <dgm:t>
        <a:bodyPr/>
        <a:lstStyle/>
        <a:p>
          <a:endParaRPr lang="en-US"/>
        </a:p>
      </dgm:t>
    </dgm:pt>
    <dgm:pt modelId="{DFAF130F-9445-4F5D-8E92-1BF6CF626D03}" type="sibTrans" cxnId="{71BB2C7B-3000-4C35-B5A3-4C97F96327C9}">
      <dgm:prSet/>
      <dgm:spPr/>
      <dgm:t>
        <a:bodyPr/>
        <a:lstStyle/>
        <a:p>
          <a:endParaRPr lang="en-US"/>
        </a:p>
      </dgm:t>
    </dgm:pt>
    <dgm:pt modelId="{3D354877-8CF4-47EC-A233-04114733575F}">
      <dgm:prSet/>
      <dgm:spPr/>
      <dgm:t>
        <a:bodyPr/>
        <a:lstStyle/>
        <a:p>
          <a:r>
            <a:rPr lang="en-IN"/>
            <a:t>Instagram </a:t>
          </a:r>
          <a:endParaRPr lang="en-US"/>
        </a:p>
      </dgm:t>
    </dgm:pt>
    <dgm:pt modelId="{62279C25-B6CB-48A4-A0A2-616E9D8083DF}" type="parTrans" cxnId="{28FE45B3-F87D-4FD1-B98E-13C4BA061393}">
      <dgm:prSet/>
      <dgm:spPr/>
      <dgm:t>
        <a:bodyPr/>
        <a:lstStyle/>
        <a:p>
          <a:endParaRPr lang="en-US"/>
        </a:p>
      </dgm:t>
    </dgm:pt>
    <dgm:pt modelId="{DB9636D4-FB0F-4C6F-9A28-05614E39FD4F}" type="sibTrans" cxnId="{28FE45B3-F87D-4FD1-B98E-13C4BA061393}">
      <dgm:prSet/>
      <dgm:spPr/>
      <dgm:t>
        <a:bodyPr/>
        <a:lstStyle/>
        <a:p>
          <a:endParaRPr lang="en-US"/>
        </a:p>
      </dgm:t>
    </dgm:pt>
    <dgm:pt modelId="{1CA9C795-872D-4C1B-9665-C4661614EF2C}">
      <dgm:prSet/>
      <dgm:spPr/>
      <dgm:t>
        <a:bodyPr/>
        <a:lstStyle/>
        <a:p>
          <a:r>
            <a:rPr lang="en-IN"/>
            <a:t>Bold</a:t>
          </a:r>
          <a:endParaRPr lang="en-US"/>
        </a:p>
      </dgm:t>
    </dgm:pt>
    <dgm:pt modelId="{AB17F9E3-D6ED-4ABF-87B1-E78015CAF0AD}" type="parTrans" cxnId="{E4A47514-8A07-44E4-B8C3-475915A7FF2C}">
      <dgm:prSet/>
      <dgm:spPr/>
      <dgm:t>
        <a:bodyPr/>
        <a:lstStyle/>
        <a:p>
          <a:endParaRPr lang="en-US"/>
        </a:p>
      </dgm:t>
    </dgm:pt>
    <dgm:pt modelId="{D76DC834-A7F5-4809-A1CA-C5579AD24DB5}" type="sibTrans" cxnId="{E4A47514-8A07-44E4-B8C3-475915A7FF2C}">
      <dgm:prSet/>
      <dgm:spPr/>
      <dgm:t>
        <a:bodyPr/>
        <a:lstStyle/>
        <a:p>
          <a:endParaRPr lang="en-US"/>
        </a:p>
      </dgm:t>
    </dgm:pt>
    <dgm:pt modelId="{04E75B8D-F295-40BB-B5A8-FCE72DBE8A9F}">
      <dgm:prSet/>
      <dgm:spPr/>
      <dgm:t>
        <a:bodyPr/>
        <a:lstStyle/>
        <a:p>
          <a:r>
            <a:rPr lang="en-IN"/>
            <a:t>Cursive</a:t>
          </a:r>
          <a:endParaRPr lang="en-US"/>
        </a:p>
      </dgm:t>
    </dgm:pt>
    <dgm:pt modelId="{0B4E1A32-1D90-4695-A2AD-BDCEE5EE730E}" type="parTrans" cxnId="{0B60A7F3-013C-4239-9DB3-C1F4219CB4F3}">
      <dgm:prSet/>
      <dgm:spPr/>
      <dgm:t>
        <a:bodyPr/>
        <a:lstStyle/>
        <a:p>
          <a:endParaRPr lang="en-US"/>
        </a:p>
      </dgm:t>
    </dgm:pt>
    <dgm:pt modelId="{09864730-C646-4AA4-B9F2-D2CA38A03AC3}" type="sibTrans" cxnId="{0B60A7F3-013C-4239-9DB3-C1F4219CB4F3}">
      <dgm:prSet/>
      <dgm:spPr/>
      <dgm:t>
        <a:bodyPr/>
        <a:lstStyle/>
        <a:p>
          <a:endParaRPr lang="en-US"/>
        </a:p>
      </dgm:t>
    </dgm:pt>
    <dgm:pt modelId="{FFDE594B-01CD-4451-A1EB-00BD298E4A23}">
      <dgm:prSet/>
      <dgm:spPr/>
      <dgm:t>
        <a:bodyPr/>
        <a:lstStyle/>
        <a:p>
          <a:r>
            <a:rPr lang="en-IN"/>
            <a:t>italic</a:t>
          </a:r>
          <a:endParaRPr lang="en-US"/>
        </a:p>
      </dgm:t>
    </dgm:pt>
    <dgm:pt modelId="{CCF4C670-621A-4772-A14B-2CB948AB6A9A}" type="parTrans" cxnId="{3406BAAB-267C-4716-8DD5-9979EE3407ED}">
      <dgm:prSet/>
      <dgm:spPr/>
      <dgm:t>
        <a:bodyPr/>
        <a:lstStyle/>
        <a:p>
          <a:endParaRPr lang="en-US"/>
        </a:p>
      </dgm:t>
    </dgm:pt>
    <dgm:pt modelId="{850F1E3A-7035-4296-A0F3-AA989ACEBC9A}" type="sibTrans" cxnId="{3406BAAB-267C-4716-8DD5-9979EE3407ED}">
      <dgm:prSet/>
      <dgm:spPr/>
      <dgm:t>
        <a:bodyPr/>
        <a:lstStyle/>
        <a:p>
          <a:endParaRPr lang="en-US"/>
        </a:p>
      </dgm:t>
    </dgm:pt>
    <dgm:pt modelId="{5F41F07E-5031-441E-AECC-920996EBF972}" type="pres">
      <dgm:prSet presAssocID="{FFD0F797-FC40-4C2F-B4AA-5EE6BB90EE0A}" presName="diagram" presStyleCnt="0">
        <dgm:presLayoutVars>
          <dgm:dir/>
          <dgm:resizeHandles val="exact"/>
        </dgm:presLayoutVars>
      </dgm:prSet>
      <dgm:spPr/>
    </dgm:pt>
    <dgm:pt modelId="{3C8A79FC-532C-4686-86DB-850B1EDDD6CC}" type="pres">
      <dgm:prSet presAssocID="{B495D0F9-6FC4-4414-9022-C82C6AF6EB1D}" presName="node" presStyleLbl="node1" presStyleIdx="0" presStyleCnt="8">
        <dgm:presLayoutVars>
          <dgm:bulletEnabled val="1"/>
        </dgm:presLayoutVars>
      </dgm:prSet>
      <dgm:spPr/>
    </dgm:pt>
    <dgm:pt modelId="{7C5BA4D5-AF69-40E0-A02F-8588ADE3B7EF}" type="pres">
      <dgm:prSet presAssocID="{BB40C474-66FA-458B-81A8-6CEEAE3D6F44}" presName="sibTrans" presStyleCnt="0"/>
      <dgm:spPr/>
    </dgm:pt>
    <dgm:pt modelId="{34611B9E-2C78-41B6-B9E4-E42B0EA7B119}" type="pres">
      <dgm:prSet presAssocID="{E95E0A85-4376-41C8-90C7-A74AD0BB630E}" presName="node" presStyleLbl="node1" presStyleIdx="1" presStyleCnt="8">
        <dgm:presLayoutVars>
          <dgm:bulletEnabled val="1"/>
        </dgm:presLayoutVars>
      </dgm:prSet>
      <dgm:spPr/>
    </dgm:pt>
    <dgm:pt modelId="{0C58A2D0-BD31-4E3D-A3B4-9D65AA979EF9}" type="pres">
      <dgm:prSet presAssocID="{CAA897C8-B41F-44CF-B712-AA5BBA79F65F}" presName="sibTrans" presStyleCnt="0"/>
      <dgm:spPr/>
    </dgm:pt>
    <dgm:pt modelId="{6D8ADA29-2FA2-4E1E-B254-8F2D179ECD7D}" type="pres">
      <dgm:prSet presAssocID="{9E6480DD-F2D2-4D7D-A043-A905872F4BC8}" presName="node" presStyleLbl="node1" presStyleIdx="2" presStyleCnt="8">
        <dgm:presLayoutVars>
          <dgm:bulletEnabled val="1"/>
        </dgm:presLayoutVars>
      </dgm:prSet>
      <dgm:spPr/>
    </dgm:pt>
    <dgm:pt modelId="{8B61CC80-D044-4A33-B510-927544A4E9DB}" type="pres">
      <dgm:prSet presAssocID="{E241B102-0BE0-471A-84ED-7309A1B8E6CB}" presName="sibTrans" presStyleCnt="0"/>
      <dgm:spPr/>
    </dgm:pt>
    <dgm:pt modelId="{7773246D-CB2C-4B99-A678-9505794F6F46}" type="pres">
      <dgm:prSet presAssocID="{A25095BE-CBAA-44E0-ABEB-54628D471EDA}" presName="node" presStyleLbl="node1" presStyleIdx="3" presStyleCnt="8">
        <dgm:presLayoutVars>
          <dgm:bulletEnabled val="1"/>
        </dgm:presLayoutVars>
      </dgm:prSet>
      <dgm:spPr/>
    </dgm:pt>
    <dgm:pt modelId="{8253DA6D-E6BC-4C40-AB01-7E65D9555796}" type="pres">
      <dgm:prSet presAssocID="{DFAF130F-9445-4F5D-8E92-1BF6CF626D03}" presName="sibTrans" presStyleCnt="0"/>
      <dgm:spPr/>
    </dgm:pt>
    <dgm:pt modelId="{DBFD9AF3-BC6D-44FA-AB7C-3926D6DFEA97}" type="pres">
      <dgm:prSet presAssocID="{3D354877-8CF4-47EC-A233-04114733575F}" presName="node" presStyleLbl="node1" presStyleIdx="4" presStyleCnt="8">
        <dgm:presLayoutVars>
          <dgm:bulletEnabled val="1"/>
        </dgm:presLayoutVars>
      </dgm:prSet>
      <dgm:spPr/>
    </dgm:pt>
    <dgm:pt modelId="{5E57147D-9F0A-4D98-B347-DD2A85D5E10F}" type="pres">
      <dgm:prSet presAssocID="{DB9636D4-FB0F-4C6F-9A28-05614E39FD4F}" presName="sibTrans" presStyleCnt="0"/>
      <dgm:spPr/>
    </dgm:pt>
    <dgm:pt modelId="{3BEA0C19-29FC-4693-BE64-3064BC38AC04}" type="pres">
      <dgm:prSet presAssocID="{1CA9C795-872D-4C1B-9665-C4661614EF2C}" presName="node" presStyleLbl="node1" presStyleIdx="5" presStyleCnt="8">
        <dgm:presLayoutVars>
          <dgm:bulletEnabled val="1"/>
        </dgm:presLayoutVars>
      </dgm:prSet>
      <dgm:spPr/>
    </dgm:pt>
    <dgm:pt modelId="{3913F5F2-7921-436F-A484-9A1BF53239EE}" type="pres">
      <dgm:prSet presAssocID="{D76DC834-A7F5-4809-A1CA-C5579AD24DB5}" presName="sibTrans" presStyleCnt="0"/>
      <dgm:spPr/>
    </dgm:pt>
    <dgm:pt modelId="{46140B65-AB27-424C-A72E-2F4ACF49F0A7}" type="pres">
      <dgm:prSet presAssocID="{04E75B8D-F295-40BB-B5A8-FCE72DBE8A9F}" presName="node" presStyleLbl="node1" presStyleIdx="6" presStyleCnt="8">
        <dgm:presLayoutVars>
          <dgm:bulletEnabled val="1"/>
        </dgm:presLayoutVars>
      </dgm:prSet>
      <dgm:spPr/>
    </dgm:pt>
    <dgm:pt modelId="{3FDFCDF8-9A42-4E6E-87C7-3C72D0B20D6D}" type="pres">
      <dgm:prSet presAssocID="{09864730-C646-4AA4-B9F2-D2CA38A03AC3}" presName="sibTrans" presStyleCnt="0"/>
      <dgm:spPr/>
    </dgm:pt>
    <dgm:pt modelId="{38AFE630-DCCD-464A-9FA6-6812D5826D4C}" type="pres">
      <dgm:prSet presAssocID="{FFDE594B-01CD-4451-A1EB-00BD298E4A23}" presName="node" presStyleLbl="node1" presStyleIdx="7" presStyleCnt="8">
        <dgm:presLayoutVars>
          <dgm:bulletEnabled val="1"/>
        </dgm:presLayoutVars>
      </dgm:prSet>
      <dgm:spPr/>
    </dgm:pt>
  </dgm:ptLst>
  <dgm:cxnLst>
    <dgm:cxn modelId="{3E03F606-DE6E-4D40-BC0E-1C8FA2A8D70F}" type="presOf" srcId="{E95E0A85-4376-41C8-90C7-A74AD0BB630E}" destId="{34611B9E-2C78-41B6-B9E4-E42B0EA7B119}" srcOrd="0" destOrd="0" presId="urn:microsoft.com/office/officeart/2005/8/layout/default"/>
    <dgm:cxn modelId="{E8047609-C615-4FF8-903D-B844DB1C5701}" type="presOf" srcId="{A25095BE-CBAA-44E0-ABEB-54628D471EDA}" destId="{7773246D-CB2C-4B99-A678-9505794F6F46}" srcOrd="0" destOrd="0" presId="urn:microsoft.com/office/officeart/2005/8/layout/default"/>
    <dgm:cxn modelId="{E4A47514-8A07-44E4-B8C3-475915A7FF2C}" srcId="{FFD0F797-FC40-4C2F-B4AA-5EE6BB90EE0A}" destId="{1CA9C795-872D-4C1B-9665-C4661614EF2C}" srcOrd="5" destOrd="0" parTransId="{AB17F9E3-D6ED-4ABF-87B1-E78015CAF0AD}" sibTransId="{D76DC834-A7F5-4809-A1CA-C5579AD24DB5}"/>
    <dgm:cxn modelId="{7127163C-0A80-49D8-B72F-91C1E903A6A4}" type="presOf" srcId="{FFD0F797-FC40-4C2F-B4AA-5EE6BB90EE0A}" destId="{5F41F07E-5031-441E-AECC-920996EBF972}" srcOrd="0" destOrd="0" presId="urn:microsoft.com/office/officeart/2005/8/layout/default"/>
    <dgm:cxn modelId="{0CC4D03D-A6C5-4113-8976-DE3B17EEF7CE}" type="presOf" srcId="{1CA9C795-872D-4C1B-9665-C4661614EF2C}" destId="{3BEA0C19-29FC-4693-BE64-3064BC38AC04}" srcOrd="0" destOrd="0" presId="urn:microsoft.com/office/officeart/2005/8/layout/default"/>
    <dgm:cxn modelId="{51C9C141-CDA2-444F-B1D8-D7CA9B40C019}" type="presOf" srcId="{9E6480DD-F2D2-4D7D-A043-A905872F4BC8}" destId="{6D8ADA29-2FA2-4E1E-B254-8F2D179ECD7D}" srcOrd="0" destOrd="0" presId="urn:microsoft.com/office/officeart/2005/8/layout/default"/>
    <dgm:cxn modelId="{FF9F3B71-BD4A-431D-98A5-B01B8120A619}" type="presOf" srcId="{FFDE594B-01CD-4451-A1EB-00BD298E4A23}" destId="{38AFE630-DCCD-464A-9FA6-6812D5826D4C}" srcOrd="0" destOrd="0" presId="urn:microsoft.com/office/officeart/2005/8/layout/default"/>
    <dgm:cxn modelId="{747AEE54-686F-42D0-B56E-6B6959527713}" type="presOf" srcId="{04E75B8D-F295-40BB-B5A8-FCE72DBE8A9F}" destId="{46140B65-AB27-424C-A72E-2F4ACF49F0A7}" srcOrd="0" destOrd="0" presId="urn:microsoft.com/office/officeart/2005/8/layout/default"/>
    <dgm:cxn modelId="{71BB2C7B-3000-4C35-B5A3-4C97F96327C9}" srcId="{FFD0F797-FC40-4C2F-B4AA-5EE6BB90EE0A}" destId="{A25095BE-CBAA-44E0-ABEB-54628D471EDA}" srcOrd="3" destOrd="0" parTransId="{F326E5DA-606A-4BED-902F-075227D71902}" sibTransId="{DFAF130F-9445-4F5D-8E92-1BF6CF626D03}"/>
    <dgm:cxn modelId="{3406BAAB-267C-4716-8DD5-9979EE3407ED}" srcId="{FFD0F797-FC40-4C2F-B4AA-5EE6BB90EE0A}" destId="{FFDE594B-01CD-4451-A1EB-00BD298E4A23}" srcOrd="7" destOrd="0" parTransId="{CCF4C670-621A-4772-A14B-2CB948AB6A9A}" sibTransId="{850F1E3A-7035-4296-A0F3-AA989ACEBC9A}"/>
    <dgm:cxn modelId="{28FE45B3-F87D-4FD1-B98E-13C4BA061393}" srcId="{FFD0F797-FC40-4C2F-B4AA-5EE6BB90EE0A}" destId="{3D354877-8CF4-47EC-A233-04114733575F}" srcOrd="4" destOrd="0" parTransId="{62279C25-B6CB-48A4-A0A2-616E9D8083DF}" sibTransId="{DB9636D4-FB0F-4C6F-9A28-05614E39FD4F}"/>
    <dgm:cxn modelId="{017288C0-8878-4C4E-ACD9-D971805DF487}" srcId="{FFD0F797-FC40-4C2F-B4AA-5EE6BB90EE0A}" destId="{E95E0A85-4376-41C8-90C7-A74AD0BB630E}" srcOrd="1" destOrd="0" parTransId="{DE03DFBB-3D62-4109-90CD-1A448171DD50}" sibTransId="{CAA897C8-B41F-44CF-B712-AA5BBA79F65F}"/>
    <dgm:cxn modelId="{E506DBC0-9C2E-4240-83A2-EA863BA49017}" srcId="{FFD0F797-FC40-4C2F-B4AA-5EE6BB90EE0A}" destId="{B495D0F9-6FC4-4414-9022-C82C6AF6EB1D}" srcOrd="0" destOrd="0" parTransId="{9784EAA0-FE05-41C1-A089-3D6E8D72DDD6}" sibTransId="{BB40C474-66FA-458B-81A8-6CEEAE3D6F44}"/>
    <dgm:cxn modelId="{D65486C2-B387-413C-A4B4-B3F17092621D}" type="presOf" srcId="{B495D0F9-6FC4-4414-9022-C82C6AF6EB1D}" destId="{3C8A79FC-532C-4686-86DB-850B1EDDD6CC}" srcOrd="0" destOrd="0" presId="urn:microsoft.com/office/officeart/2005/8/layout/default"/>
    <dgm:cxn modelId="{CC40B3E6-91A4-4D7C-B38F-2F108A475261}" type="presOf" srcId="{3D354877-8CF4-47EC-A233-04114733575F}" destId="{DBFD9AF3-BC6D-44FA-AB7C-3926D6DFEA97}" srcOrd="0" destOrd="0" presId="urn:microsoft.com/office/officeart/2005/8/layout/default"/>
    <dgm:cxn modelId="{5E3D1AEB-E2DF-43B0-A932-2CF4B20C2D2E}" srcId="{FFD0F797-FC40-4C2F-B4AA-5EE6BB90EE0A}" destId="{9E6480DD-F2D2-4D7D-A043-A905872F4BC8}" srcOrd="2" destOrd="0" parTransId="{937117A6-3452-47B3-8E84-9A3703095478}" sibTransId="{E241B102-0BE0-471A-84ED-7309A1B8E6CB}"/>
    <dgm:cxn modelId="{0B60A7F3-013C-4239-9DB3-C1F4219CB4F3}" srcId="{FFD0F797-FC40-4C2F-B4AA-5EE6BB90EE0A}" destId="{04E75B8D-F295-40BB-B5A8-FCE72DBE8A9F}" srcOrd="6" destOrd="0" parTransId="{0B4E1A32-1D90-4695-A2AD-BDCEE5EE730E}" sibTransId="{09864730-C646-4AA4-B9F2-D2CA38A03AC3}"/>
    <dgm:cxn modelId="{BB131A02-9A95-460A-A105-2C19ED655646}" type="presParOf" srcId="{5F41F07E-5031-441E-AECC-920996EBF972}" destId="{3C8A79FC-532C-4686-86DB-850B1EDDD6CC}" srcOrd="0" destOrd="0" presId="urn:microsoft.com/office/officeart/2005/8/layout/default"/>
    <dgm:cxn modelId="{DBCC9809-4CFB-4BDC-93EA-44058516CA35}" type="presParOf" srcId="{5F41F07E-5031-441E-AECC-920996EBF972}" destId="{7C5BA4D5-AF69-40E0-A02F-8588ADE3B7EF}" srcOrd="1" destOrd="0" presId="urn:microsoft.com/office/officeart/2005/8/layout/default"/>
    <dgm:cxn modelId="{CA177D66-397B-4F4F-A091-74DD9BE21F81}" type="presParOf" srcId="{5F41F07E-5031-441E-AECC-920996EBF972}" destId="{34611B9E-2C78-41B6-B9E4-E42B0EA7B119}" srcOrd="2" destOrd="0" presId="urn:microsoft.com/office/officeart/2005/8/layout/default"/>
    <dgm:cxn modelId="{B3926B05-2E6D-4C98-A507-5662496D04CA}" type="presParOf" srcId="{5F41F07E-5031-441E-AECC-920996EBF972}" destId="{0C58A2D0-BD31-4E3D-A3B4-9D65AA979EF9}" srcOrd="3" destOrd="0" presId="urn:microsoft.com/office/officeart/2005/8/layout/default"/>
    <dgm:cxn modelId="{B5F232C4-D829-4888-92DB-5950A4E58819}" type="presParOf" srcId="{5F41F07E-5031-441E-AECC-920996EBF972}" destId="{6D8ADA29-2FA2-4E1E-B254-8F2D179ECD7D}" srcOrd="4" destOrd="0" presId="urn:microsoft.com/office/officeart/2005/8/layout/default"/>
    <dgm:cxn modelId="{BD3C6993-AF4C-4696-8901-E4C83B81B01E}" type="presParOf" srcId="{5F41F07E-5031-441E-AECC-920996EBF972}" destId="{8B61CC80-D044-4A33-B510-927544A4E9DB}" srcOrd="5" destOrd="0" presId="urn:microsoft.com/office/officeart/2005/8/layout/default"/>
    <dgm:cxn modelId="{1F2D85DF-C73D-4A3C-A6AC-D07C5E7CB628}" type="presParOf" srcId="{5F41F07E-5031-441E-AECC-920996EBF972}" destId="{7773246D-CB2C-4B99-A678-9505794F6F46}" srcOrd="6" destOrd="0" presId="urn:microsoft.com/office/officeart/2005/8/layout/default"/>
    <dgm:cxn modelId="{CC7379EC-59EB-4B1B-849A-C3E36EADD98B}" type="presParOf" srcId="{5F41F07E-5031-441E-AECC-920996EBF972}" destId="{8253DA6D-E6BC-4C40-AB01-7E65D9555796}" srcOrd="7" destOrd="0" presId="urn:microsoft.com/office/officeart/2005/8/layout/default"/>
    <dgm:cxn modelId="{2B98C95F-249D-47D9-A2B9-56EC4B4C1197}" type="presParOf" srcId="{5F41F07E-5031-441E-AECC-920996EBF972}" destId="{DBFD9AF3-BC6D-44FA-AB7C-3926D6DFEA97}" srcOrd="8" destOrd="0" presId="urn:microsoft.com/office/officeart/2005/8/layout/default"/>
    <dgm:cxn modelId="{3EA7108C-EE7C-4F5D-88D6-87EB846A1155}" type="presParOf" srcId="{5F41F07E-5031-441E-AECC-920996EBF972}" destId="{5E57147D-9F0A-4D98-B347-DD2A85D5E10F}" srcOrd="9" destOrd="0" presId="urn:microsoft.com/office/officeart/2005/8/layout/default"/>
    <dgm:cxn modelId="{E836DDD8-4AC9-4ACC-AEF3-CE1091A7CA75}" type="presParOf" srcId="{5F41F07E-5031-441E-AECC-920996EBF972}" destId="{3BEA0C19-29FC-4693-BE64-3064BC38AC04}" srcOrd="10" destOrd="0" presId="urn:microsoft.com/office/officeart/2005/8/layout/default"/>
    <dgm:cxn modelId="{6106514F-41D8-427D-82A1-AD74652AE76A}" type="presParOf" srcId="{5F41F07E-5031-441E-AECC-920996EBF972}" destId="{3913F5F2-7921-436F-A484-9A1BF53239EE}" srcOrd="11" destOrd="0" presId="urn:microsoft.com/office/officeart/2005/8/layout/default"/>
    <dgm:cxn modelId="{E9219896-C20D-430E-BC17-FC5B4258BA44}" type="presParOf" srcId="{5F41F07E-5031-441E-AECC-920996EBF972}" destId="{46140B65-AB27-424C-A72E-2F4ACF49F0A7}" srcOrd="12" destOrd="0" presId="urn:microsoft.com/office/officeart/2005/8/layout/default"/>
    <dgm:cxn modelId="{CD244E78-13DC-4FB5-A7A8-87A7693EAF58}" type="presParOf" srcId="{5F41F07E-5031-441E-AECC-920996EBF972}" destId="{3FDFCDF8-9A42-4E6E-87C7-3C72D0B20D6D}" srcOrd="13" destOrd="0" presId="urn:microsoft.com/office/officeart/2005/8/layout/default"/>
    <dgm:cxn modelId="{8FD4E5A4-A907-4B27-A726-30F14A24AC0D}" type="presParOf" srcId="{5F41F07E-5031-441E-AECC-920996EBF972}" destId="{38AFE630-DCCD-464A-9FA6-6812D5826D4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CBDC8-3E60-4401-BBA6-5408376C91C3}">
      <dsp:nvSpPr>
        <dsp:cNvPr id="0" name=""/>
        <dsp:cNvSpPr/>
      </dsp:nvSpPr>
      <dsp:spPr>
        <a:xfrm>
          <a:off x="0" y="465127"/>
          <a:ext cx="10151706" cy="85869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6E03A-32B9-4014-8266-4405822786E0}">
      <dsp:nvSpPr>
        <dsp:cNvPr id="0" name=""/>
        <dsp:cNvSpPr/>
      </dsp:nvSpPr>
      <dsp:spPr>
        <a:xfrm>
          <a:off x="259755" y="658334"/>
          <a:ext cx="472283" cy="472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1F521-0A58-4E43-B0C2-F26FD127D83D}">
      <dsp:nvSpPr>
        <dsp:cNvPr id="0" name=""/>
        <dsp:cNvSpPr/>
      </dsp:nvSpPr>
      <dsp:spPr>
        <a:xfrm>
          <a:off x="991794" y="465127"/>
          <a:ext cx="9159911" cy="858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79" tIns="90879" rIns="90879" bIns="9087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Enter your text into </a:t>
          </a:r>
          <a:r>
            <a:rPr lang="en-IN" sz="2400" kern="1200" dirty="0" err="1">
              <a:solidFill>
                <a:schemeClr val="bg1"/>
              </a:solidFill>
            </a:rPr>
            <a:t>Fontsvilla</a:t>
          </a:r>
          <a:r>
            <a:rPr lang="en-IN" sz="2400" kern="1200" dirty="0">
              <a:solidFill>
                <a:schemeClr val="bg1"/>
              </a:solidFill>
            </a:rPr>
            <a:t> Fancy text generator to generate cool and fancy fonts.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991794" y="465127"/>
        <a:ext cx="9159911" cy="858696"/>
      </dsp:txXfrm>
    </dsp:sp>
    <dsp:sp modelId="{847A29E5-550F-4519-9C84-9058C1CB1D2E}">
      <dsp:nvSpPr>
        <dsp:cNvPr id="0" name=""/>
        <dsp:cNvSpPr/>
      </dsp:nvSpPr>
      <dsp:spPr>
        <a:xfrm>
          <a:off x="0" y="1538498"/>
          <a:ext cx="10151706" cy="85869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683A0-D9CA-4FA4-90C2-6FA868444727}">
      <dsp:nvSpPr>
        <dsp:cNvPr id="0" name=""/>
        <dsp:cNvSpPr/>
      </dsp:nvSpPr>
      <dsp:spPr>
        <a:xfrm>
          <a:off x="259755" y="1731704"/>
          <a:ext cx="472283" cy="472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3B2E7-32C1-4455-8ABF-D443E8287C5B}">
      <dsp:nvSpPr>
        <dsp:cNvPr id="0" name=""/>
        <dsp:cNvSpPr/>
      </dsp:nvSpPr>
      <dsp:spPr>
        <a:xfrm>
          <a:off x="991794" y="1538498"/>
          <a:ext cx="9159911" cy="858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79" tIns="90879" rIns="90879" bIns="9087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Scroll through an extensive list of combinations and select a Fancy font type that resonates with your vision.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991794" y="1538498"/>
        <a:ext cx="9159911" cy="858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D3C27-10A5-4F04-9DCF-9B3BFEB6D897}">
      <dsp:nvSpPr>
        <dsp:cNvPr id="0" name=""/>
        <dsp:cNvSpPr/>
      </dsp:nvSpPr>
      <dsp:spPr>
        <a:xfrm>
          <a:off x="2974" y="614087"/>
          <a:ext cx="2123530" cy="1348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C0E63-E58B-4393-968D-765A43EF6D13}">
      <dsp:nvSpPr>
        <dsp:cNvPr id="0" name=""/>
        <dsp:cNvSpPr/>
      </dsp:nvSpPr>
      <dsp:spPr>
        <a:xfrm>
          <a:off x="238921" y="838237"/>
          <a:ext cx="2123530" cy="134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Vast collection of fonts</a:t>
          </a:r>
          <a:endParaRPr lang="en-US" sz="2300" kern="1200"/>
        </a:p>
      </dsp:txBody>
      <dsp:txXfrm>
        <a:off x="278415" y="877731"/>
        <a:ext cx="2044542" cy="1269453"/>
      </dsp:txXfrm>
    </dsp:sp>
    <dsp:sp modelId="{CA936AD6-EB93-4BF4-B35A-BF54F4EEFFA9}">
      <dsp:nvSpPr>
        <dsp:cNvPr id="0" name=""/>
        <dsp:cNvSpPr/>
      </dsp:nvSpPr>
      <dsp:spPr>
        <a:xfrm>
          <a:off x="2598400" y="614087"/>
          <a:ext cx="2123530" cy="1348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E5922-2C51-4B18-84E3-2EFA828B5741}">
      <dsp:nvSpPr>
        <dsp:cNvPr id="0" name=""/>
        <dsp:cNvSpPr/>
      </dsp:nvSpPr>
      <dsp:spPr>
        <a:xfrm>
          <a:off x="2834348" y="838237"/>
          <a:ext cx="2123530" cy="134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Categories for easy navigation</a:t>
          </a:r>
          <a:endParaRPr lang="en-US" sz="2300" kern="1200"/>
        </a:p>
      </dsp:txBody>
      <dsp:txXfrm>
        <a:off x="2873842" y="877731"/>
        <a:ext cx="2044542" cy="1269453"/>
      </dsp:txXfrm>
    </dsp:sp>
    <dsp:sp modelId="{CD692757-875E-43FA-B77D-AD2F97477396}">
      <dsp:nvSpPr>
        <dsp:cNvPr id="0" name=""/>
        <dsp:cNvSpPr/>
      </dsp:nvSpPr>
      <dsp:spPr>
        <a:xfrm>
          <a:off x="5193826" y="614087"/>
          <a:ext cx="2123530" cy="1348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8C034-84C0-4C38-A514-FB885310E8EC}">
      <dsp:nvSpPr>
        <dsp:cNvPr id="0" name=""/>
        <dsp:cNvSpPr/>
      </dsp:nvSpPr>
      <dsp:spPr>
        <a:xfrm>
          <a:off x="5429774" y="838237"/>
          <a:ext cx="2123530" cy="134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User-friendly interface</a:t>
          </a:r>
          <a:endParaRPr lang="en-US" sz="2300" kern="1200"/>
        </a:p>
      </dsp:txBody>
      <dsp:txXfrm>
        <a:off x="5469268" y="877731"/>
        <a:ext cx="2044542" cy="1269453"/>
      </dsp:txXfrm>
    </dsp:sp>
    <dsp:sp modelId="{916C1A9D-07C1-4EBC-9E9E-E8B5A1F9C658}">
      <dsp:nvSpPr>
        <dsp:cNvPr id="0" name=""/>
        <dsp:cNvSpPr/>
      </dsp:nvSpPr>
      <dsp:spPr>
        <a:xfrm>
          <a:off x="7789253" y="614087"/>
          <a:ext cx="2123530" cy="1348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6FCD6-E196-43C0-B9FF-AAF0A02E0BAE}">
      <dsp:nvSpPr>
        <dsp:cNvPr id="0" name=""/>
        <dsp:cNvSpPr/>
      </dsp:nvSpPr>
      <dsp:spPr>
        <a:xfrm>
          <a:off x="8025201" y="838237"/>
          <a:ext cx="2123530" cy="1348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Copy fonts style and paste everywhere it.</a:t>
          </a:r>
          <a:endParaRPr lang="en-US" sz="2300" kern="1200"/>
        </a:p>
      </dsp:txBody>
      <dsp:txXfrm>
        <a:off x="8064695" y="877731"/>
        <a:ext cx="2044542" cy="1269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A79FC-532C-4686-86DB-850B1EDDD6CC}">
      <dsp:nvSpPr>
        <dsp:cNvPr id="0" name=""/>
        <dsp:cNvSpPr/>
      </dsp:nvSpPr>
      <dsp:spPr>
        <a:xfrm>
          <a:off x="2902" y="74819"/>
          <a:ext cx="2302371" cy="13814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5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5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Glitch </a:t>
          </a:r>
          <a:endParaRPr lang="en-US" sz="4000" kern="1200"/>
        </a:p>
      </dsp:txBody>
      <dsp:txXfrm>
        <a:off x="2902" y="74819"/>
        <a:ext cx="2302371" cy="1381422"/>
      </dsp:txXfrm>
    </dsp:sp>
    <dsp:sp modelId="{34611B9E-2C78-41B6-B9E4-E42B0EA7B119}">
      <dsp:nvSpPr>
        <dsp:cNvPr id="0" name=""/>
        <dsp:cNvSpPr/>
      </dsp:nvSpPr>
      <dsp:spPr>
        <a:xfrm>
          <a:off x="2535510" y="74819"/>
          <a:ext cx="2302371" cy="1381422"/>
        </a:xfrm>
        <a:prstGeom prst="rect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74000"/>
              </a:schemeClr>
            </a:gs>
            <a:gs pos="49000">
              <a:schemeClr val="accent5">
                <a:hueOff val="-1419125"/>
                <a:satOff val="5687"/>
                <a:lumOff val="1233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-1419125"/>
                <a:satOff val="5687"/>
                <a:lumOff val="1233"/>
                <a:alphaOff val="0"/>
                <a:shade val="55000"/>
                <a:satMod val="150000"/>
              </a:schemeClr>
            </a:gs>
            <a:gs pos="92000">
              <a:schemeClr val="accent5">
                <a:hueOff val="-1419125"/>
                <a:satOff val="5687"/>
                <a:lumOff val="1233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-1419125"/>
              <a:satOff val="5687"/>
              <a:lumOff val="1233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Small</a:t>
          </a:r>
          <a:endParaRPr lang="en-US" sz="4000" kern="1200"/>
        </a:p>
      </dsp:txBody>
      <dsp:txXfrm>
        <a:off x="2535510" y="74819"/>
        <a:ext cx="2302371" cy="1381422"/>
      </dsp:txXfrm>
    </dsp:sp>
    <dsp:sp modelId="{6D8ADA29-2FA2-4E1E-B254-8F2D179ECD7D}">
      <dsp:nvSpPr>
        <dsp:cNvPr id="0" name=""/>
        <dsp:cNvSpPr/>
      </dsp:nvSpPr>
      <dsp:spPr>
        <a:xfrm>
          <a:off x="5068118" y="74819"/>
          <a:ext cx="2302371" cy="1381422"/>
        </a:xfrm>
        <a:prstGeom prst="rect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74000"/>
              </a:schemeClr>
            </a:gs>
            <a:gs pos="49000">
              <a:schemeClr val="accent5">
                <a:hueOff val="-2838251"/>
                <a:satOff val="11375"/>
                <a:lumOff val="2465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-2838251"/>
                <a:satOff val="11375"/>
                <a:lumOff val="2465"/>
                <a:alphaOff val="0"/>
                <a:shade val="55000"/>
                <a:satMod val="150000"/>
              </a:schemeClr>
            </a:gs>
            <a:gs pos="92000">
              <a:schemeClr val="accent5">
                <a:hueOff val="-2838251"/>
                <a:satOff val="11375"/>
                <a:lumOff val="2465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-2838251"/>
              <a:satOff val="11375"/>
              <a:lumOff val="2465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Twitter</a:t>
          </a:r>
          <a:endParaRPr lang="en-US" sz="4000" kern="1200"/>
        </a:p>
      </dsp:txBody>
      <dsp:txXfrm>
        <a:off x="5068118" y="74819"/>
        <a:ext cx="2302371" cy="1381422"/>
      </dsp:txXfrm>
    </dsp:sp>
    <dsp:sp modelId="{7773246D-CB2C-4B99-A678-9505794F6F46}">
      <dsp:nvSpPr>
        <dsp:cNvPr id="0" name=""/>
        <dsp:cNvSpPr/>
      </dsp:nvSpPr>
      <dsp:spPr>
        <a:xfrm>
          <a:off x="7600726" y="74819"/>
          <a:ext cx="2302371" cy="1381422"/>
        </a:xfrm>
        <a:prstGeom prst="rect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74000"/>
              </a:schemeClr>
            </a:gs>
            <a:gs pos="49000">
              <a:schemeClr val="accent5">
                <a:hueOff val="-4257376"/>
                <a:satOff val="17062"/>
                <a:lumOff val="3698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-4257376"/>
                <a:satOff val="17062"/>
                <a:lumOff val="3698"/>
                <a:alphaOff val="0"/>
                <a:shade val="55000"/>
                <a:satMod val="150000"/>
              </a:schemeClr>
            </a:gs>
            <a:gs pos="92000">
              <a:schemeClr val="accent5">
                <a:hueOff val="-4257376"/>
                <a:satOff val="17062"/>
                <a:lumOff val="3698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-4257376"/>
              <a:satOff val="17062"/>
              <a:lumOff val="3698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Cursed</a:t>
          </a:r>
          <a:endParaRPr lang="en-US" sz="4000" kern="1200"/>
        </a:p>
      </dsp:txBody>
      <dsp:txXfrm>
        <a:off x="7600726" y="74819"/>
        <a:ext cx="2302371" cy="1381422"/>
      </dsp:txXfrm>
    </dsp:sp>
    <dsp:sp modelId="{DBFD9AF3-BC6D-44FA-AB7C-3926D6DFEA97}">
      <dsp:nvSpPr>
        <dsp:cNvPr id="0" name=""/>
        <dsp:cNvSpPr/>
      </dsp:nvSpPr>
      <dsp:spPr>
        <a:xfrm>
          <a:off x="2902" y="1686479"/>
          <a:ext cx="2302371" cy="1381422"/>
        </a:xfrm>
        <a:prstGeom prst="rect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74000"/>
              </a:schemeClr>
            </a:gs>
            <a:gs pos="49000">
              <a:schemeClr val="accent5">
                <a:hueOff val="-5676501"/>
                <a:satOff val="22749"/>
                <a:lumOff val="4930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-5676501"/>
                <a:satOff val="22749"/>
                <a:lumOff val="4930"/>
                <a:alphaOff val="0"/>
                <a:shade val="55000"/>
                <a:satMod val="150000"/>
              </a:schemeClr>
            </a:gs>
            <a:gs pos="92000">
              <a:schemeClr val="accent5">
                <a:hueOff val="-5676501"/>
                <a:satOff val="22749"/>
                <a:lumOff val="493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-5676501"/>
              <a:satOff val="22749"/>
              <a:lumOff val="493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Instagram </a:t>
          </a:r>
          <a:endParaRPr lang="en-US" sz="4000" kern="1200"/>
        </a:p>
      </dsp:txBody>
      <dsp:txXfrm>
        <a:off x="2902" y="1686479"/>
        <a:ext cx="2302371" cy="1381422"/>
      </dsp:txXfrm>
    </dsp:sp>
    <dsp:sp modelId="{3BEA0C19-29FC-4693-BE64-3064BC38AC04}">
      <dsp:nvSpPr>
        <dsp:cNvPr id="0" name=""/>
        <dsp:cNvSpPr/>
      </dsp:nvSpPr>
      <dsp:spPr>
        <a:xfrm>
          <a:off x="2535510" y="1686479"/>
          <a:ext cx="2302371" cy="1381422"/>
        </a:xfrm>
        <a:prstGeom prst="rect">
          <a:avLst/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74000"/>
              </a:schemeClr>
            </a:gs>
            <a:gs pos="49000">
              <a:schemeClr val="accent5">
                <a:hueOff val="-7095626"/>
                <a:satOff val="28436"/>
                <a:lumOff val="6163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-7095626"/>
                <a:satOff val="28436"/>
                <a:lumOff val="6163"/>
                <a:alphaOff val="0"/>
                <a:shade val="55000"/>
                <a:satMod val="150000"/>
              </a:schemeClr>
            </a:gs>
            <a:gs pos="92000">
              <a:schemeClr val="accent5">
                <a:hueOff val="-7095626"/>
                <a:satOff val="28436"/>
                <a:lumOff val="6163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-7095626"/>
              <a:satOff val="28436"/>
              <a:lumOff val="6163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Bold</a:t>
          </a:r>
          <a:endParaRPr lang="en-US" sz="4000" kern="1200"/>
        </a:p>
      </dsp:txBody>
      <dsp:txXfrm>
        <a:off x="2535510" y="1686479"/>
        <a:ext cx="2302371" cy="1381422"/>
      </dsp:txXfrm>
    </dsp:sp>
    <dsp:sp modelId="{46140B65-AB27-424C-A72E-2F4ACF49F0A7}">
      <dsp:nvSpPr>
        <dsp:cNvPr id="0" name=""/>
        <dsp:cNvSpPr/>
      </dsp:nvSpPr>
      <dsp:spPr>
        <a:xfrm>
          <a:off x="5068118" y="1686479"/>
          <a:ext cx="2302371" cy="1381422"/>
        </a:xfrm>
        <a:prstGeom prst="rect">
          <a:avLst/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74000"/>
              </a:schemeClr>
            </a:gs>
            <a:gs pos="49000">
              <a:schemeClr val="accent5">
                <a:hueOff val="-8514751"/>
                <a:satOff val="34124"/>
                <a:lumOff val="7395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-8514751"/>
                <a:satOff val="34124"/>
                <a:lumOff val="7395"/>
                <a:alphaOff val="0"/>
                <a:shade val="55000"/>
                <a:satMod val="150000"/>
              </a:schemeClr>
            </a:gs>
            <a:gs pos="92000">
              <a:schemeClr val="accent5">
                <a:hueOff val="-8514751"/>
                <a:satOff val="34124"/>
                <a:lumOff val="7395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-8514751"/>
              <a:satOff val="34124"/>
              <a:lumOff val="7395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Cursive</a:t>
          </a:r>
          <a:endParaRPr lang="en-US" sz="4000" kern="1200"/>
        </a:p>
      </dsp:txBody>
      <dsp:txXfrm>
        <a:off x="5068118" y="1686479"/>
        <a:ext cx="2302371" cy="1381422"/>
      </dsp:txXfrm>
    </dsp:sp>
    <dsp:sp modelId="{38AFE630-DCCD-464A-9FA6-6812D5826D4C}">
      <dsp:nvSpPr>
        <dsp:cNvPr id="0" name=""/>
        <dsp:cNvSpPr/>
      </dsp:nvSpPr>
      <dsp:spPr>
        <a:xfrm>
          <a:off x="7600726" y="1686479"/>
          <a:ext cx="2302371" cy="1381422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74000"/>
              </a:schemeClr>
            </a:gs>
            <a:gs pos="49000">
              <a:schemeClr val="accent5">
                <a:hueOff val="-9933876"/>
                <a:satOff val="39811"/>
                <a:lumOff val="8628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-9933876"/>
                <a:satOff val="39811"/>
                <a:lumOff val="8628"/>
                <a:alphaOff val="0"/>
                <a:shade val="55000"/>
                <a:satMod val="150000"/>
              </a:schemeClr>
            </a:gs>
            <a:gs pos="92000">
              <a:schemeClr val="accent5">
                <a:hueOff val="-9933876"/>
                <a:satOff val="39811"/>
                <a:lumOff val="8628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-9933876"/>
              <a:satOff val="39811"/>
              <a:lumOff val="8628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italic</a:t>
          </a:r>
          <a:endParaRPr lang="en-US" sz="4000" kern="1200"/>
        </a:p>
      </dsp:txBody>
      <dsp:txXfrm>
        <a:off x="7600726" y="1686479"/>
        <a:ext cx="2302371" cy="138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1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88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80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63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77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38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17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1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2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8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5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7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1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1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5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AA15-2F79-4879-8C60-933E9AE964A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022A-F74E-4132-9CFC-0D5823608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villa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349E27-5A60-A84D-BE57-74063BAEE704}"/>
              </a:ext>
            </a:extLst>
          </p:cNvPr>
          <p:cNvSpPr/>
          <p:nvPr/>
        </p:nvSpPr>
        <p:spPr>
          <a:xfrm>
            <a:off x="1194319" y="74645"/>
            <a:ext cx="1015170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05EA8-5553-4EBD-3731-11EE0D800883}"/>
              </a:ext>
            </a:extLst>
          </p:cNvPr>
          <p:cNvSpPr txBox="1"/>
          <p:nvPr/>
        </p:nvSpPr>
        <p:spPr>
          <a:xfrm>
            <a:off x="1427584" y="2575249"/>
            <a:ext cx="942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hlinkClick r:id="rId2"/>
              </a:rPr>
              <a:t>https://fontsvilla.com/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05031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B6BF-1089-80A5-00A8-D53EC7C8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D47580-3DCB-9F65-FE16-A534006451BA}"/>
              </a:ext>
            </a:extLst>
          </p:cNvPr>
          <p:cNvSpPr/>
          <p:nvPr/>
        </p:nvSpPr>
        <p:spPr>
          <a:xfrm>
            <a:off x="1194319" y="74645"/>
            <a:ext cx="1015170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𝕀𝕟𝕥𝕣𝕠𝕕𝕦𝕔𝕥𝕚𝕠𝕟 𝕆𝕗 ℙ𝕣𝕠𝕛𝕖𝕔𝕥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1FB3242A-3547-F81B-6905-CD9721BDBE6F}"/>
              </a:ext>
            </a:extLst>
          </p:cNvPr>
          <p:cNvGraphicFramePr/>
          <p:nvPr/>
        </p:nvGraphicFramePr>
        <p:xfrm>
          <a:off x="1194319" y="1315454"/>
          <a:ext cx="10151706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88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4558A-1EF1-499B-029B-33828FF37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4F9494-1078-51EF-D9C8-99EF7BC1C1D4}"/>
              </a:ext>
            </a:extLst>
          </p:cNvPr>
          <p:cNvSpPr/>
          <p:nvPr/>
        </p:nvSpPr>
        <p:spPr>
          <a:xfrm>
            <a:off x="1194319" y="74645"/>
            <a:ext cx="1015170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SCOPE OF THE PROJECT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D6BD4E5-6F1F-866C-F57F-434E8B97784C}"/>
              </a:ext>
            </a:extLst>
          </p:cNvPr>
          <p:cNvGraphicFramePr/>
          <p:nvPr/>
        </p:nvGraphicFramePr>
        <p:xfrm>
          <a:off x="1194319" y="1315454"/>
          <a:ext cx="10151706" cy="280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E325C-201F-D718-A3D0-B346BF037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1F6C821-5866-BD1B-4AE0-0DD601D8CB5E}"/>
              </a:ext>
            </a:extLst>
          </p:cNvPr>
          <p:cNvSpPr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Fonts Categories</a:t>
            </a:r>
            <a:endParaRPr lang="en-US" sz="6000" b="1" cap="all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D00217A4-3620-A729-2B75-AEAD39DEF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13724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511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AB7FA-2987-005F-A1B2-3E9572C37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F7AAAB-D366-E499-3130-48FAC47D3331}"/>
              </a:ext>
            </a:extLst>
          </p:cNvPr>
          <p:cNvSpPr/>
          <p:nvPr/>
        </p:nvSpPr>
        <p:spPr>
          <a:xfrm>
            <a:off x="1194319" y="74645"/>
            <a:ext cx="1015170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Website Home Page</a:t>
            </a:r>
            <a:endParaRPr 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E0DBA-348E-F80A-9081-54A7A338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75" y="1284255"/>
            <a:ext cx="10574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7D7A1-F6E1-4112-2C1E-B76358700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33BF9A-1002-F50C-6990-CDF12FF72C4C}"/>
              </a:ext>
            </a:extLst>
          </p:cNvPr>
          <p:cNvSpPr/>
          <p:nvPr/>
        </p:nvSpPr>
        <p:spPr>
          <a:xfrm>
            <a:off x="1194319" y="74645"/>
            <a:ext cx="1015170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Fonts Preview</a:t>
            </a:r>
            <a:endParaRPr 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A4BDD-423C-7D52-E660-C7885A5FD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99" y="1218784"/>
            <a:ext cx="9094202" cy="55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5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014AA-F9CC-807B-CE6A-62D2382B6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2F3B2B-AD12-CA4F-2E87-E339AC6D9BFD}"/>
              </a:ext>
            </a:extLst>
          </p:cNvPr>
          <p:cNvSpPr/>
          <p:nvPr/>
        </p:nvSpPr>
        <p:spPr>
          <a:xfrm>
            <a:off x="1166327" y="214604"/>
            <a:ext cx="101517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Fonts use in Social media profile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F8140-52F0-F4DE-7275-B523D92F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1" y="2053398"/>
            <a:ext cx="3859709" cy="4729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5404D-E94D-B44B-BAFE-CBEF6352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65" y="2058739"/>
            <a:ext cx="3805680" cy="4731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CC41F8-0C14-FD92-7ECE-37BDE2255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951" y="1356378"/>
            <a:ext cx="3208298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2932BD-898E-0EC1-760E-3ACC67709947}"/>
              </a:ext>
            </a:extLst>
          </p:cNvPr>
          <p:cNvSpPr/>
          <p:nvPr/>
        </p:nvSpPr>
        <p:spPr>
          <a:xfrm>
            <a:off x="1365313" y="2105561"/>
            <a:ext cx="946137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6425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108</TotalTime>
  <Words>90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Ekhlakh Ahmad</dc:creator>
  <cp:lastModifiedBy>Ekhlakh Ahmad</cp:lastModifiedBy>
  <cp:revision>3</cp:revision>
  <dcterms:created xsi:type="dcterms:W3CDTF">2024-03-01T15:23:59Z</dcterms:created>
  <dcterms:modified xsi:type="dcterms:W3CDTF">2024-03-02T03:20:51Z</dcterms:modified>
</cp:coreProperties>
</file>