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3794-33BA-3F2F-AD7A-B8806D16E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180A-B266-8AC1-2AE0-A1017AB01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C5FD3-B790-8337-379F-DC04F194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80EC-6048-8CB0-7AAD-BEBC9797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BA48-71C3-BA65-708F-35A224C8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2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A169-EA9F-BB46-5D68-3A504933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3A6A1-ED05-3C71-0FF7-298383A16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2245-ABE9-D705-A4CC-B079FF0A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ABF6-87E9-4D6F-817E-D25D2665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52B7-A4E3-05F2-6EBB-D0E2B55B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F2738-CD9D-390B-0DBD-9DCF0F533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4EFC8-720A-119D-581A-F9CF2E94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95D4-4C08-5844-6468-D2EB85B0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5B99-C8B9-D46E-1452-E77EBC5B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21DC-F324-7D5E-897B-5E033EA9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F875-6734-5612-045C-EECBCA72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D46E-40CA-1EEB-BAD3-E9C714A8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8BC58-DD63-883D-28E8-ED1069BD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36E3-B474-C732-6020-431DD3C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5F168-6CCB-786F-F84E-614ECFFC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85BB-9BC2-65CC-0AB6-CFAD22DC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18761-61C9-A6C9-A5F4-AEB2675E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79F4-BC48-EC67-C1A9-A91786BE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36D7-6131-28AF-1219-57749E54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244EA-5753-025E-04D7-AB940C9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2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752B-FD2A-4B68-2051-181BFC8A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4FD8-6F00-20C3-BFBF-B8B3B1C55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0D0C9-99CA-A6C1-DABC-B4F541328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256C-6AC3-85C3-8C57-89EA5540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48972-311B-AF26-1947-B62A2869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DCB17-E4BD-C000-8B27-C7C266E4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8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4D65-CE38-C84E-A5DE-C1FFD96A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2917F-0B23-8CF8-7862-EEEB8016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4670E-D169-AFC1-70E2-732D4CFBD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54797-AE0C-38C5-4ECD-2D0227C7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03E41-36BC-C336-B6EC-69DE227AB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C3675-779A-AB15-7ABE-E10F694F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8E81F-DDEC-DA02-C03A-5ACE077F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13AE7-95B5-BCFD-15D8-55772B8D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2C05-82C1-2735-F10B-15C78A5D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D83E5-7F53-1024-419C-42C1E526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AD962-FFE7-71EC-19A7-E437385C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7BB98-9446-B2F0-3488-BF2E8FC0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6D39C-A98B-77A0-F4DB-8ED50FF6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31E74-E092-B7BA-59EE-DE09F4AF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37EE2-18BC-5D4B-C1E6-AB52D249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C3A8-A72A-B554-86D9-3A892B83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CA25-64F4-686F-FCB6-7CC298F1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3FA32-74DF-7713-C807-28F2560A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C7380-6E63-EF04-BDD4-7B4CCB5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C279C-D299-6292-C1A9-DF8C76D2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31082-CF5C-087F-A516-A4141430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A4AD-8CDA-BFD5-23CC-4F218259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AA53F-6CC0-6C72-D5F5-9CA35A096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A7C9F-80A0-4BA8-32C3-9280F9378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C6C02-E157-A270-8C1B-A2444EB2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0662-39DD-4C09-8575-61A723BE5DC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DC7A1-CF9A-CC5A-F504-63E366AE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02278-AD69-1B1C-1D49-E2333832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EDD00-7946-263C-4EDE-F46565C7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CAB3A-FFBF-57D3-2044-6527D162C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9933-13E1-FEAA-169C-588BC296D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E0662-39DD-4C09-8575-61A723BE5DC7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9188-2896-C4D7-CEF3-17D6200B0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3EC82-1698-7FD8-6338-AC3BF6606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5C3C-3BB3-46F8-AB28-88CEFC7C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6696-4ECD-AC85-4F5D-31C8AA8B8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824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/>
              <a:t>Configure HTTP server and demonstrate the process to access a website using the IP address in real-time and simulation mode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48499F-2EF9-6D6C-9C92-44AD5A126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Practical </a:t>
            </a:r>
          </a:p>
          <a:p>
            <a:endParaRPr lang="en-US" dirty="0"/>
          </a:p>
          <a:p>
            <a:r>
              <a:rPr lang="en-US" b="1" dirty="0"/>
              <a:t>Software required: Cisco Packet Tracer </a:t>
            </a:r>
          </a:p>
        </p:txBody>
      </p:sp>
    </p:spTree>
    <p:extLst>
      <p:ext uri="{BB962C8B-B14F-4D97-AF65-F5344CB8AC3E}">
        <p14:creationId xmlns:p14="http://schemas.microsoft.com/office/powerpoint/2010/main" val="21704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6DE1-7464-2915-10A1-2B8C8CCE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080F1-94FB-601D-726A-5A92B479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8D895-CA92-9FFE-4317-4381E50E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51" y="1348241"/>
            <a:ext cx="11080697" cy="476331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5017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2D93-D4AA-2122-91D2-886909D8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1825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Step 1:</a:t>
            </a:r>
            <a:r>
              <a:rPr lang="en-US" sz="3200" dirty="0"/>
              <a:t>  Open Cisco Packet Tracer </a:t>
            </a:r>
            <a:br>
              <a:rPr lang="en-US" sz="3200" dirty="0"/>
            </a:br>
            <a:r>
              <a:rPr lang="en-US" sz="3200" b="1" dirty="0"/>
              <a:t>Step 2:</a:t>
            </a:r>
            <a:r>
              <a:rPr lang="en-US" sz="3200" dirty="0"/>
              <a:t> Select PC and Switch </a:t>
            </a:r>
            <a:br>
              <a:rPr lang="en-US" sz="3200" dirty="0"/>
            </a:br>
            <a:r>
              <a:rPr lang="en-US" sz="3200" b="1" dirty="0"/>
              <a:t>Step 3:</a:t>
            </a:r>
            <a:r>
              <a:rPr lang="en-US" sz="3200" dirty="0"/>
              <a:t> Select Two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E1A0-D6F6-9596-1829-B262884C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D9770-9AC5-FCF5-895D-470893C3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12" y="1529701"/>
            <a:ext cx="8780105" cy="512292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8094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A925-CB6C-7C07-6E93-D2DD20EB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136027"/>
            <a:ext cx="10515600" cy="651912"/>
          </a:xfrm>
        </p:spPr>
        <p:txBody>
          <a:bodyPr>
            <a:normAutofit/>
          </a:bodyPr>
          <a:lstStyle/>
          <a:p>
            <a:r>
              <a:rPr lang="en-US" sz="3200" dirty="0"/>
              <a:t>Step 4: Configure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2A18-B620-CA38-1E6B-3522BB6B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78E58-F356-B2FB-A1E0-39FB63F9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90" y="938578"/>
            <a:ext cx="10771220" cy="578339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9713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8F3E-0123-F66C-1F3D-E066F390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29" y="122431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Step 5</a:t>
            </a:r>
            <a:r>
              <a:rPr lang="en-US" sz="4400" dirty="0"/>
              <a:t>: Configure Web Server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639D7-C28B-02DC-3072-573F54C9B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9" t="342" r="15630" b="-342"/>
          <a:stretch/>
        </p:blipFill>
        <p:spPr>
          <a:xfrm>
            <a:off x="270588" y="931048"/>
            <a:ext cx="5253134" cy="57584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86754-8356-95CD-1BDD-A3AB211C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640" y="931048"/>
            <a:ext cx="6201330" cy="57584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809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776C-2888-66E2-6E38-F605B78B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6" y="113101"/>
            <a:ext cx="10515600" cy="5679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Step 6</a:t>
            </a:r>
            <a:r>
              <a:rPr lang="en-US" sz="4400" dirty="0"/>
              <a:t>: Configure DNS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3424CB-97E4-345C-3936-2DECE40C9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5486" y="1035698"/>
            <a:ext cx="5660571" cy="55983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27A7B-B185-4D6D-8CA0-532B7C4E7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1110343"/>
            <a:ext cx="5900057" cy="55983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0347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5BC3-8A5C-5681-17C6-A563A92A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7"/>
            <a:ext cx="10515600" cy="204042"/>
          </a:xfrm>
        </p:spPr>
        <p:txBody>
          <a:bodyPr>
            <a:normAutofit fontScale="90000"/>
          </a:bodyPr>
          <a:lstStyle/>
          <a:p>
            <a:r>
              <a:rPr lang="en-US" dirty="0"/>
              <a:t>Both IP and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DBDB-C3BA-D032-765C-43DA5E42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2D00B-5A10-072B-A0B2-6F990758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83" y="774441"/>
            <a:ext cx="10708433" cy="59300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1428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C39F-5127-115D-8C40-99A80F07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BE29-83A1-4CAD-232F-C97F83556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7C4E7-9D79-A895-0411-6037F81A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4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51E9-398F-98EC-5907-92E6C285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A5E0-760D-365B-5D25-ED17841C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351" y="1380931"/>
            <a:ext cx="8539065" cy="440404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Connect two PC with Switch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Configure them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Access the web page from web server using 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Access the web page from web server through DNS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Both IP and DNS needs to access at same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Display the message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110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Configure HTTP server and demonstrate the process to access a website using the IP address in real-time and simulation mode</vt:lpstr>
      <vt:lpstr>Design</vt:lpstr>
      <vt:lpstr>Step 1:  Open Cisco Packet Tracer  Step 2: Select PC and Switch  Step 3: Select Two Server</vt:lpstr>
      <vt:lpstr>Step 4: Configure PC</vt:lpstr>
      <vt:lpstr>Step 5: Configure Web Server</vt:lpstr>
      <vt:lpstr>Step 6: Configure DNS</vt:lpstr>
      <vt:lpstr>Both IP and DNS</vt:lpstr>
      <vt:lpstr>PowerPoint Presentation</vt:lpstr>
      <vt:lpstr>Class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Configure HTTP server and demonstrate the process to access a website using the IP address in real-time and simulation mode</dc:title>
  <dc:creator>sanjeev mandal</dc:creator>
  <cp:lastModifiedBy>sanjeev mandal</cp:lastModifiedBy>
  <cp:revision>19</cp:revision>
  <dcterms:created xsi:type="dcterms:W3CDTF">2022-08-22T06:37:50Z</dcterms:created>
  <dcterms:modified xsi:type="dcterms:W3CDTF">2022-11-03T10:55:01Z</dcterms:modified>
</cp:coreProperties>
</file>