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95F94-D04E-2B5C-4D36-AD895DA7F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F5CE1-B338-C417-3355-BA0F700A0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E18A3-F10F-41C7-84C0-CA3B13DE6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19CC-F2B2-4870-A781-B1E0D5F4788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C74BF-0E39-A088-F807-83BEA228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DA45B-757D-1803-F6CD-690CAD93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8290-9B20-43AC-8178-033B501AB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86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9CCC-E4A5-731C-8DAA-61C7D541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2C2F9-B3AC-3A88-0750-45206EC52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356BF-E538-F492-2255-BD07A66DE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19CC-F2B2-4870-A781-B1E0D5F4788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43B6A-FCB5-29A4-10C8-1321273E1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09FF1-D137-335F-F468-0FD6FEAF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8290-9B20-43AC-8178-033B501AB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53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A1D6BD-CFFF-6652-970C-B8FD114A5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07915-E0B5-E902-9293-669BE7C3D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88FD8-DCC2-E4A5-5496-DCFD0B3C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19CC-F2B2-4870-A781-B1E0D5F4788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18FF5-58F1-DF7C-D706-823A4A5D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5383C-4EEF-6CEC-F8BB-F0EA7689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8290-9B20-43AC-8178-033B501AB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24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00EE-F61D-159C-4A06-4AE672414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54BF-1099-2C39-958D-FB0F01883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27E2D-E955-DD4B-67A0-3080FE62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19CC-F2B2-4870-A781-B1E0D5F4788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4D00-8940-AC74-9D8F-33BB13277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D31D3-38E1-E036-0F05-B673E19A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8290-9B20-43AC-8178-033B501AB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65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6DB2-880F-978C-D5DF-641107ABD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AFCE6-5A52-F66D-49EC-32773C9DC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2E723-4634-423A-8F2F-E214829D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19CC-F2B2-4870-A781-B1E0D5F4788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7C89D-C5E2-AC22-1A60-69CC0E2E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7B9F5-BF61-7846-839D-9252D7CB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8290-9B20-43AC-8178-033B501AB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75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BB10-4389-DF68-E689-F0D8CE6A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8C58A-BD8F-C383-8AB4-EC76D0E1E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03285-BDD5-5D97-5483-D7FD69692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C73EB-0774-8418-4082-98FF75FC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19CC-F2B2-4870-A781-B1E0D5F4788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35F9B-6F0F-D5E8-B256-06B64EE1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F33F3-A663-C2EB-B3C4-55457B78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8290-9B20-43AC-8178-033B501AB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11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993A-26A4-B946-DDD9-65F03C07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687B3-BD62-98C8-8A29-43951670E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7993A-FF72-C02B-CBAB-BA614D684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BA8E5A-8DC5-B47F-59DA-B88BDDAE8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BC8A27-791D-F538-DE70-8BDBC71DB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49B9D0-AB8F-8F58-236C-BE479411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19CC-F2B2-4870-A781-B1E0D5F4788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7EDE4-5003-9EF2-992F-9E0CE618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645950-3F88-A4CD-AD34-36C775286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8290-9B20-43AC-8178-033B501AB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96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F696A-7CFF-A7CD-F0ED-F8F83D055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84E19-5E9B-4CAF-C829-4AB70DE1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19CC-F2B2-4870-A781-B1E0D5F4788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C2599-9BAF-010A-299C-C731304F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1CECE-8D8F-82C6-D0EF-0E3E99BD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8290-9B20-43AC-8178-033B501AB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26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4E67A3-4C3F-EF71-84CD-C5432EAC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19CC-F2B2-4870-A781-B1E0D5F4788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2F11C-FC45-59D1-20CE-2AC2A0F1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36821-D3ED-6F44-BFB0-F5DCEEC4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8290-9B20-43AC-8178-033B501AB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90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FAB0C-0B08-E53A-A805-208D64746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0F322-4D42-58FA-C979-56984F581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F82EC-65FE-8DEC-D3B6-34F23FD97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242B7-61CF-E282-A188-2DEC05A81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19CC-F2B2-4870-A781-B1E0D5F4788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C233B-12EC-3F7B-3FEE-278F18B2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1C642-4D13-1549-975D-96F4F834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8290-9B20-43AC-8178-033B501AB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88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5D4BA-015C-FCAE-8A3E-74D87CA2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14BC5-5921-D33C-7332-228AD0E6FF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128BA-A5A6-10A9-A40F-63A1454D8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3ABBB-6706-1C44-45CF-6E9B197B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19CC-F2B2-4870-A781-B1E0D5F4788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8D22A-A0E5-2323-078D-CCFD7624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0320F-2C39-241C-21AF-248FE4DE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8290-9B20-43AC-8178-033B501AB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98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C52643-C12C-BE46-0D82-FB307CE42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5F155-06A0-0BCB-C93E-B28204A3A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28D34-729E-CAE5-04A4-1A8042EC9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719CC-F2B2-4870-A781-B1E0D5F47885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9E9B1-1B98-E815-9EC9-14EF8CE0F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D49BF-7228-5874-05CF-B8628BF96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18290-9B20-43AC-8178-033B501AB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409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62C1-5771-1EE1-9705-1BC88B6D4A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MapReduce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03699-801E-A540-9400-9A8C99900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55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EDBF-42BD-0ED2-1CA4-ACB78342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8" y="2766218"/>
            <a:ext cx="10515600" cy="1325563"/>
          </a:xfrm>
        </p:spPr>
        <p:txBody>
          <a:bodyPr/>
          <a:lstStyle/>
          <a:p>
            <a:pPr algn="ctr"/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Why MapReduce?</a:t>
            </a: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912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295AC-FA5C-9192-D4DA-AFA4307A8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66038-4C1B-5DC2-D3E2-9D576CCA8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Traditional Enterprise Systems normally have a </a:t>
            </a:r>
            <a:r>
              <a:rPr lang="en-US" b="1" i="0" dirty="0">
                <a:solidFill>
                  <a:srgbClr val="FF0000"/>
                </a:solidFill>
                <a:effectLst/>
                <a:latin typeface="Nunito" pitchFamily="2" charset="0"/>
              </a:rPr>
              <a:t>centralized server to store and process data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. The following illustration depicts a schematic view of a traditional enterprise system. </a:t>
            </a:r>
            <a:r>
              <a:rPr lang="en-US" b="1" i="0" dirty="0">
                <a:solidFill>
                  <a:srgbClr val="FF0000"/>
                </a:solidFill>
                <a:effectLst/>
                <a:latin typeface="Nunito" pitchFamily="2" charset="0"/>
              </a:rPr>
              <a:t>Traditional model is certainly not suitable to process huge volumes of scalable data and cannot be accommodated by standard database servers. 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Moreover, the centralized system creates too much of a </a:t>
            </a:r>
            <a:r>
              <a:rPr lang="en-US" b="1" i="0" dirty="0">
                <a:solidFill>
                  <a:srgbClr val="FF0000"/>
                </a:solidFill>
                <a:effectLst/>
                <a:latin typeface="Nunito" pitchFamily="2" charset="0"/>
              </a:rPr>
              <a:t>bottleneck 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while processing multiple files simultaneously.</a:t>
            </a:r>
            <a:endParaRPr lang="en-IN" dirty="0"/>
          </a:p>
        </p:txBody>
      </p:sp>
      <p:pic>
        <p:nvPicPr>
          <p:cNvPr id="1026" name="Picture 2" descr="Traditional Enterprise System View">
            <a:extLst>
              <a:ext uri="{FF2B5EF4-FFF2-40B4-BE49-F238E27FC236}">
                <a16:creationId xmlns:a16="http://schemas.microsoft.com/office/drawing/2014/main" id="{00178AD9-C75C-9931-6CCE-5D83CC21C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234" y="4906864"/>
            <a:ext cx="4715264" cy="129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110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92CD-3B40-BF01-478A-5DB280A89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BF788-D3E1-C35C-CBB1-3A713828D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solved this bottleneck issue using an algorithm called MapReduce. MapReduce divides a task into small parts and assigns them to many computers. Later, the results are collected at one place and integrated to form the result dataset.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2050" name="Picture 2" descr="Centralized System">
            <a:extLst>
              <a:ext uri="{FF2B5EF4-FFF2-40B4-BE49-F238E27FC236}">
                <a16:creationId xmlns:a16="http://schemas.microsoft.com/office/drawing/2014/main" id="{9B5B7818-85CB-1620-BCE5-BD62967D7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060" y="3509963"/>
            <a:ext cx="5715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36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9D6A-4454-02D7-E095-B86C83111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How MapReduce Works?</a:t>
            </a: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6A3EA-8660-7CB9-318D-AA93DB156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MapReduce algorithm contains two important tasks, namely Map and Reduce.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Map task takes a set of data and converts it into another set of data, where individual elements are broken down into tuples (key-value pairs).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Reduce task takes the output from the Map as an input and combines those data tuples (key-value pairs) into a smaller set of tuples.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reduce task is always performed after the map job.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28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2A751-6FFF-04B4-E61C-53520D11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E9405-1D2B-9B97-420C-1AC2596C6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Phases">
            <a:extLst>
              <a:ext uri="{FF2B5EF4-FFF2-40B4-BE49-F238E27FC236}">
                <a16:creationId xmlns:a16="http://schemas.microsoft.com/office/drawing/2014/main" id="{326396BA-E819-BB8A-2027-9349192FE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536" y="1825625"/>
            <a:ext cx="7355558" cy="389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18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D94DB-6FBE-AD68-F495-420939719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3AA8A-EB72-4E91-A882-0A49F0B10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MapReduce Work">
            <a:extLst>
              <a:ext uri="{FF2B5EF4-FFF2-40B4-BE49-F238E27FC236}">
                <a16:creationId xmlns:a16="http://schemas.microsoft.com/office/drawing/2014/main" id="{D974CE33-0CDA-E0AB-F264-0E79E1E39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846" y="1405228"/>
            <a:ext cx="6593244" cy="431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390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Heebo</vt:lpstr>
      <vt:lpstr>Nunito</vt:lpstr>
      <vt:lpstr>Office Theme</vt:lpstr>
      <vt:lpstr>MapReduce</vt:lpstr>
      <vt:lpstr>Why MapReduce? </vt:lpstr>
      <vt:lpstr>PowerPoint Presentation</vt:lpstr>
      <vt:lpstr>PowerPoint Presentation</vt:lpstr>
      <vt:lpstr>How MapReduce Works?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</dc:title>
  <dc:creator>sudhakar tharuman</dc:creator>
  <cp:lastModifiedBy>sudhakar tharuman</cp:lastModifiedBy>
  <cp:revision>1</cp:revision>
  <dcterms:created xsi:type="dcterms:W3CDTF">2023-03-21T15:41:04Z</dcterms:created>
  <dcterms:modified xsi:type="dcterms:W3CDTF">2023-03-21T15:41:08Z</dcterms:modified>
</cp:coreProperties>
</file>