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E3EE0-1B1B-4D86-9908-5D0547527D87}" v="33" dt="2023-05-01T09:24:30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kar tharuman" userId="4e24b84b19560eb4" providerId="LiveId" clId="{420E3EE0-1B1B-4D86-9908-5D0547527D87}"/>
    <pc:docChg chg="undo custSel addSld modSld">
      <pc:chgData name="sudhakar tharuman" userId="4e24b84b19560eb4" providerId="LiveId" clId="{420E3EE0-1B1B-4D86-9908-5D0547527D87}" dt="2023-05-01T09:24:30.461" v="629" actId="27636"/>
      <pc:docMkLst>
        <pc:docMk/>
      </pc:docMkLst>
      <pc:sldChg chg="addSp delSp modSp new mod">
        <pc:chgData name="sudhakar tharuman" userId="4e24b84b19560eb4" providerId="LiveId" clId="{420E3EE0-1B1B-4D86-9908-5D0547527D87}" dt="2023-04-23T16:18:56.610" v="147" actId="20577"/>
        <pc:sldMkLst>
          <pc:docMk/>
          <pc:sldMk cId="100425022" sldId="265"/>
        </pc:sldMkLst>
        <pc:spChg chg="mod">
          <ac:chgData name="sudhakar tharuman" userId="4e24b84b19560eb4" providerId="LiveId" clId="{420E3EE0-1B1B-4D86-9908-5D0547527D87}" dt="2023-04-23T16:18:56.610" v="147" actId="20577"/>
          <ac:spMkLst>
            <pc:docMk/>
            <pc:sldMk cId="100425022" sldId="265"/>
            <ac:spMk id="3" creationId="{44066E8C-8A14-AA2D-F515-0C90FA595C95}"/>
          </ac:spMkLst>
        </pc:spChg>
        <pc:spChg chg="add del">
          <ac:chgData name="sudhakar tharuman" userId="4e24b84b19560eb4" providerId="LiveId" clId="{420E3EE0-1B1B-4D86-9908-5D0547527D87}" dt="2023-04-23T16:17:17.565" v="8"/>
          <ac:spMkLst>
            <pc:docMk/>
            <pc:sldMk cId="100425022" sldId="265"/>
            <ac:spMk id="4" creationId="{3DEA4058-F7AE-BE9E-FDF6-9D1CB2615839}"/>
          </ac:spMkLst>
        </pc:spChg>
        <pc:spChg chg="add del">
          <ac:chgData name="sudhakar tharuman" userId="4e24b84b19560eb4" providerId="LiveId" clId="{420E3EE0-1B1B-4D86-9908-5D0547527D87}" dt="2023-04-23T16:18:13.053" v="41"/>
          <ac:spMkLst>
            <pc:docMk/>
            <pc:sldMk cId="100425022" sldId="265"/>
            <ac:spMk id="5" creationId="{5D100A6F-B035-6306-37D6-60FC7AC98E39}"/>
          </ac:spMkLst>
        </pc:spChg>
      </pc:sldChg>
      <pc:sldChg chg="addSp delSp modSp new mod">
        <pc:chgData name="sudhakar tharuman" userId="4e24b84b19560eb4" providerId="LiveId" clId="{420E3EE0-1B1B-4D86-9908-5D0547527D87}" dt="2023-04-23T16:27:43.039" v="193" actId="1076"/>
        <pc:sldMkLst>
          <pc:docMk/>
          <pc:sldMk cId="1481057228" sldId="266"/>
        </pc:sldMkLst>
        <pc:spChg chg="mod">
          <ac:chgData name="sudhakar tharuman" userId="4e24b84b19560eb4" providerId="LiveId" clId="{420E3EE0-1B1B-4D86-9908-5D0547527D87}" dt="2023-04-23T16:19:18.973" v="148"/>
          <ac:spMkLst>
            <pc:docMk/>
            <pc:sldMk cId="1481057228" sldId="266"/>
            <ac:spMk id="2" creationId="{A90DE96B-D987-F5A1-4BE7-4BF4B2701794}"/>
          </ac:spMkLst>
        </pc:spChg>
        <pc:spChg chg="mod">
          <ac:chgData name="sudhakar tharuman" userId="4e24b84b19560eb4" providerId="LiveId" clId="{420E3EE0-1B1B-4D86-9908-5D0547527D87}" dt="2023-04-23T16:19:56.105" v="177" actId="20577"/>
          <ac:spMkLst>
            <pc:docMk/>
            <pc:sldMk cId="1481057228" sldId="266"/>
            <ac:spMk id="3" creationId="{ACF0D27A-D029-3977-85E4-EEAD44F4EB3B}"/>
          </ac:spMkLst>
        </pc:spChg>
        <pc:spChg chg="add del">
          <ac:chgData name="sudhakar tharuman" userId="4e24b84b19560eb4" providerId="LiveId" clId="{420E3EE0-1B1B-4D86-9908-5D0547527D87}" dt="2023-04-23T16:19:48.335" v="155"/>
          <ac:spMkLst>
            <pc:docMk/>
            <pc:sldMk cId="1481057228" sldId="266"/>
            <ac:spMk id="4" creationId="{9BB1A17E-07E4-0979-2AD3-64A6185F618C}"/>
          </ac:spMkLst>
        </pc:spChg>
        <pc:spChg chg="add del">
          <ac:chgData name="sudhakar tharuman" userId="4e24b84b19560eb4" providerId="LiveId" clId="{420E3EE0-1B1B-4D86-9908-5D0547527D87}" dt="2023-04-23T16:22:19.004" v="181"/>
          <ac:spMkLst>
            <pc:docMk/>
            <pc:sldMk cId="1481057228" sldId="266"/>
            <ac:spMk id="7" creationId="{52722019-98EB-E2EF-328A-FF057724FB32}"/>
          </ac:spMkLst>
        </pc:spChg>
        <pc:spChg chg="add mod">
          <ac:chgData name="sudhakar tharuman" userId="4e24b84b19560eb4" providerId="LiveId" clId="{420E3EE0-1B1B-4D86-9908-5D0547527D87}" dt="2023-04-23T16:22:25.624" v="184" actId="1076"/>
          <ac:spMkLst>
            <pc:docMk/>
            <pc:sldMk cId="1481057228" sldId="266"/>
            <ac:spMk id="9" creationId="{1322C023-BB39-A434-ED8E-4520487C9536}"/>
          </ac:spMkLst>
        </pc:spChg>
        <pc:spChg chg="add mod">
          <ac:chgData name="sudhakar tharuman" userId="4e24b84b19560eb4" providerId="LiveId" clId="{420E3EE0-1B1B-4D86-9908-5D0547527D87}" dt="2023-04-23T16:22:52.252" v="188" actId="1076"/>
          <ac:spMkLst>
            <pc:docMk/>
            <pc:sldMk cId="1481057228" sldId="266"/>
            <ac:spMk id="11" creationId="{FFA707B1-E780-DAE4-047F-7092355E3E02}"/>
          </ac:spMkLst>
        </pc:spChg>
        <pc:spChg chg="add del">
          <ac:chgData name="sudhakar tharuman" userId="4e24b84b19560eb4" providerId="LiveId" clId="{420E3EE0-1B1B-4D86-9908-5D0547527D87}" dt="2023-04-23T16:27:36.290" v="190"/>
          <ac:spMkLst>
            <pc:docMk/>
            <pc:sldMk cId="1481057228" sldId="266"/>
            <ac:spMk id="12" creationId="{9D1947AC-0863-8F00-BFE2-E3BA9C21F53B}"/>
          </ac:spMkLst>
        </pc:spChg>
        <pc:spChg chg="add mod">
          <ac:chgData name="sudhakar tharuman" userId="4e24b84b19560eb4" providerId="LiveId" clId="{420E3EE0-1B1B-4D86-9908-5D0547527D87}" dt="2023-04-23T16:27:43.039" v="193" actId="1076"/>
          <ac:spMkLst>
            <pc:docMk/>
            <pc:sldMk cId="1481057228" sldId="266"/>
            <ac:spMk id="14" creationId="{2656EF91-9CA4-CAB5-460A-63DA875A945D}"/>
          </ac:spMkLst>
        </pc:spChg>
        <pc:picChg chg="add mod">
          <ac:chgData name="sudhakar tharuman" userId="4e24b84b19560eb4" providerId="LiveId" clId="{420E3EE0-1B1B-4D86-9908-5D0547527D87}" dt="2023-04-23T16:22:47.037" v="187" actId="1076"/>
          <ac:picMkLst>
            <pc:docMk/>
            <pc:sldMk cId="1481057228" sldId="266"/>
            <ac:picMk id="6" creationId="{9C941F86-6E64-156D-9E77-4EB9DF0F33B5}"/>
          </ac:picMkLst>
        </pc:picChg>
      </pc:sldChg>
      <pc:sldChg chg="modSp new mod">
        <pc:chgData name="sudhakar tharuman" userId="4e24b84b19560eb4" providerId="LiveId" clId="{420E3EE0-1B1B-4D86-9908-5D0547527D87}" dt="2023-04-23T16:29:33.856" v="243" actId="20577"/>
        <pc:sldMkLst>
          <pc:docMk/>
          <pc:sldMk cId="3117693072" sldId="267"/>
        </pc:sldMkLst>
        <pc:spChg chg="mod">
          <ac:chgData name="sudhakar tharuman" userId="4e24b84b19560eb4" providerId="LiveId" clId="{420E3EE0-1B1B-4D86-9908-5D0547527D87}" dt="2023-04-23T16:28:26.876" v="194"/>
          <ac:spMkLst>
            <pc:docMk/>
            <pc:sldMk cId="3117693072" sldId="267"/>
            <ac:spMk id="2" creationId="{0C01F06D-E09E-8C02-0BC3-E6A29C49187E}"/>
          </ac:spMkLst>
        </pc:spChg>
        <pc:spChg chg="mod">
          <ac:chgData name="sudhakar tharuman" userId="4e24b84b19560eb4" providerId="LiveId" clId="{420E3EE0-1B1B-4D86-9908-5D0547527D87}" dt="2023-04-23T16:29:33.856" v="243" actId="20577"/>
          <ac:spMkLst>
            <pc:docMk/>
            <pc:sldMk cId="3117693072" sldId="267"/>
            <ac:spMk id="3" creationId="{85959B6B-D1F5-5F5E-EA83-B6D472885334}"/>
          </ac:spMkLst>
        </pc:spChg>
      </pc:sldChg>
      <pc:sldChg chg="addSp delSp modSp new mod">
        <pc:chgData name="sudhakar tharuman" userId="4e24b84b19560eb4" providerId="LiveId" clId="{420E3EE0-1B1B-4D86-9908-5D0547527D87}" dt="2023-04-23T16:35:06.218" v="305" actId="20577"/>
        <pc:sldMkLst>
          <pc:docMk/>
          <pc:sldMk cId="1173651170" sldId="268"/>
        </pc:sldMkLst>
        <pc:spChg chg="mod">
          <ac:chgData name="sudhakar tharuman" userId="4e24b84b19560eb4" providerId="LiveId" clId="{420E3EE0-1B1B-4D86-9908-5D0547527D87}" dt="2023-04-23T16:35:06.218" v="305" actId="20577"/>
          <ac:spMkLst>
            <pc:docMk/>
            <pc:sldMk cId="1173651170" sldId="268"/>
            <ac:spMk id="2" creationId="{4CD38241-4B21-1479-4496-074447713595}"/>
          </ac:spMkLst>
        </pc:spChg>
        <pc:spChg chg="mod">
          <ac:chgData name="sudhakar tharuman" userId="4e24b84b19560eb4" providerId="LiveId" clId="{420E3EE0-1B1B-4D86-9908-5D0547527D87}" dt="2023-04-23T16:34:36.461" v="302" actId="20577"/>
          <ac:spMkLst>
            <pc:docMk/>
            <pc:sldMk cId="1173651170" sldId="268"/>
            <ac:spMk id="3" creationId="{A18BCDC9-CF73-B8F1-3343-958757CB4947}"/>
          </ac:spMkLst>
        </pc:spChg>
        <pc:spChg chg="add del">
          <ac:chgData name="sudhakar tharuman" userId="4e24b84b19560eb4" providerId="LiveId" clId="{420E3EE0-1B1B-4D86-9908-5D0547527D87}" dt="2023-04-23T16:30:32.215" v="249"/>
          <ac:spMkLst>
            <pc:docMk/>
            <pc:sldMk cId="1173651170" sldId="268"/>
            <ac:spMk id="4" creationId="{FCDEAE7C-A2BC-C54B-C32A-EC04D79E04E9}"/>
          </ac:spMkLst>
        </pc:spChg>
      </pc:sldChg>
      <pc:sldChg chg="addSp delSp modSp new mod">
        <pc:chgData name="sudhakar tharuman" userId="4e24b84b19560eb4" providerId="LiveId" clId="{420E3EE0-1B1B-4D86-9908-5D0547527D87}" dt="2023-04-23T16:36:42.716" v="325" actId="20577"/>
        <pc:sldMkLst>
          <pc:docMk/>
          <pc:sldMk cId="3295010401" sldId="269"/>
        </pc:sldMkLst>
        <pc:spChg chg="mod">
          <ac:chgData name="sudhakar tharuman" userId="4e24b84b19560eb4" providerId="LiveId" clId="{420E3EE0-1B1B-4D86-9908-5D0547527D87}" dt="2023-04-23T16:35:09.468" v="306"/>
          <ac:spMkLst>
            <pc:docMk/>
            <pc:sldMk cId="3295010401" sldId="269"/>
            <ac:spMk id="2" creationId="{71D61B52-1E2A-5C93-B0BD-D2E702D80231}"/>
          </ac:spMkLst>
        </pc:spChg>
        <pc:spChg chg="mod">
          <ac:chgData name="sudhakar tharuman" userId="4e24b84b19560eb4" providerId="LiveId" clId="{420E3EE0-1B1B-4D86-9908-5D0547527D87}" dt="2023-04-23T16:35:52.894" v="317"/>
          <ac:spMkLst>
            <pc:docMk/>
            <pc:sldMk cId="3295010401" sldId="269"/>
            <ac:spMk id="3" creationId="{004870DE-12C1-231B-D3CA-5A0717C70947}"/>
          </ac:spMkLst>
        </pc:spChg>
        <pc:spChg chg="add del">
          <ac:chgData name="sudhakar tharuman" userId="4e24b84b19560eb4" providerId="LiveId" clId="{420E3EE0-1B1B-4D86-9908-5D0547527D87}" dt="2023-04-23T16:35:43.348" v="309"/>
          <ac:spMkLst>
            <pc:docMk/>
            <pc:sldMk cId="3295010401" sldId="269"/>
            <ac:spMk id="4" creationId="{D5C5393C-8BD3-F248-7CF4-057164C1F4B8}"/>
          </ac:spMkLst>
        </pc:spChg>
        <pc:spChg chg="add mod">
          <ac:chgData name="sudhakar tharuman" userId="4e24b84b19560eb4" providerId="LiveId" clId="{420E3EE0-1B1B-4D86-9908-5D0547527D87}" dt="2023-04-23T16:36:42.716" v="325" actId="20577"/>
          <ac:spMkLst>
            <pc:docMk/>
            <pc:sldMk cId="3295010401" sldId="269"/>
            <ac:spMk id="6" creationId="{79738D41-2157-55AD-E16F-87CC2363E8F4}"/>
          </ac:spMkLst>
        </pc:spChg>
      </pc:sldChg>
      <pc:sldChg chg="modSp new mod">
        <pc:chgData name="sudhakar tharuman" userId="4e24b84b19560eb4" providerId="LiveId" clId="{420E3EE0-1B1B-4D86-9908-5D0547527D87}" dt="2023-04-26T04:49:15.689" v="414" actId="20577"/>
        <pc:sldMkLst>
          <pc:docMk/>
          <pc:sldMk cId="1218888961" sldId="270"/>
        </pc:sldMkLst>
        <pc:spChg chg="mod">
          <ac:chgData name="sudhakar tharuman" userId="4e24b84b19560eb4" providerId="LiveId" clId="{420E3EE0-1B1B-4D86-9908-5D0547527D87}" dt="2023-04-26T04:48:36.663" v="350" actId="20577"/>
          <ac:spMkLst>
            <pc:docMk/>
            <pc:sldMk cId="1218888961" sldId="270"/>
            <ac:spMk id="2" creationId="{C1004125-2479-D27E-7776-C4A9BB01F5DF}"/>
          </ac:spMkLst>
        </pc:spChg>
        <pc:spChg chg="mod">
          <ac:chgData name="sudhakar tharuman" userId="4e24b84b19560eb4" providerId="LiveId" clId="{420E3EE0-1B1B-4D86-9908-5D0547527D87}" dt="2023-04-26T04:49:15.689" v="414" actId="20577"/>
          <ac:spMkLst>
            <pc:docMk/>
            <pc:sldMk cId="1218888961" sldId="270"/>
            <ac:spMk id="3" creationId="{3D313D95-139A-F066-4B26-21D6B5F1ABD5}"/>
          </ac:spMkLst>
        </pc:spChg>
      </pc:sldChg>
      <pc:sldChg chg="addSp delSp modSp new mod">
        <pc:chgData name="sudhakar tharuman" userId="4e24b84b19560eb4" providerId="LiveId" clId="{420E3EE0-1B1B-4D86-9908-5D0547527D87}" dt="2023-04-26T04:52:31.385" v="500" actId="20577"/>
        <pc:sldMkLst>
          <pc:docMk/>
          <pc:sldMk cId="1216887237" sldId="271"/>
        </pc:sldMkLst>
        <pc:spChg chg="mod">
          <ac:chgData name="sudhakar tharuman" userId="4e24b84b19560eb4" providerId="LiveId" clId="{420E3EE0-1B1B-4D86-9908-5D0547527D87}" dt="2023-04-26T04:49:37.270" v="446" actId="20577"/>
          <ac:spMkLst>
            <pc:docMk/>
            <pc:sldMk cId="1216887237" sldId="271"/>
            <ac:spMk id="2" creationId="{95449073-1A0E-4470-76BD-47B82EE33A38}"/>
          </ac:spMkLst>
        </pc:spChg>
        <pc:spChg chg="add del mod">
          <ac:chgData name="sudhakar tharuman" userId="4e24b84b19560eb4" providerId="LiveId" clId="{420E3EE0-1B1B-4D86-9908-5D0547527D87}" dt="2023-04-26T04:52:31.385" v="500" actId="20577"/>
          <ac:spMkLst>
            <pc:docMk/>
            <pc:sldMk cId="1216887237" sldId="271"/>
            <ac:spMk id="3" creationId="{D6807BD8-296E-675D-D435-F61B8C51D8B8}"/>
          </ac:spMkLst>
        </pc:spChg>
        <pc:spChg chg="add del mod">
          <ac:chgData name="sudhakar tharuman" userId="4e24b84b19560eb4" providerId="LiveId" clId="{420E3EE0-1B1B-4D86-9908-5D0547527D87}" dt="2023-04-26T04:51:44.716" v="448"/>
          <ac:spMkLst>
            <pc:docMk/>
            <pc:sldMk cId="1216887237" sldId="271"/>
            <ac:spMk id="4" creationId="{6F5B51B7-32C0-1A0D-E4B5-0B7A89D22D4F}"/>
          </ac:spMkLst>
        </pc:spChg>
        <pc:spChg chg="add del">
          <ac:chgData name="sudhakar tharuman" userId="4e24b84b19560eb4" providerId="LiveId" clId="{420E3EE0-1B1B-4D86-9908-5D0547527D87}" dt="2023-04-26T04:52:06.646" v="469"/>
          <ac:spMkLst>
            <pc:docMk/>
            <pc:sldMk cId="1216887237" sldId="271"/>
            <ac:spMk id="5" creationId="{68DDE571-49B2-9318-5765-DE267657EB97}"/>
          </ac:spMkLst>
        </pc:spChg>
      </pc:sldChg>
      <pc:sldChg chg="modSp new mod">
        <pc:chgData name="sudhakar tharuman" userId="4e24b84b19560eb4" providerId="LiveId" clId="{420E3EE0-1B1B-4D86-9908-5D0547527D87}" dt="2023-04-26T04:53:05.360" v="513" actId="20577"/>
        <pc:sldMkLst>
          <pc:docMk/>
          <pc:sldMk cId="626279823" sldId="272"/>
        </pc:sldMkLst>
        <pc:spChg chg="mod">
          <ac:chgData name="sudhakar tharuman" userId="4e24b84b19560eb4" providerId="LiveId" clId="{420E3EE0-1B1B-4D86-9908-5D0547527D87}" dt="2023-04-26T04:52:39.584" v="501"/>
          <ac:spMkLst>
            <pc:docMk/>
            <pc:sldMk cId="626279823" sldId="272"/>
            <ac:spMk id="2" creationId="{28EFFB3B-B511-CD60-00B2-13384D9D0E92}"/>
          </ac:spMkLst>
        </pc:spChg>
        <pc:spChg chg="mod">
          <ac:chgData name="sudhakar tharuman" userId="4e24b84b19560eb4" providerId="LiveId" clId="{420E3EE0-1B1B-4D86-9908-5D0547527D87}" dt="2023-04-26T04:53:05.360" v="513" actId="20577"/>
          <ac:spMkLst>
            <pc:docMk/>
            <pc:sldMk cId="626279823" sldId="272"/>
            <ac:spMk id="3" creationId="{134A7519-A793-5496-BA5C-5E94EAF134CB}"/>
          </ac:spMkLst>
        </pc:spChg>
      </pc:sldChg>
      <pc:sldChg chg="modSp new mod">
        <pc:chgData name="sudhakar tharuman" userId="4e24b84b19560eb4" providerId="LiveId" clId="{420E3EE0-1B1B-4D86-9908-5D0547527D87}" dt="2023-05-01T09:21:51.822" v="591" actId="20577"/>
        <pc:sldMkLst>
          <pc:docMk/>
          <pc:sldMk cId="3229874747" sldId="273"/>
        </pc:sldMkLst>
        <pc:spChg chg="mod">
          <ac:chgData name="sudhakar tharuman" userId="4e24b84b19560eb4" providerId="LiveId" clId="{420E3EE0-1B1B-4D86-9908-5D0547527D87}" dt="2023-05-01T09:21:16.442" v="534" actId="20577"/>
          <ac:spMkLst>
            <pc:docMk/>
            <pc:sldMk cId="3229874747" sldId="273"/>
            <ac:spMk id="2" creationId="{CF906F12-6C3A-BE67-2554-BA29B579885D}"/>
          </ac:spMkLst>
        </pc:spChg>
        <pc:spChg chg="mod">
          <ac:chgData name="sudhakar tharuman" userId="4e24b84b19560eb4" providerId="LiveId" clId="{420E3EE0-1B1B-4D86-9908-5D0547527D87}" dt="2023-05-01T09:21:51.822" v="591" actId="20577"/>
          <ac:spMkLst>
            <pc:docMk/>
            <pc:sldMk cId="3229874747" sldId="273"/>
            <ac:spMk id="3" creationId="{50B6E8A3-E07F-50F6-7DA5-7BD93856C051}"/>
          </ac:spMkLst>
        </pc:spChg>
      </pc:sldChg>
      <pc:sldChg chg="addSp delSp modSp new mod">
        <pc:chgData name="sudhakar tharuman" userId="4e24b84b19560eb4" providerId="LiveId" clId="{420E3EE0-1B1B-4D86-9908-5D0547527D87}" dt="2023-05-01T09:24:30.461" v="629" actId="27636"/>
        <pc:sldMkLst>
          <pc:docMk/>
          <pc:sldMk cId="588529622" sldId="274"/>
        </pc:sldMkLst>
        <pc:spChg chg="mod">
          <ac:chgData name="sudhakar tharuman" userId="4e24b84b19560eb4" providerId="LiveId" clId="{420E3EE0-1B1B-4D86-9908-5D0547527D87}" dt="2023-05-01T09:23:20.495" v="594"/>
          <ac:spMkLst>
            <pc:docMk/>
            <pc:sldMk cId="588529622" sldId="274"/>
            <ac:spMk id="2" creationId="{0C8599AE-0B1C-3121-3B49-B8BD64CB6355}"/>
          </ac:spMkLst>
        </pc:spChg>
        <pc:spChg chg="mod">
          <ac:chgData name="sudhakar tharuman" userId="4e24b84b19560eb4" providerId="LiveId" clId="{420E3EE0-1B1B-4D86-9908-5D0547527D87}" dt="2023-05-01T09:24:30.461" v="629" actId="27636"/>
          <ac:spMkLst>
            <pc:docMk/>
            <pc:sldMk cId="588529622" sldId="274"/>
            <ac:spMk id="3" creationId="{0F13BA3F-5B1A-E435-DB9B-3E11F920F334}"/>
          </ac:spMkLst>
        </pc:spChg>
        <pc:spChg chg="add del">
          <ac:chgData name="sudhakar tharuman" userId="4e24b84b19560eb4" providerId="LiveId" clId="{420E3EE0-1B1B-4D86-9908-5D0547527D87}" dt="2023-05-01T09:24:27.631" v="626"/>
          <ac:spMkLst>
            <pc:docMk/>
            <pc:sldMk cId="588529622" sldId="274"/>
            <ac:spMk id="4" creationId="{50F4BA61-56E8-970B-9CF9-B193934D0DBA}"/>
          </ac:spMkLst>
        </pc:spChg>
      </pc:sldChg>
      <pc:sldChg chg="new">
        <pc:chgData name="sudhakar tharuman" userId="4e24b84b19560eb4" providerId="LiveId" clId="{420E3EE0-1B1B-4D86-9908-5D0547527D87}" dt="2023-05-01T09:21:06.151" v="516" actId="680"/>
        <pc:sldMkLst>
          <pc:docMk/>
          <pc:sldMk cId="1109501071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B18F-06CD-5E93-A94C-FAF054B2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54CBC-DA07-76A4-21A6-5FBC7A93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5422-FD68-CD7C-EC8E-B8CD3001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3A104-4E14-0DBB-A24D-9B8540A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A1139-4B7C-8900-3FFE-31EE2493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DE1C-B81F-163D-A59B-209D6997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054E4-F4EA-7134-77EF-EAD56CB6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5BEE-A662-61A1-D95B-2ACC7C0B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A9B5-B546-328A-E282-135258E0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A441-9D65-1CA2-0436-EB109830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6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106C5-C28A-692C-087C-A019ABF93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29C85-2DEC-09D1-5B36-45E305AB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94CB-ECCF-312F-71AA-21A6B4F6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0E66-4665-1B1C-2F39-CCB2B7F4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D831-6B33-2352-F6D6-45961FF1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1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B943-93B0-7B3F-6B57-39B82FE1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F255-2E0A-2C62-7A94-FDD17093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B3F0-8673-DA1D-B7CA-EB707BBB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95C1-B86A-8511-8590-1345305F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7742-0D6D-F005-5AF7-895D43CC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2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A16C-05D8-D716-3A24-C82FA5AB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9EFEC-36BE-AE27-75E7-7B3330FF2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5E1A-D28D-2BB0-A48E-B565D5DB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E93C-45BD-E928-236F-8C788E03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6F2F-8D5C-3657-C036-8429C2D8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15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801E-A18E-0A81-DFE9-4944B310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28C9-8335-9785-0EE1-EBC3D0D0A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5950B-1C51-7944-8AF0-157B297A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59A9E-B846-4A06-ADF4-C26C29F7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A47D0-3348-A74F-21E8-6DAD8BEE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16697-DCD2-0850-6CE2-B72C1E92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3E4-A649-56E6-B3F6-F2231807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8718-D5FD-054E-1B06-457E5F08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E0780-8925-846F-7AA7-822B5552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FA1B4-58D5-71B6-FC41-1761A017D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5D9AC-6848-AD02-3451-129591787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97AB4-B1B8-CEF9-6C2E-1990C6F8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1122F-FCC1-82CB-A0F1-BE7F693F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D3B39-3504-7C4D-08FC-B603BB3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19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4462-16AE-37EB-67D3-BD566E77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06F47-4719-CABA-813E-05EACD83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A922D-2162-2C39-46E6-B85EE47A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B20B1-9AF4-645D-20E9-DD54A6D8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72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612F-F49B-A556-D401-67E8CC7A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F7E6B-8150-8392-6318-4ECFDEE7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1AD1D-9CBB-7A5B-C0D0-FAB1B2C8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1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C281-F08E-9A51-1D06-C5C4476F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049B-2C43-AA9E-A7B4-C54AD78A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0152-8C69-9070-B0A1-736B3555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C0AEC-B194-A0E2-B2E4-FF153053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5680-A61C-FBFA-56C7-F41BDADA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3BDF-328F-4104-8ACF-E2FDA48F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18EB-3BFE-138E-9875-C5291E66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1E00-80A2-B3FC-BCDC-46CFBBF79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12954-1416-FFBE-ABC5-CB1F6C90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34E48-AC0F-F88D-E62B-3A818C6C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DB3A4-1D4D-BA19-481C-24CF6CBE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C4FB8-B8F5-D69D-2070-5E42D3B2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95541-BB99-A2F7-07E9-464C604B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0027-96D2-242E-18DA-0F8A526F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C0EF3-5B89-3EB2-4971-6FCE32DAE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AD20-D43A-495C-8076-74DD200A28AF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56FF0-A824-E56D-3E62-3A2F1B3A7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EAA7-AA1B-36A2-F036-AB2BBAA43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DD8E-B3DC-4136-B8B3-91B6AC521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D2FE-CB11-3507-F367-A3A9522F0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F4E9-CDF2-8D89-5CCC-D28ACC836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12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BBF9-08E5-E2F1-F215-424AEF9C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6E8C-8A14-AA2D-F515-0C90FA59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Example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First, check the list of available databases by using the command,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show dbs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b="1" dirty="0"/>
              <a:t>show </a:t>
            </a:r>
            <a:r>
              <a:rPr lang="en-IN" b="1" dirty="0" err="1"/>
              <a:t>dbs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           use </a:t>
            </a:r>
            <a:r>
              <a:rPr lang="en-IN" b="1" dirty="0" err="1"/>
              <a:t>mydb</a:t>
            </a:r>
            <a:r>
              <a:rPr lang="en-IN" b="1" dirty="0"/>
              <a:t>       //create a database</a:t>
            </a:r>
          </a:p>
          <a:p>
            <a:pPr marL="0" indent="0">
              <a:buNone/>
            </a:pPr>
            <a:r>
              <a:rPr lang="en-IN" b="1" dirty="0"/>
              <a:t>                       </a:t>
            </a:r>
            <a:r>
              <a:rPr lang="en-IN" b="1" dirty="0" err="1"/>
              <a:t>db.dropDatabase</a:t>
            </a:r>
            <a:r>
              <a:rPr lang="en-IN" b="1" dirty="0"/>
              <a:t>()       // dropping a database</a:t>
            </a:r>
          </a:p>
        </p:txBody>
      </p:sp>
    </p:spTree>
    <p:extLst>
      <p:ext uri="{BB962C8B-B14F-4D97-AF65-F5344CB8AC3E}">
        <p14:creationId xmlns:p14="http://schemas.microsoft.com/office/powerpoint/2010/main" val="10042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E96B-D987-F5A1-4BE7-4BF4B270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createCollection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D27A-D029-3977-85E4-EEAD44F4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Syntax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db.createCollection</a:t>
            </a:r>
            <a:r>
              <a:rPr lang="en-IN" dirty="0"/>
              <a:t>(name, options)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41F86-6E64-156D-9E77-4EB9DF0F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96" y="2998244"/>
            <a:ext cx="6873836" cy="1577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2C023-BB39-A434-ED8E-4520487C9536}"/>
              </a:ext>
            </a:extLst>
          </p:cNvPr>
          <p:cNvSpPr txBox="1"/>
          <p:nvPr/>
        </p:nvSpPr>
        <p:spPr>
          <a:xfrm>
            <a:off x="2425817" y="479730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db.createCollection</a:t>
            </a:r>
            <a:r>
              <a:rPr lang="en-IN" dirty="0"/>
              <a:t>("</a:t>
            </a:r>
            <a:r>
              <a:rPr lang="en-IN" dirty="0" err="1"/>
              <a:t>mycollection</a:t>
            </a:r>
            <a:r>
              <a:rPr lang="en-IN" dirty="0"/>
              <a:t>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707B1-E780-DAE4-047F-7092355E3E02}"/>
              </a:ext>
            </a:extLst>
          </p:cNvPr>
          <p:cNvSpPr txBox="1"/>
          <p:nvPr/>
        </p:nvSpPr>
        <p:spPr>
          <a:xfrm>
            <a:off x="2425817" y="538822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show collections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6EF91-9CA4-CAB5-460A-63DA875A945D}"/>
              </a:ext>
            </a:extLst>
          </p:cNvPr>
          <p:cNvSpPr txBox="1"/>
          <p:nvPr/>
        </p:nvSpPr>
        <p:spPr>
          <a:xfrm>
            <a:off x="2425817" y="59791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db.COLLECTION_NAME.drop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105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F06D-E09E-8C02-0BC3-E6A29C49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MongoDB supports many 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9B6B-D1F5-5F5E-EA83-B6D47288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Boolean </a:t>
            </a:r>
          </a:p>
          <a:p>
            <a:r>
              <a:rPr lang="en-US" dirty="0"/>
              <a:t>Double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Min/ Max keys</a:t>
            </a:r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Arrays</a:t>
            </a:r>
            <a:endParaRPr lang="en-US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Timestamp</a:t>
            </a:r>
            <a:endParaRPr lang="en-US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Object</a:t>
            </a:r>
            <a:endParaRPr lang="en-US" b="1" dirty="0">
              <a:solidFill>
                <a:srgbClr val="000000"/>
              </a:solidFill>
              <a:latin typeface="Nunito" pitchFamily="2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Null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Nunito" pitchFamily="2" charset="0"/>
              </a:rPr>
              <a:t>Symbol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69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8241-4B21-1479-4496-07444771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insertOne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CDC9-CF73-B8F1-3343-958757CB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 insert data into MongoDB collection, you need to use MongoDB's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insert()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or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save()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method.</a:t>
            </a:r>
          </a:p>
          <a:p>
            <a:r>
              <a:rPr lang="en-IN" b="0" i="0" dirty="0">
                <a:effectLst/>
                <a:latin typeface="Heebo" pitchFamily="2" charset="-79"/>
                <a:cs typeface="Heebo" pitchFamily="2" charset="-79"/>
              </a:rPr>
              <a:t>Syntax</a:t>
            </a:r>
          </a:p>
          <a:p>
            <a:pPr marL="0" indent="0">
              <a:buNone/>
            </a:pPr>
            <a:r>
              <a:rPr lang="fr-FR" dirty="0"/>
              <a:t>               </a:t>
            </a:r>
            <a:r>
              <a:rPr lang="fr-FR" dirty="0" err="1"/>
              <a:t>db.COLLECTION_NAME.insertOne</a:t>
            </a:r>
            <a:r>
              <a:rPr lang="fr-FR" dirty="0"/>
              <a:t>(document)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db.empDetails.insertOne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First_Name</a:t>
            </a:r>
            <a:r>
              <a:rPr lang="en-US" dirty="0"/>
              <a:t>: “Aditya",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Last_Name</a:t>
            </a:r>
            <a:r>
              <a:rPr lang="en-US" dirty="0"/>
              <a:t>: "Sharma",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Date_Of_Birth</a:t>
            </a:r>
            <a:r>
              <a:rPr lang="en-US" dirty="0"/>
              <a:t>: "1995-09-26",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e_mail</a:t>
            </a:r>
            <a:r>
              <a:rPr lang="en-US" dirty="0"/>
              <a:t>: “adi_sharma.123@gmail.com",</a:t>
            </a:r>
          </a:p>
          <a:p>
            <a:pPr marL="0" indent="0">
              <a:buNone/>
            </a:pPr>
            <a:r>
              <a:rPr lang="en-US" dirty="0"/>
              <a:t>		phone: "9848022338"</a:t>
            </a:r>
          </a:p>
          <a:p>
            <a:pPr marL="0" indent="0">
              <a:buNone/>
            </a:pPr>
            <a:r>
              <a:rPr lang="en-US" dirty="0"/>
              <a:t>	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65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1B52-1E2A-5C93-B0BD-D2E702D8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insertMany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70DE-12C1-231B-D3CA-5A0717C7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insert multiple documents using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insertMany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() method. To this method you need to pass an array of documents.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38D41-2157-55AD-E16F-87CC2363E8F4}"/>
              </a:ext>
            </a:extLst>
          </p:cNvPr>
          <p:cNvSpPr txBox="1"/>
          <p:nvPr/>
        </p:nvSpPr>
        <p:spPr>
          <a:xfrm>
            <a:off x="3601616" y="2743200"/>
            <a:ext cx="55447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db.empDetails.insertMany</a:t>
            </a:r>
            <a:r>
              <a:rPr lang="en-US" sz="1400" dirty="0"/>
              <a:t>(</a:t>
            </a:r>
          </a:p>
          <a:p>
            <a:r>
              <a:rPr lang="en-US" sz="1400" dirty="0"/>
              <a:t>	[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First_Name</a:t>
            </a:r>
            <a:r>
              <a:rPr lang="en-US" sz="1400" dirty="0"/>
              <a:t>: "Radhika",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Last_Name</a:t>
            </a:r>
            <a:r>
              <a:rPr lang="en-US" sz="1400" dirty="0"/>
              <a:t>: "Sharma",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Date_Of_Birth</a:t>
            </a:r>
            <a:r>
              <a:rPr lang="en-US" sz="1400" dirty="0"/>
              <a:t>: "1995-09-26",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e_mail</a:t>
            </a:r>
            <a:r>
              <a:rPr lang="en-US" sz="1400" dirty="0"/>
              <a:t>: "radhika_sharma.123@gmail.com",</a:t>
            </a:r>
          </a:p>
          <a:p>
            <a:r>
              <a:rPr lang="en-US" sz="1400" dirty="0"/>
              <a:t>			phone: "9000012345"</a:t>
            </a:r>
          </a:p>
          <a:p>
            <a:r>
              <a:rPr lang="en-US" sz="1400" dirty="0"/>
              <a:t>		},</a:t>
            </a:r>
          </a:p>
          <a:p>
            <a:r>
              <a:rPr lang="en-US" sz="1400" dirty="0"/>
              <a:t>		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First_Name</a:t>
            </a:r>
            <a:r>
              <a:rPr lang="en-US" sz="1400" dirty="0"/>
              <a:t>: "Rachel",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Last_Name</a:t>
            </a:r>
            <a:r>
              <a:rPr lang="en-US" sz="1400" dirty="0"/>
              <a:t>: "Christopher",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Date_Of_Birth</a:t>
            </a:r>
            <a:r>
              <a:rPr lang="en-US" sz="1400" dirty="0"/>
              <a:t>: "1990-02-16",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e_mail</a:t>
            </a:r>
            <a:r>
              <a:rPr lang="en-US" sz="1400" dirty="0"/>
              <a:t>: "Rachel_Christopher.123@gmail.com",</a:t>
            </a:r>
          </a:p>
          <a:p>
            <a:r>
              <a:rPr lang="en-US" sz="1400" dirty="0"/>
              <a:t>			phone: "9000054321"</a:t>
            </a:r>
          </a:p>
          <a:p>
            <a:r>
              <a:rPr lang="en-US" sz="1400" dirty="0"/>
              <a:t>		} ])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9501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125-2479-D27E-7776-C4A9BB0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findOne</a:t>
            </a:r>
            <a:r>
              <a:rPr lang="en-IN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3D95-139A-F066-4B26-21D6B5F1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db.empdetail.findOne</a:t>
            </a:r>
            <a:r>
              <a:rPr lang="en-IN" dirty="0"/>
              <a:t>({name:”</a:t>
            </a:r>
            <a:r>
              <a:rPr lang="en-IN" dirty="0" err="1"/>
              <a:t>arun</a:t>
            </a:r>
            <a:r>
              <a:rPr lang="en-IN" dirty="0"/>
              <a:t>”})</a:t>
            </a:r>
          </a:p>
        </p:txBody>
      </p:sp>
    </p:spTree>
    <p:extLst>
      <p:ext uri="{BB962C8B-B14F-4D97-AF65-F5344CB8AC3E}">
        <p14:creationId xmlns:p14="http://schemas.microsoft.com/office/powerpoint/2010/main" val="121888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9073-1A0E-4470-76BD-47B82EE3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updateOne</a:t>
            </a:r>
            <a:r>
              <a:rPr lang="en-IN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7BD8-296E-675D-D435-F61B8C51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db.COLLECTION_NAME.updateOne</a:t>
            </a:r>
            <a:r>
              <a:rPr lang="en-US" dirty="0"/>
              <a:t>(&lt;filter&gt;, &lt;update&gt;)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err="1"/>
              <a:t>db.empDetails.updateOne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	{</a:t>
            </a:r>
            <a:r>
              <a:rPr lang="en-IN" dirty="0" err="1"/>
              <a:t>First_Name</a:t>
            </a:r>
            <a:r>
              <a:rPr lang="en-IN" dirty="0"/>
              <a:t>: ‘</a:t>
            </a:r>
            <a:r>
              <a:rPr lang="en-IN" dirty="0" err="1"/>
              <a:t>arun</a:t>
            </a:r>
            <a:r>
              <a:rPr lang="en-IN" dirty="0"/>
              <a:t>'},</a:t>
            </a:r>
          </a:p>
          <a:p>
            <a:pPr marL="0" indent="0">
              <a:buNone/>
            </a:pPr>
            <a:r>
              <a:rPr lang="en-IN" dirty="0"/>
              <a:t>	{ $set: { Age: '30',e_mail: ‘arun_newemail@gmail.com'}}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88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FB3B-B511-CD60-00B2-13384D9D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MongoDB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updateMany</a:t>
            </a: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() method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7519-A793-5496-BA5C-5E94EAF1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Example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db.empDetails.updateMany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	{Age:{ $</a:t>
            </a:r>
            <a:r>
              <a:rPr lang="en-IN" dirty="0" err="1"/>
              <a:t>gt</a:t>
            </a:r>
            <a:r>
              <a:rPr lang="en-IN" dirty="0"/>
              <a:t>: "25" }},</a:t>
            </a:r>
          </a:p>
          <a:p>
            <a:pPr marL="0" indent="0">
              <a:buNone/>
            </a:pPr>
            <a:r>
              <a:rPr lang="en-IN" dirty="0"/>
              <a:t>	{ $set: { Age: '00'}}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6279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6F12-6C3A-BE67-2554-BA29B579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find()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E8A3-E07F-50F6-7DA5-7BD93856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select all the documents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db.coll_name.find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298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99AE-0B1C-3121-3B49-B8BD64CB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BA3F-5B1A-E435-DB9B-3E11F920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Syntax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db.collection.find</a:t>
            </a:r>
            <a:r>
              <a:rPr lang="en-US" dirty="0"/>
              <a:t>({}, {field1: value2, field2: value2, ..})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value of the field is set to 1 or true, then it means the field will include in the return document.</a:t>
            </a:r>
          </a:p>
          <a:p>
            <a:pPr marL="0" indent="0">
              <a:buNone/>
            </a:pPr>
            <a:r>
              <a:rPr lang="en-US" dirty="0"/>
              <a:t>If the value of the field is set to 0 or false, then it means the field will not include in the return document.</a:t>
            </a:r>
          </a:p>
          <a:p>
            <a:pPr marL="0" indent="0">
              <a:buNone/>
            </a:pPr>
            <a:r>
              <a:rPr lang="en-US" dirty="0"/>
              <a:t>You are allowed to use projection operators, but find() method does not support following projection operators, i.e., $, $</a:t>
            </a:r>
            <a:r>
              <a:rPr lang="en-US" dirty="0" err="1"/>
              <a:t>elemMatch</a:t>
            </a:r>
            <a:r>
              <a:rPr lang="en-US" dirty="0"/>
              <a:t>, $slice, and $meta.</a:t>
            </a:r>
          </a:p>
          <a:p>
            <a:pPr marL="0" indent="0">
              <a:buNone/>
            </a:pPr>
            <a:r>
              <a:rPr lang="en-US"/>
              <a:t>There is no need to set _id field to 1 to return _id field, the find() method always return _id unless you set a _id field to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52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59EC-1D70-8573-FAA5-ADFAC56D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  <a:t>Basic of MongoDB Commands</a:t>
            </a:r>
            <a:b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A2DB-B818-51A6-6225-D3BF8A25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1. Create Database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2. Drop Database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3. Create Collection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4. Drop Collection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5. Insert Document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6. Query Document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59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07BA-3074-84F8-EF2E-7868A97B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3CDC-4367-02A9-81E4-42E9FB497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50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2FE8-0F2B-D326-ECCA-77628A94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  <a:t>Intermediate MongoDB Commands</a:t>
            </a:r>
            <a:b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BFBE-53F9-2228-5BBD-EEEA6F98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1. Limit()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2. Sort()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3. Indexing is the concept that helps MongoDB to scan documents inefficient way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65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0014-DA94-BC7A-DF01-9DDC5DA1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  <a:t>Advanced Commands of  MongoDB</a:t>
            </a:r>
            <a:br>
              <a:rPr lang="en-IN" b="1" i="0" dirty="0">
                <a:solidFill>
                  <a:srgbClr val="10656D"/>
                </a:solidFill>
                <a:effectLst/>
                <a:latin typeface="Nunito Sans" panose="020B060402020202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6C84-5B92-3366-2BF8-216A4E62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1. Aggregate ()</a:t>
            </a:r>
          </a:p>
          <a:p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2. Replication</a:t>
            </a:r>
          </a:p>
          <a:p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3. Create &amp; restore Backup</a:t>
            </a:r>
          </a:p>
          <a:p>
            <a:r>
              <a:rPr lang="en-IN" b="1" i="0" dirty="0">
                <a:solidFill>
                  <a:srgbClr val="0693A0"/>
                </a:solidFill>
                <a:effectLst/>
                <a:latin typeface="Nunito Sans" panose="020B0604020202020204" pitchFamily="2" charset="0"/>
              </a:rPr>
              <a:t>4. Monitor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71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AFCA-5036-1C61-8861-82971F4C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C8CB-3409-7058-0D5D-1467E475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1. Create Database</a:t>
            </a: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-apple-system"/>
              </a:rPr>
              <a:t>In MongoDB use, DATABASE_NAME is used to create a database. If this name database doesn’t exist, it will get created, and else it will return the existed one.</a:t>
            </a:r>
          </a:p>
          <a:p>
            <a:pPr algn="l"/>
            <a:endParaRPr lang="en-US" dirty="0">
              <a:solidFill>
                <a:srgbClr val="4D5968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To check the current database now:</a:t>
            </a:r>
            <a:endParaRPr lang="en-US" b="0" i="0" dirty="0">
              <a:solidFill>
                <a:srgbClr val="4D5968"/>
              </a:solidFill>
              <a:effectLst/>
              <a:latin typeface="-apple-system"/>
            </a:endParaRPr>
          </a:p>
          <a:p>
            <a:endParaRPr lang="en-IN" dirty="0"/>
          </a:p>
        </p:txBody>
      </p:sp>
      <p:pic>
        <p:nvPicPr>
          <p:cNvPr id="1026" name="Picture 2" descr="MongoDB command-Create Database">
            <a:extLst>
              <a:ext uri="{FF2B5EF4-FFF2-40B4-BE49-F238E27FC236}">
                <a16:creationId xmlns:a16="http://schemas.microsoft.com/office/drawing/2014/main" id="{2808939F-55CA-8C57-FEDD-1FD17B0C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3" y="3453848"/>
            <a:ext cx="10600289" cy="79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e Database 2">
            <a:extLst>
              <a:ext uri="{FF2B5EF4-FFF2-40B4-BE49-F238E27FC236}">
                <a16:creationId xmlns:a16="http://schemas.microsoft.com/office/drawing/2014/main" id="{A6A56E91-388F-A79D-F96C-336B8E85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28" y="4554941"/>
            <a:ext cx="7353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B26087-AD11-8BE7-A534-8C2115DCE5B6}"/>
              </a:ext>
            </a:extLst>
          </p:cNvPr>
          <p:cNvSpPr txBox="1"/>
          <p:nvPr/>
        </p:nvSpPr>
        <p:spPr>
          <a:xfrm>
            <a:off x="2723374" y="5283750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By default, MongoDB command comes with database name “test”. Suppose you inserted a document without specifying the database, it will automatically be stored in a “test”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386D-4DDA-6374-18FF-44FEA472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0230-EF07-9897-9C1A-46808A44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Drop Database</a:t>
            </a:r>
          </a:p>
          <a:p>
            <a:endParaRPr lang="en-IN" b="1" dirty="0">
              <a:solidFill>
                <a:srgbClr val="0693A0"/>
              </a:solidFill>
              <a:latin typeface="Nunito Sans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If the database is not specified, then it will delete the default database that is “test”.</a:t>
            </a:r>
            <a:endParaRPr lang="en-IN" b="1" i="0" dirty="0">
              <a:solidFill>
                <a:srgbClr val="0693A0"/>
              </a:solidFill>
              <a:effectLst/>
              <a:latin typeface="Nunito Sans" pitchFamily="2" charset="0"/>
            </a:endParaRPr>
          </a:p>
          <a:p>
            <a:endParaRPr lang="en-IN" dirty="0"/>
          </a:p>
        </p:txBody>
      </p:sp>
      <p:pic>
        <p:nvPicPr>
          <p:cNvPr id="2050" name="Picture 2" descr=" MongoDB command -Drop Database">
            <a:extLst>
              <a:ext uri="{FF2B5EF4-FFF2-40B4-BE49-F238E27FC236}">
                <a16:creationId xmlns:a16="http://schemas.microsoft.com/office/drawing/2014/main" id="{B97E3494-C153-1BD7-80AD-105EBD30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95" y="2317200"/>
            <a:ext cx="65627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9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5EE9-A59F-A78E-C17D-D6739635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C28C-2ACB-870E-58B7-ACE0D218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3. Create Collection</a:t>
            </a: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-apple-system"/>
              </a:rPr>
              <a:t>To create collection, the MongoDB command used is: </a:t>
            </a:r>
            <a:r>
              <a:rPr lang="en-US" b="1" i="0" dirty="0" err="1">
                <a:solidFill>
                  <a:srgbClr val="4D5968"/>
                </a:solidFill>
                <a:effectLst/>
                <a:latin typeface="Nunito Sans" pitchFamily="2" charset="0"/>
              </a:rPr>
              <a:t>db.createCollection</a:t>
            </a:r>
            <a:r>
              <a:rPr lang="en-US" b="1" i="0" dirty="0">
                <a:solidFill>
                  <a:srgbClr val="4D5968"/>
                </a:solidFill>
                <a:effectLst/>
                <a:latin typeface="Nunito Sans" pitchFamily="2" charset="0"/>
              </a:rPr>
              <a:t>(name, options)</a:t>
            </a:r>
            <a:endParaRPr lang="en-US" b="0" i="0" dirty="0">
              <a:solidFill>
                <a:srgbClr val="4D5968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-apple-system"/>
              </a:rPr>
              <a:t>Here, the name is the name of the collection &amp; options is a document used to specify the configuration of the collection. Though “Options” parameter is optional, it’s good to provide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02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ED63-26FE-C814-53E2-B4F8A5C9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C293-7D10-3BFE-B779-3464865F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4. Drop Collection</a:t>
            </a:r>
          </a:p>
          <a:p>
            <a:endParaRPr lang="en-IN" dirty="0"/>
          </a:p>
        </p:txBody>
      </p:sp>
      <p:pic>
        <p:nvPicPr>
          <p:cNvPr id="3074" name="Picture 2" descr="MongoDB command -Drop Collection">
            <a:extLst>
              <a:ext uri="{FF2B5EF4-FFF2-40B4-BE49-F238E27FC236}">
                <a16:creationId xmlns:a16="http://schemas.microsoft.com/office/drawing/2014/main" id="{063DFB4F-2B84-2E32-03B6-790B15FC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290763"/>
            <a:ext cx="72961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51FD4F-54EB-FCE4-7310-AADB191F3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920" y="5105400"/>
            <a:ext cx="6477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9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E1F1-86B5-A29D-F118-492F00E0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7B03-6EE5-8621-2EEE-16F6E91B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0693A0"/>
                </a:solidFill>
                <a:effectLst/>
                <a:latin typeface="Nunito Sans" pitchFamily="2" charset="0"/>
              </a:rPr>
              <a:t>5. Insert Document</a:t>
            </a:r>
          </a:p>
          <a:p>
            <a:pPr algn="l"/>
            <a:r>
              <a:rPr lang="en-US" b="0" i="0" dirty="0">
                <a:solidFill>
                  <a:srgbClr val="4D5968"/>
                </a:solidFill>
                <a:effectLst/>
                <a:latin typeface="-apple-system"/>
              </a:rPr>
              <a:t>Insert() or save() method is used to insert data into any database collection.</a:t>
            </a:r>
          </a:p>
          <a:p>
            <a:pPr algn="l"/>
            <a:endParaRPr lang="en-US" dirty="0">
              <a:solidFill>
                <a:srgbClr val="4D5968"/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rgbClr val="4D5968"/>
              </a:solidFill>
              <a:effectLst/>
              <a:latin typeface="-apple-system"/>
            </a:endParaRPr>
          </a:p>
          <a:p>
            <a:pPr algn="l"/>
            <a:endParaRPr lang="en-US" dirty="0">
              <a:solidFill>
                <a:srgbClr val="4D5968"/>
              </a:solidFill>
              <a:latin typeface="-apple-system"/>
            </a:endParaRPr>
          </a:p>
          <a:p>
            <a:pPr algn="l"/>
            <a:endParaRPr lang="en-US" b="0" i="0" dirty="0">
              <a:solidFill>
                <a:srgbClr val="273239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73239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73239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273239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Here “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-apple-system"/>
              </a:rPr>
              <a:t>mycol</a:t>
            </a:r>
            <a:r>
              <a:rPr lang="en-US" b="0" i="0" dirty="0">
                <a:solidFill>
                  <a:srgbClr val="273239"/>
                </a:solidFill>
                <a:effectLst/>
                <a:latin typeface="-apple-system"/>
              </a:rPr>
              <a:t>” is the collection name. If the collection doesn’t exist, then MongoDB command will create the database collection and then it will get inserted.</a:t>
            </a:r>
            <a:endParaRPr lang="en-US" b="0" i="0" dirty="0">
              <a:solidFill>
                <a:srgbClr val="4D5968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en-US" dirty="0"/>
            </a:br>
            <a:endParaRPr lang="en-IN" b="1" i="0" dirty="0">
              <a:solidFill>
                <a:srgbClr val="0693A0"/>
              </a:solidFill>
              <a:effectLst/>
              <a:latin typeface="Nunito Sans" pitchFamily="2" charset="0"/>
            </a:endParaRPr>
          </a:p>
          <a:p>
            <a:endParaRPr lang="en-IN" dirty="0"/>
          </a:p>
        </p:txBody>
      </p:sp>
      <p:pic>
        <p:nvPicPr>
          <p:cNvPr id="4098" name="Picture 2" descr=" MongoDB command -Insert Document">
            <a:extLst>
              <a:ext uri="{FF2B5EF4-FFF2-40B4-BE49-F238E27FC236}">
                <a16:creationId xmlns:a16="http://schemas.microsoft.com/office/drawing/2014/main" id="{E8141A6E-00E9-EEC6-AF03-ECCA7D72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54" y="2616459"/>
            <a:ext cx="72961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3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906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Heebo</vt:lpstr>
      <vt:lpstr>Nunito</vt:lpstr>
      <vt:lpstr>Nunito Sans</vt:lpstr>
      <vt:lpstr>Office Theme</vt:lpstr>
      <vt:lpstr>MongoDB</vt:lpstr>
      <vt:lpstr>Basic of MongoDB Commands </vt:lpstr>
      <vt:lpstr>Intermediate MongoDB Commands </vt:lpstr>
      <vt:lpstr>Advanced Commands of  MongoDB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createCollection() Method </vt:lpstr>
      <vt:lpstr>MongoDB supports many datatypes</vt:lpstr>
      <vt:lpstr>The insertOne() Method </vt:lpstr>
      <vt:lpstr>The insertMany() method </vt:lpstr>
      <vt:lpstr>The findOne() method</vt:lpstr>
      <vt:lpstr>The updateOne() method</vt:lpstr>
      <vt:lpstr>MongoDB updateMany() method </vt:lpstr>
      <vt:lpstr>The find() method</vt:lpstr>
      <vt:lpstr>MongoDB Projection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sudhakar tharuman</dc:creator>
  <cp:lastModifiedBy>sudhakar tharuman</cp:lastModifiedBy>
  <cp:revision>1</cp:revision>
  <dcterms:created xsi:type="dcterms:W3CDTF">2023-04-18T18:52:20Z</dcterms:created>
  <dcterms:modified xsi:type="dcterms:W3CDTF">2023-05-01T09:24:37Z</dcterms:modified>
</cp:coreProperties>
</file>