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2000"/>
            <a:lum/>
          </a:blip>
          <a:srcRect/>
          <a:tile tx="0" ty="0" sx="50000" sy="5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2000"/>
            <a:lum/>
          </a:blip>
          <a:srcRect/>
          <a:tile tx="0" ty="0" sx="50000" sy="5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7800" y="1482440"/>
            <a:ext cx="6057853" cy="37856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Handling Input values in Java</a:t>
            </a:r>
            <a:endParaRPr lang="en-US" sz="8000" b="1" cap="none" spc="0" dirty="0">
              <a:ln w="11430"/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2202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</a:t>
            </a:r>
            <a:r>
              <a:rPr lang="en-US" sz="2200" dirty="0" smtClean="0"/>
              <a:t>mport </a:t>
            </a:r>
            <a:r>
              <a:rPr lang="en-US" sz="2200" dirty="0" smtClean="0"/>
              <a:t>java.io.*;</a:t>
            </a:r>
          </a:p>
          <a:p>
            <a:r>
              <a:rPr lang="en-US" sz="2200" dirty="0" smtClean="0"/>
              <a:t>Class </a:t>
            </a:r>
            <a:r>
              <a:rPr lang="en-US" sz="2200" dirty="0" err="1" smtClean="0"/>
              <a:t>EmpData</a:t>
            </a:r>
            <a:r>
              <a:rPr lang="en-US" sz="2200" dirty="0" smtClean="0"/>
              <a:t> {</a:t>
            </a:r>
          </a:p>
          <a:p>
            <a:r>
              <a:rPr lang="en-US" sz="2200" dirty="0" smtClean="0"/>
              <a:t>public static void main (String </a:t>
            </a:r>
            <a:r>
              <a:rPr lang="en-US" sz="2200" dirty="0" err="1" smtClean="0"/>
              <a:t>args</a:t>
            </a:r>
            <a:r>
              <a:rPr lang="en-US" sz="2200" dirty="0" smtClean="0"/>
              <a:t>[]) throws </a:t>
            </a:r>
            <a:r>
              <a:rPr lang="en-US" sz="2200" dirty="0" err="1" smtClean="0"/>
              <a:t>IOException</a:t>
            </a:r>
            <a:r>
              <a:rPr lang="en-US" sz="2200" dirty="0" smtClean="0"/>
              <a:t> {</a:t>
            </a:r>
          </a:p>
          <a:p>
            <a:r>
              <a:rPr lang="en-US" sz="2200" dirty="0" err="1" smtClean="0"/>
              <a:t>BufferedReader</a:t>
            </a:r>
            <a:r>
              <a:rPr lang="en-US" sz="2200" dirty="0" smtClean="0"/>
              <a:t> </a:t>
            </a:r>
            <a:r>
              <a:rPr lang="en-US" sz="2200" dirty="0" err="1" smtClean="0"/>
              <a:t>br</a:t>
            </a:r>
            <a:r>
              <a:rPr lang="en-US" sz="2200" dirty="0" smtClean="0"/>
              <a:t>=new </a:t>
            </a:r>
            <a:r>
              <a:rPr lang="en-US" sz="2200" dirty="0" err="1" smtClean="0"/>
              <a:t>BufferedReader</a:t>
            </a:r>
            <a:r>
              <a:rPr lang="en-US" sz="2200" dirty="0" smtClean="0"/>
              <a:t>( new </a:t>
            </a:r>
            <a:r>
              <a:rPr lang="en-US" sz="2200" dirty="0" err="1" smtClean="0"/>
              <a:t>InputStreamReader</a:t>
            </a:r>
            <a:r>
              <a:rPr lang="en-US" sz="2200" dirty="0" smtClean="0"/>
              <a:t> (</a:t>
            </a:r>
            <a:r>
              <a:rPr lang="en-US" sz="2200" dirty="0" err="1" smtClean="0"/>
              <a:t>System.in</a:t>
            </a:r>
            <a:r>
              <a:rPr lang="en-US" sz="2200" dirty="0" smtClean="0"/>
              <a:t>));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(“Enter </a:t>
            </a:r>
            <a:r>
              <a:rPr lang="en-US" sz="2200" dirty="0" err="1" smtClean="0"/>
              <a:t>Emp</a:t>
            </a:r>
            <a:r>
              <a:rPr lang="en-US" sz="2200" dirty="0" smtClean="0"/>
              <a:t> ID:”);</a:t>
            </a:r>
          </a:p>
          <a:p>
            <a:r>
              <a:rPr lang="en-US" sz="2200" dirty="0" err="1" smtClean="0"/>
              <a:t>Int</a:t>
            </a:r>
            <a:r>
              <a:rPr lang="en-US" sz="2200" dirty="0" smtClean="0"/>
              <a:t> id=</a:t>
            </a:r>
            <a:r>
              <a:rPr lang="en-US" sz="2200" dirty="0" err="1" smtClean="0"/>
              <a:t>Integer.parseInt</a:t>
            </a:r>
            <a:r>
              <a:rPr lang="en-US" sz="2200" dirty="0" smtClean="0"/>
              <a:t>(</a:t>
            </a:r>
            <a:r>
              <a:rPr lang="en-US" sz="2200" dirty="0" err="1" smtClean="0"/>
              <a:t>br.readLine</a:t>
            </a:r>
            <a:r>
              <a:rPr lang="en-US" sz="2200" dirty="0" smtClean="0"/>
              <a:t>());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(“Enter </a:t>
            </a:r>
            <a:r>
              <a:rPr lang="en-US" sz="2200" dirty="0" err="1" smtClean="0"/>
              <a:t>Emp</a:t>
            </a:r>
            <a:r>
              <a:rPr lang="en-US" sz="2200" dirty="0" smtClean="0"/>
              <a:t> Gender:”);</a:t>
            </a:r>
          </a:p>
          <a:p>
            <a:r>
              <a:rPr lang="en-US" sz="2200" dirty="0" smtClean="0"/>
              <a:t>char </a:t>
            </a:r>
            <a:r>
              <a:rPr lang="en-US" sz="2200" dirty="0" err="1" smtClean="0"/>
              <a:t>gn</a:t>
            </a:r>
            <a:r>
              <a:rPr lang="en-US" sz="2200" dirty="0" smtClean="0"/>
              <a:t> = (char) </a:t>
            </a:r>
            <a:r>
              <a:rPr lang="en-US" sz="2200" dirty="0" err="1" smtClean="0"/>
              <a:t>br.read</a:t>
            </a:r>
            <a:r>
              <a:rPr lang="en-US" sz="2200" dirty="0" smtClean="0"/>
              <a:t>();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(“Enter </a:t>
            </a:r>
            <a:r>
              <a:rPr lang="en-US" sz="2200" dirty="0" err="1" smtClean="0"/>
              <a:t>Emp</a:t>
            </a:r>
            <a:r>
              <a:rPr lang="en-US" sz="2200" dirty="0" smtClean="0"/>
              <a:t> Name:”);</a:t>
            </a:r>
          </a:p>
          <a:p>
            <a:r>
              <a:rPr lang="en-US" sz="2200" dirty="0" smtClean="0"/>
              <a:t>String name=</a:t>
            </a:r>
            <a:r>
              <a:rPr lang="en-US" sz="2200" dirty="0" err="1" smtClean="0"/>
              <a:t>br.readLine</a:t>
            </a:r>
            <a:r>
              <a:rPr lang="en-US" sz="2200" dirty="0" smtClean="0"/>
              <a:t>();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ID: = ”+ id);</a:t>
            </a:r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Gender: = ”+ </a:t>
            </a:r>
            <a:r>
              <a:rPr lang="en-US" sz="2200" dirty="0" err="1" smtClean="0"/>
              <a:t>gn</a:t>
            </a:r>
            <a:r>
              <a:rPr lang="en-US" sz="2200" dirty="0" smtClean="0"/>
              <a:t>);</a:t>
            </a:r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Name: = ”+ name);</a:t>
            </a:r>
          </a:p>
          <a:p>
            <a:endParaRPr lang="en-US" sz="2200" dirty="0" smtClean="0"/>
          </a:p>
          <a:p>
            <a:r>
              <a:rPr lang="en-US" sz="2200" dirty="0" smtClean="0"/>
              <a:t>} }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64135"/>
            <a:ext cx="8686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In the above program, after accepting the gender of an employee, it is not accepting the name and is displaying blank for the name. The reason is that when we type M for gender and press enter, then it releases a \n code. So at gender column we are giving 2 characters M &amp; \n. But read() method reads only the first character and rejects the next character i.e. \n, which is trapped by the next </a:t>
            </a:r>
            <a:r>
              <a:rPr lang="en-US" sz="2800" dirty="0" err="1" smtClean="0"/>
              <a:t>readLine</a:t>
            </a:r>
            <a:r>
              <a:rPr lang="en-US" sz="2800" dirty="0" smtClean="0"/>
              <a:t>() method. So name is not accepted by </a:t>
            </a:r>
            <a:r>
              <a:rPr lang="en-US" sz="2800" dirty="0" err="1" smtClean="0"/>
              <a:t>readLine</a:t>
            </a:r>
            <a:r>
              <a:rPr lang="en-US" sz="2800" dirty="0" smtClean="0"/>
              <a:t>() as it already contains \n. There are 2 ways to overcome this problem:</a:t>
            </a:r>
          </a:p>
          <a:p>
            <a:pPr algn="just"/>
            <a:endParaRPr lang="en-US" sz="2800" dirty="0" smtClean="0"/>
          </a:p>
          <a:p>
            <a:pPr marL="514350" indent="-514350" algn="just">
              <a:buAutoNum type="arabicPeriod"/>
            </a:pPr>
            <a:r>
              <a:rPr lang="en-US" sz="2800" dirty="0" smtClean="0"/>
              <a:t>Char </a:t>
            </a:r>
            <a:r>
              <a:rPr lang="en-US" sz="2800" dirty="0" err="1" smtClean="0"/>
              <a:t>gn</a:t>
            </a:r>
            <a:r>
              <a:rPr lang="en-US" sz="2800" dirty="0" smtClean="0"/>
              <a:t> = </a:t>
            </a:r>
            <a:r>
              <a:rPr lang="en-US" sz="2800" dirty="0" err="1" smtClean="0"/>
              <a:t>br.readLine</a:t>
            </a:r>
            <a:r>
              <a:rPr lang="en-US" sz="2800" dirty="0" smtClean="0"/>
              <a:t>().</a:t>
            </a:r>
            <a:r>
              <a:rPr lang="en-US" sz="2800" dirty="0" err="1" smtClean="0"/>
              <a:t>chatAt</a:t>
            </a:r>
            <a:r>
              <a:rPr lang="en-US" sz="2800" dirty="0" smtClean="0"/>
              <a:t>(0);</a:t>
            </a:r>
          </a:p>
          <a:p>
            <a:pPr marL="514350" indent="-514350" algn="just">
              <a:buAutoNum type="arabicPeriod"/>
            </a:pPr>
            <a:r>
              <a:rPr lang="en-US" sz="2800" dirty="0" smtClean="0"/>
              <a:t>Char </a:t>
            </a:r>
            <a:r>
              <a:rPr lang="en-US" sz="2800" dirty="0" err="1" smtClean="0"/>
              <a:t>gn</a:t>
            </a:r>
            <a:r>
              <a:rPr lang="en-US" sz="2800" dirty="0" smtClean="0"/>
              <a:t> = (char) </a:t>
            </a:r>
            <a:r>
              <a:rPr lang="en-US" sz="2800" dirty="0" err="1" smtClean="0"/>
              <a:t>br.read</a:t>
            </a:r>
            <a:r>
              <a:rPr lang="en-US" sz="2800" dirty="0" smtClean="0"/>
              <a:t>();</a:t>
            </a:r>
          </a:p>
          <a:p>
            <a:pPr marL="514350" indent="-514350" algn="just"/>
            <a:r>
              <a:rPr lang="en-US" sz="2800" dirty="0" smtClean="0"/>
              <a:t>	</a:t>
            </a:r>
            <a:r>
              <a:rPr lang="en-US" sz="2800" dirty="0" err="1" smtClean="0"/>
              <a:t>br.skip</a:t>
            </a:r>
            <a:r>
              <a:rPr lang="en-US" sz="2800" dirty="0" smtClean="0"/>
              <a:t>(2);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2202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</a:t>
            </a:r>
            <a:r>
              <a:rPr lang="en-US" sz="2200" dirty="0" smtClean="0"/>
              <a:t>mport </a:t>
            </a:r>
            <a:r>
              <a:rPr lang="en-US" sz="2200" dirty="0" smtClean="0"/>
              <a:t>java.io.*;</a:t>
            </a:r>
          </a:p>
          <a:p>
            <a:r>
              <a:rPr lang="en-US" sz="2200" dirty="0" smtClean="0"/>
              <a:t>Class </a:t>
            </a:r>
            <a:r>
              <a:rPr lang="en-US" sz="2200" dirty="0" err="1" smtClean="0"/>
              <a:t>EmpData</a:t>
            </a:r>
            <a:r>
              <a:rPr lang="en-US" sz="2200" dirty="0" smtClean="0"/>
              <a:t> {</a:t>
            </a:r>
          </a:p>
          <a:p>
            <a:r>
              <a:rPr lang="en-US" sz="2200" dirty="0" smtClean="0"/>
              <a:t>public static void main (String </a:t>
            </a:r>
            <a:r>
              <a:rPr lang="en-US" sz="2200" dirty="0" err="1" smtClean="0"/>
              <a:t>args</a:t>
            </a:r>
            <a:r>
              <a:rPr lang="en-US" sz="2200" dirty="0" smtClean="0"/>
              <a:t>[]) throws </a:t>
            </a:r>
            <a:r>
              <a:rPr lang="en-US" sz="2200" dirty="0" err="1" smtClean="0"/>
              <a:t>IOException</a:t>
            </a:r>
            <a:r>
              <a:rPr lang="en-US" sz="2200" dirty="0" smtClean="0"/>
              <a:t> {</a:t>
            </a:r>
          </a:p>
          <a:p>
            <a:r>
              <a:rPr lang="en-US" sz="2200" dirty="0" err="1" smtClean="0"/>
              <a:t>BufferedReader</a:t>
            </a:r>
            <a:r>
              <a:rPr lang="en-US" sz="2200" dirty="0" smtClean="0"/>
              <a:t> </a:t>
            </a:r>
            <a:r>
              <a:rPr lang="en-US" sz="2200" dirty="0" err="1" smtClean="0"/>
              <a:t>br</a:t>
            </a:r>
            <a:r>
              <a:rPr lang="en-US" sz="2200" dirty="0" smtClean="0"/>
              <a:t>=new </a:t>
            </a:r>
            <a:r>
              <a:rPr lang="en-US" sz="2200" dirty="0" err="1" smtClean="0"/>
              <a:t>BufferedReader</a:t>
            </a:r>
            <a:r>
              <a:rPr lang="en-US" sz="2200" dirty="0" smtClean="0"/>
              <a:t>( new </a:t>
            </a:r>
            <a:r>
              <a:rPr lang="en-US" sz="2200" dirty="0" err="1" smtClean="0"/>
              <a:t>InputStreamReader</a:t>
            </a:r>
            <a:r>
              <a:rPr lang="en-US" sz="2200" dirty="0" smtClean="0"/>
              <a:t> (</a:t>
            </a:r>
            <a:r>
              <a:rPr lang="en-US" sz="2200" dirty="0" err="1" smtClean="0"/>
              <a:t>System.in</a:t>
            </a:r>
            <a:r>
              <a:rPr lang="en-US" sz="2200" dirty="0" smtClean="0"/>
              <a:t>));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(“Enter </a:t>
            </a:r>
            <a:r>
              <a:rPr lang="en-US" sz="2200" dirty="0" err="1" smtClean="0"/>
              <a:t>Emp</a:t>
            </a:r>
            <a:r>
              <a:rPr lang="en-US" sz="2200" dirty="0" smtClean="0"/>
              <a:t> ID:”);</a:t>
            </a:r>
          </a:p>
          <a:p>
            <a:r>
              <a:rPr lang="en-US" sz="2200" dirty="0" err="1" smtClean="0"/>
              <a:t>Int</a:t>
            </a:r>
            <a:r>
              <a:rPr lang="en-US" sz="2200" dirty="0" smtClean="0"/>
              <a:t> id=</a:t>
            </a:r>
            <a:r>
              <a:rPr lang="en-US" sz="2200" dirty="0" err="1" smtClean="0"/>
              <a:t>Integer.parseInt</a:t>
            </a:r>
            <a:r>
              <a:rPr lang="en-US" sz="2200" dirty="0" smtClean="0"/>
              <a:t>(</a:t>
            </a:r>
            <a:r>
              <a:rPr lang="en-US" sz="2200" dirty="0" err="1" smtClean="0"/>
              <a:t>br.readLine</a:t>
            </a:r>
            <a:r>
              <a:rPr lang="en-US" sz="2200" dirty="0" smtClean="0"/>
              <a:t>());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(“Enter </a:t>
            </a:r>
            <a:r>
              <a:rPr lang="en-US" sz="2200" dirty="0" err="1" smtClean="0"/>
              <a:t>Emp</a:t>
            </a:r>
            <a:r>
              <a:rPr lang="en-US" sz="2200" dirty="0" smtClean="0"/>
              <a:t> Gender:”);</a:t>
            </a:r>
          </a:p>
          <a:p>
            <a:r>
              <a:rPr lang="en-US" sz="2200" dirty="0" smtClean="0"/>
              <a:t>char </a:t>
            </a:r>
            <a:r>
              <a:rPr lang="en-US" sz="2200" dirty="0" err="1" smtClean="0"/>
              <a:t>gn</a:t>
            </a:r>
            <a:r>
              <a:rPr lang="en-US" sz="2200" dirty="0" smtClean="0"/>
              <a:t> = (char) </a:t>
            </a:r>
            <a:r>
              <a:rPr lang="en-US" sz="2200" dirty="0" err="1" smtClean="0"/>
              <a:t>br.read</a:t>
            </a:r>
            <a:r>
              <a:rPr lang="en-US" sz="2200" dirty="0" smtClean="0"/>
              <a:t>();</a:t>
            </a:r>
          </a:p>
          <a:p>
            <a:r>
              <a:rPr lang="en-US" sz="2200" b="1" dirty="0" err="1" smtClean="0"/>
              <a:t>br.skip</a:t>
            </a:r>
            <a:r>
              <a:rPr lang="en-US" sz="2200" b="1" dirty="0" smtClean="0"/>
              <a:t>(2);</a:t>
            </a:r>
            <a:endParaRPr lang="en-US" sz="2200" b="1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(“Enter </a:t>
            </a:r>
            <a:r>
              <a:rPr lang="en-US" sz="2200" dirty="0" err="1" smtClean="0"/>
              <a:t>Emp</a:t>
            </a:r>
            <a:r>
              <a:rPr lang="en-US" sz="2200" dirty="0" smtClean="0"/>
              <a:t> Name:”);</a:t>
            </a:r>
          </a:p>
          <a:p>
            <a:r>
              <a:rPr lang="en-US" sz="2200" dirty="0" smtClean="0"/>
              <a:t>String name=</a:t>
            </a:r>
            <a:r>
              <a:rPr lang="en-US" sz="2200" dirty="0" err="1" smtClean="0"/>
              <a:t>br.readLine</a:t>
            </a:r>
            <a:r>
              <a:rPr lang="en-US" sz="2200" dirty="0" smtClean="0"/>
              <a:t>();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ID: = ”+ id);</a:t>
            </a:r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Gender: = ”+ </a:t>
            </a:r>
            <a:r>
              <a:rPr lang="en-US" sz="2200" dirty="0" err="1" smtClean="0"/>
              <a:t>gn</a:t>
            </a:r>
            <a:r>
              <a:rPr lang="en-US" sz="2200" dirty="0" smtClean="0"/>
              <a:t>);</a:t>
            </a:r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Name: = ”+ name);</a:t>
            </a:r>
          </a:p>
          <a:p>
            <a:r>
              <a:rPr lang="en-US" sz="2200" dirty="0" smtClean="0"/>
              <a:t>} </a:t>
            </a:r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3048000" y="0"/>
            <a:ext cx="4953000" cy="92333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Refined Version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0" y="290940"/>
            <a:ext cx="8686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u="sng" dirty="0" smtClean="0"/>
              <a:t>Accepting different types of Inputs in a Line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</a:t>
            </a:r>
            <a:r>
              <a:rPr lang="en-US" sz="2800" dirty="0" smtClean="0"/>
              <a:t>o achieve the effect of </a:t>
            </a:r>
            <a:r>
              <a:rPr lang="en-US" sz="2800" dirty="0" err="1" smtClean="0"/>
              <a:t>scanf</a:t>
            </a:r>
            <a:r>
              <a:rPr lang="en-US" sz="2800" dirty="0" smtClean="0"/>
              <a:t>() function</a:t>
            </a:r>
            <a:r>
              <a:rPr lang="en-US" sz="2800" dirty="0" smtClean="0"/>
              <a:t>, we can use </a:t>
            </a:r>
            <a:r>
              <a:rPr lang="en-US" sz="2800" dirty="0" err="1" smtClean="0"/>
              <a:t>StringTokenizer</a:t>
            </a:r>
            <a:r>
              <a:rPr lang="en-US" sz="2800" dirty="0" smtClean="0"/>
              <a:t> class of </a:t>
            </a:r>
            <a:r>
              <a:rPr lang="en-US" sz="2800" dirty="0" err="1" smtClean="0"/>
              <a:t>java.util</a:t>
            </a:r>
            <a:r>
              <a:rPr lang="en-US" sz="2800" dirty="0" smtClean="0"/>
              <a:t> package.</a:t>
            </a:r>
          </a:p>
          <a:p>
            <a:pPr algn="just"/>
            <a:endParaRPr lang="en-US" sz="2800" dirty="0" smtClean="0"/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800" dirty="0" smtClean="0"/>
              <a:t>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 = </a:t>
            </a:r>
            <a:r>
              <a:rPr lang="en-US" sz="2800" dirty="0" err="1" smtClean="0"/>
              <a:t>br.readLine</a:t>
            </a:r>
            <a:r>
              <a:rPr lang="en-US" sz="2800" dirty="0" smtClean="0"/>
              <a:t>();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800" dirty="0" err="1" smtClean="0"/>
              <a:t>StringTokenizer</a:t>
            </a:r>
            <a:r>
              <a:rPr lang="en-US" sz="2800" dirty="0" smtClean="0"/>
              <a:t> </a:t>
            </a:r>
            <a:r>
              <a:rPr lang="en-US" sz="2800" dirty="0" err="1" smtClean="0"/>
              <a:t>st</a:t>
            </a:r>
            <a:r>
              <a:rPr lang="en-US" sz="2800" dirty="0" smtClean="0"/>
              <a:t> = new </a:t>
            </a:r>
            <a:r>
              <a:rPr lang="en-US" sz="2800" dirty="0" err="1" smtClean="0"/>
              <a:t>StringTokenizer</a:t>
            </a:r>
            <a:r>
              <a:rPr lang="en-US" sz="2800" dirty="0" smtClean="0"/>
              <a:t>(</a:t>
            </a:r>
            <a:r>
              <a:rPr lang="en-US" sz="2800" dirty="0" err="1" smtClean="0"/>
              <a:t>str</a:t>
            </a:r>
            <a:r>
              <a:rPr lang="en-US" sz="2800" dirty="0" smtClean="0"/>
              <a:t>, ”,”);</a:t>
            </a:r>
          </a:p>
          <a:p>
            <a:pPr marL="2800350" lvl="5" indent="-514350" algn="just">
              <a:lnSpc>
                <a:spcPct val="150000"/>
              </a:lnSpc>
            </a:pPr>
            <a:r>
              <a:rPr lang="en-US" sz="2800" dirty="0" smtClean="0"/>
              <a:t>or</a:t>
            </a:r>
            <a:endParaRPr lang="en-US" sz="2800" dirty="0" smtClean="0"/>
          </a:p>
          <a:p>
            <a:pPr marL="514350" indent="-514350" algn="just"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err="1" smtClean="0"/>
              <a:t>StringTokenizer</a:t>
            </a:r>
            <a:r>
              <a:rPr lang="en-US" sz="2800" dirty="0" smtClean="0"/>
              <a:t> </a:t>
            </a:r>
            <a:r>
              <a:rPr lang="en-US" sz="2800" dirty="0" err="1" smtClean="0"/>
              <a:t>st</a:t>
            </a:r>
            <a:r>
              <a:rPr lang="en-US" sz="2800" dirty="0" smtClean="0"/>
              <a:t> = new </a:t>
            </a:r>
            <a:r>
              <a:rPr lang="en-US" sz="2800" dirty="0" err="1" smtClean="0"/>
              <a:t>StringTokenizer</a:t>
            </a:r>
            <a:r>
              <a:rPr lang="en-US" sz="2800" dirty="0" smtClean="0"/>
              <a:t>(</a:t>
            </a:r>
            <a:r>
              <a:rPr lang="en-US" sz="2800" dirty="0" err="1" smtClean="0"/>
              <a:t>str</a:t>
            </a:r>
            <a:r>
              <a:rPr lang="en-US" sz="2800" dirty="0" smtClean="0"/>
              <a:t>, </a:t>
            </a:r>
            <a:r>
              <a:rPr lang="en-US" sz="2800" dirty="0" smtClean="0"/>
              <a:t>”  ”);</a:t>
            </a:r>
          </a:p>
          <a:p>
            <a:pPr marL="514350" indent="-514350" algn="just">
              <a:lnSpc>
                <a:spcPct val="150000"/>
              </a:lnSpc>
              <a:buAutoNum type="arabicPeriod" startAt="3"/>
            </a:pPr>
            <a:r>
              <a:rPr lang="en-US" sz="2800" dirty="0" smtClean="0"/>
              <a:t>Collect the individual tokens from </a:t>
            </a:r>
            <a:r>
              <a:rPr lang="en-US" sz="2800" dirty="0" err="1" smtClean="0"/>
              <a:t>st</a:t>
            </a:r>
            <a:r>
              <a:rPr lang="en-US" sz="2800" dirty="0" smtClean="0"/>
              <a:t> using </a:t>
            </a:r>
            <a:r>
              <a:rPr lang="en-US" sz="2800" dirty="0" err="1" smtClean="0"/>
              <a:t>nextToke</a:t>
            </a:r>
            <a:r>
              <a:rPr lang="en-US" sz="2800" dirty="0" smtClean="0"/>
              <a:t>().</a:t>
            </a:r>
          </a:p>
          <a:p>
            <a:pPr marL="971550" lvl="1" indent="-514350" algn="just"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 smtClean="0"/>
              <a:t>String token = </a:t>
            </a:r>
            <a:r>
              <a:rPr lang="en-US" sz="2800" dirty="0" err="1" smtClean="0"/>
              <a:t>st.nextToken</a:t>
            </a:r>
            <a:r>
              <a:rPr lang="en-US" sz="28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630"/>
            <a:ext cx="9220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import </a:t>
            </a:r>
            <a:r>
              <a:rPr lang="en-US" sz="2200" dirty="0" smtClean="0"/>
              <a:t>java.io</a:t>
            </a:r>
            <a:r>
              <a:rPr lang="en-US" sz="2200" dirty="0" smtClean="0"/>
              <a:t>.*;      Import </a:t>
            </a:r>
            <a:r>
              <a:rPr lang="en-US" sz="2200" dirty="0" err="1" smtClean="0"/>
              <a:t>java.util</a:t>
            </a:r>
            <a:r>
              <a:rPr lang="en-US" sz="2200" dirty="0" smtClean="0"/>
              <a:t>.*;</a:t>
            </a:r>
            <a:endParaRPr lang="en-US" sz="2200" dirty="0" smtClean="0"/>
          </a:p>
          <a:p>
            <a:r>
              <a:rPr lang="en-US" sz="2200" dirty="0" smtClean="0"/>
              <a:t>Class </a:t>
            </a:r>
            <a:r>
              <a:rPr lang="en-US" sz="2200" dirty="0" smtClean="0"/>
              <a:t>Different </a:t>
            </a:r>
            <a:r>
              <a:rPr lang="en-US" sz="2200" dirty="0" smtClean="0"/>
              <a:t>{</a:t>
            </a:r>
          </a:p>
          <a:p>
            <a:r>
              <a:rPr lang="en-US" sz="2200" dirty="0" smtClean="0"/>
              <a:t>public static void main (String </a:t>
            </a:r>
            <a:r>
              <a:rPr lang="en-US" sz="2200" dirty="0" err="1" smtClean="0"/>
              <a:t>args</a:t>
            </a:r>
            <a:r>
              <a:rPr lang="en-US" sz="2200" dirty="0" smtClean="0"/>
              <a:t>[]) throws </a:t>
            </a:r>
            <a:r>
              <a:rPr lang="en-US" sz="2200" dirty="0" err="1" smtClean="0"/>
              <a:t>IOException</a:t>
            </a:r>
            <a:r>
              <a:rPr lang="en-US" sz="2200" dirty="0" smtClean="0"/>
              <a:t> {</a:t>
            </a:r>
          </a:p>
          <a:p>
            <a:r>
              <a:rPr lang="en-US" sz="2200" dirty="0" err="1" smtClean="0"/>
              <a:t>BufferedReader</a:t>
            </a:r>
            <a:r>
              <a:rPr lang="en-US" sz="2200" dirty="0" smtClean="0"/>
              <a:t> </a:t>
            </a:r>
            <a:r>
              <a:rPr lang="en-US" sz="2200" dirty="0" err="1" smtClean="0"/>
              <a:t>br</a:t>
            </a:r>
            <a:r>
              <a:rPr lang="en-US" sz="2200" dirty="0" smtClean="0"/>
              <a:t>=new </a:t>
            </a:r>
            <a:r>
              <a:rPr lang="en-US" sz="2200" dirty="0" err="1" smtClean="0"/>
              <a:t>BufferedReader</a:t>
            </a:r>
            <a:r>
              <a:rPr lang="en-US" sz="2200" dirty="0" smtClean="0"/>
              <a:t>( new </a:t>
            </a:r>
            <a:r>
              <a:rPr lang="en-US" sz="2200" dirty="0" err="1" smtClean="0"/>
              <a:t>InputStreamReader</a:t>
            </a:r>
            <a:r>
              <a:rPr lang="en-US" sz="2200" dirty="0" smtClean="0"/>
              <a:t> (</a:t>
            </a:r>
            <a:r>
              <a:rPr lang="en-US" sz="2200" dirty="0" err="1" smtClean="0"/>
              <a:t>System.in</a:t>
            </a:r>
            <a:r>
              <a:rPr lang="en-US" sz="2200" dirty="0" smtClean="0"/>
              <a:t>));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(“Enter </a:t>
            </a:r>
            <a:r>
              <a:rPr lang="en-US" sz="2200" dirty="0" smtClean="0"/>
              <a:t>Name, age &amp; salary:”);</a:t>
            </a:r>
            <a:endParaRPr lang="en-US" sz="2200" dirty="0" smtClean="0"/>
          </a:p>
          <a:p>
            <a:r>
              <a:rPr lang="en-US" sz="2200" dirty="0" smtClean="0"/>
              <a:t>String  </a:t>
            </a:r>
            <a:r>
              <a:rPr lang="en-US" sz="2200" dirty="0" err="1" smtClean="0"/>
              <a:t>str</a:t>
            </a:r>
            <a:r>
              <a:rPr lang="en-US" sz="2200" dirty="0" smtClean="0"/>
              <a:t>=</a:t>
            </a:r>
            <a:r>
              <a:rPr lang="en-US" sz="2200" dirty="0" err="1" smtClean="0"/>
              <a:t>br.readLine</a:t>
            </a:r>
            <a:r>
              <a:rPr lang="en-US" sz="2200" dirty="0" smtClean="0"/>
              <a:t>();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StringTokenizer</a:t>
            </a:r>
            <a:r>
              <a:rPr lang="en-US" sz="2200" dirty="0" smtClean="0"/>
              <a:t> </a:t>
            </a:r>
            <a:r>
              <a:rPr lang="en-US" sz="2200" dirty="0" err="1" smtClean="0"/>
              <a:t>st</a:t>
            </a:r>
            <a:r>
              <a:rPr lang="en-US" sz="2200" dirty="0" smtClean="0"/>
              <a:t>= new </a:t>
            </a:r>
            <a:r>
              <a:rPr lang="en-US" sz="2200" dirty="0" err="1" smtClean="0"/>
              <a:t>StringTokenizer</a:t>
            </a:r>
            <a:r>
              <a:rPr lang="en-US" sz="2200" dirty="0" smtClean="0"/>
              <a:t>(</a:t>
            </a:r>
            <a:r>
              <a:rPr lang="en-US" sz="2200" dirty="0" err="1" smtClean="0"/>
              <a:t>str</a:t>
            </a:r>
            <a:r>
              <a:rPr lang="en-US" sz="2200" dirty="0" smtClean="0"/>
              <a:t>, “  “);</a:t>
            </a:r>
            <a:endParaRPr lang="en-US" sz="2200" dirty="0" smtClean="0"/>
          </a:p>
          <a:p>
            <a:r>
              <a:rPr lang="en-US" sz="2200" dirty="0" smtClean="0"/>
              <a:t>String s1=</a:t>
            </a:r>
            <a:r>
              <a:rPr lang="en-US" sz="2200" dirty="0" err="1" smtClean="0"/>
              <a:t>st.nextToken</a:t>
            </a:r>
            <a:r>
              <a:rPr lang="en-US" sz="2200" dirty="0" smtClean="0"/>
              <a:t>();</a:t>
            </a:r>
          </a:p>
          <a:p>
            <a:r>
              <a:rPr lang="en-US" sz="2200" dirty="0" smtClean="0"/>
              <a:t>String </a:t>
            </a:r>
            <a:r>
              <a:rPr lang="en-US" sz="2200" dirty="0" smtClean="0"/>
              <a:t>s2=</a:t>
            </a:r>
            <a:r>
              <a:rPr lang="en-US" sz="2200" dirty="0" err="1" smtClean="0"/>
              <a:t>st.nextToken</a:t>
            </a:r>
            <a:r>
              <a:rPr lang="en-US" sz="2200" dirty="0" smtClean="0"/>
              <a:t>();</a:t>
            </a:r>
          </a:p>
          <a:p>
            <a:r>
              <a:rPr lang="en-US" sz="2200" dirty="0" smtClean="0"/>
              <a:t>String </a:t>
            </a:r>
            <a:r>
              <a:rPr lang="en-US" sz="2200" dirty="0" smtClean="0"/>
              <a:t>s3=</a:t>
            </a:r>
            <a:r>
              <a:rPr lang="en-US" sz="2200" dirty="0" err="1" smtClean="0"/>
              <a:t>st.nextToken</a:t>
            </a:r>
            <a:r>
              <a:rPr lang="en-US" sz="2200" dirty="0" smtClean="0"/>
              <a:t>();</a:t>
            </a:r>
          </a:p>
          <a:p>
            <a:endParaRPr lang="en-US" sz="2200" dirty="0" smtClean="0"/>
          </a:p>
          <a:p>
            <a:r>
              <a:rPr lang="en-US" sz="2200" dirty="0" smtClean="0"/>
              <a:t>String name=s1;</a:t>
            </a:r>
          </a:p>
          <a:p>
            <a:r>
              <a:rPr lang="en-US" sz="2200" dirty="0" smtClean="0"/>
              <a:t>String </a:t>
            </a:r>
            <a:r>
              <a:rPr lang="en-US" sz="2200" dirty="0" smtClean="0"/>
              <a:t>age=</a:t>
            </a:r>
            <a:r>
              <a:rPr lang="en-US" sz="2200" dirty="0" err="1" smtClean="0"/>
              <a:t>Integer.parseInt</a:t>
            </a:r>
            <a:r>
              <a:rPr lang="en-US" sz="2200" dirty="0" smtClean="0"/>
              <a:t>(s2);</a:t>
            </a:r>
            <a:endParaRPr lang="en-US" sz="2200" dirty="0" smtClean="0"/>
          </a:p>
          <a:p>
            <a:r>
              <a:rPr lang="en-US" sz="2200" dirty="0" smtClean="0"/>
              <a:t>float  </a:t>
            </a:r>
            <a:r>
              <a:rPr lang="en-US" sz="2200" dirty="0" err="1" smtClean="0"/>
              <a:t>sal</a:t>
            </a:r>
            <a:r>
              <a:rPr lang="en-US" sz="2200" dirty="0" smtClean="0"/>
              <a:t>=</a:t>
            </a:r>
            <a:r>
              <a:rPr lang="en-US" sz="2200" dirty="0" err="1" smtClean="0"/>
              <a:t>Float.parseFloat</a:t>
            </a:r>
            <a:r>
              <a:rPr lang="en-US" sz="2200" dirty="0" smtClean="0"/>
              <a:t>(s3);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</a:t>
            </a:r>
            <a:r>
              <a:rPr lang="en-US" sz="2200" dirty="0" smtClean="0"/>
              <a:t>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</a:t>
            </a:r>
            <a:r>
              <a:rPr lang="en-US" sz="2200" dirty="0" smtClean="0"/>
              <a:t>Name: </a:t>
            </a:r>
            <a:r>
              <a:rPr lang="en-US" sz="2200" dirty="0" smtClean="0"/>
              <a:t>= ”+ </a:t>
            </a:r>
            <a:r>
              <a:rPr lang="en-US" sz="2200" dirty="0" smtClean="0"/>
              <a:t>name);</a:t>
            </a:r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</a:t>
            </a:r>
            <a:r>
              <a:rPr lang="en-US" sz="2200" dirty="0" smtClean="0"/>
              <a:t>Age</a:t>
            </a:r>
            <a:r>
              <a:rPr lang="en-US" sz="2200" dirty="0" smtClean="0"/>
              <a:t>: </a:t>
            </a:r>
            <a:r>
              <a:rPr lang="en-US" sz="2200" dirty="0" smtClean="0"/>
              <a:t>= ”+ </a:t>
            </a:r>
            <a:r>
              <a:rPr lang="en-US" sz="2200" dirty="0" smtClean="0"/>
              <a:t>age);</a:t>
            </a:r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</a:t>
            </a:r>
            <a:r>
              <a:rPr lang="en-US" sz="2200" dirty="0" err="1" smtClean="0"/>
              <a:t>Emp</a:t>
            </a:r>
            <a:r>
              <a:rPr lang="en-US" sz="2200" dirty="0" smtClean="0"/>
              <a:t> </a:t>
            </a:r>
            <a:r>
              <a:rPr lang="en-US" sz="2200" dirty="0" smtClean="0"/>
              <a:t>Salary: </a:t>
            </a:r>
            <a:r>
              <a:rPr lang="en-US" sz="2200" dirty="0" smtClean="0"/>
              <a:t>= ”+ </a:t>
            </a:r>
            <a:r>
              <a:rPr lang="en-US" sz="2200" dirty="0" err="1" smtClean="0"/>
              <a:t>sal</a:t>
            </a:r>
            <a:r>
              <a:rPr lang="en-US" sz="2200" dirty="0" smtClean="0"/>
              <a:t>);  }  }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26470"/>
            <a:ext cx="8534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System class is found in </a:t>
            </a:r>
            <a:r>
              <a:rPr lang="en-US" sz="2800" dirty="0" err="1" smtClean="0"/>
              <a:t>java.lang</a:t>
            </a:r>
            <a:r>
              <a:rPr lang="en-US" sz="2800" dirty="0" smtClean="0"/>
              <a:t> package and has three fields. All these fields represent some type of stream.</a:t>
            </a:r>
          </a:p>
          <a:p>
            <a:pPr algn="just"/>
            <a:endParaRPr lang="en-US" sz="2800" dirty="0" smtClean="0"/>
          </a:p>
          <a:p>
            <a:pPr marL="342900" indent="-342900" algn="just">
              <a:buAutoNum type="arabicPeriod"/>
            </a:pPr>
            <a:r>
              <a:rPr lang="en-US" sz="2800" b="1" dirty="0" err="1" smtClean="0"/>
              <a:t>System.in</a:t>
            </a:r>
            <a:r>
              <a:rPr lang="en-US" sz="2800" b="1" dirty="0" smtClean="0"/>
              <a:t>:</a:t>
            </a:r>
            <a:r>
              <a:rPr lang="en-US" sz="2800" dirty="0" smtClean="0"/>
              <a:t> This represents </a:t>
            </a:r>
            <a:r>
              <a:rPr lang="en-US" sz="2800" dirty="0" err="1" smtClean="0"/>
              <a:t>InputStream</a:t>
            </a:r>
            <a:r>
              <a:rPr lang="en-US" sz="2800" dirty="0" smtClean="0"/>
              <a:t> object which </a:t>
            </a:r>
            <a:r>
              <a:rPr lang="en-US" sz="2800" dirty="0" err="1" smtClean="0"/>
              <a:t>bydeafult</a:t>
            </a:r>
            <a:r>
              <a:rPr lang="en-US" sz="2800" dirty="0" smtClean="0"/>
              <a:t> represents standard input device i.e. keyboard.</a:t>
            </a:r>
          </a:p>
          <a:p>
            <a:pPr marL="342900" indent="-342900" algn="just">
              <a:buAutoNum type="arabicPeriod"/>
            </a:pPr>
            <a:r>
              <a:rPr lang="en-US" sz="2800" b="1" dirty="0" err="1" smtClean="0"/>
              <a:t>System.out</a:t>
            </a:r>
            <a:r>
              <a:rPr lang="en-US" sz="2800" b="1" dirty="0" smtClean="0"/>
              <a:t>:</a:t>
            </a:r>
            <a:r>
              <a:rPr lang="en-US" sz="2800" dirty="0" smtClean="0"/>
              <a:t> This represents </a:t>
            </a:r>
            <a:r>
              <a:rPr lang="en-US" sz="2800" dirty="0" err="1" smtClean="0"/>
              <a:t>PrintStream</a:t>
            </a:r>
            <a:r>
              <a:rPr lang="en-US" sz="2800" dirty="0" smtClean="0"/>
              <a:t> object, which </a:t>
            </a:r>
            <a:r>
              <a:rPr lang="en-US" sz="2800" dirty="0" err="1" smtClean="0"/>
              <a:t>bydefault</a:t>
            </a:r>
            <a:r>
              <a:rPr lang="en-US" sz="2800" dirty="0" smtClean="0"/>
              <a:t> represents standard device i.e. Monitor.</a:t>
            </a:r>
          </a:p>
          <a:p>
            <a:pPr marL="342900" indent="-342900" algn="just">
              <a:buAutoNum type="arabicPeriod"/>
            </a:pPr>
            <a:r>
              <a:rPr lang="en-US" sz="2800" b="1" dirty="0" smtClean="0"/>
              <a:t>System.err:</a:t>
            </a:r>
            <a:r>
              <a:rPr lang="en-US" sz="2800" dirty="0" smtClean="0"/>
              <a:t> This field also represents </a:t>
            </a:r>
            <a:r>
              <a:rPr lang="en-US" sz="2800" dirty="0" err="1" smtClean="0"/>
              <a:t>PrintStream</a:t>
            </a:r>
            <a:r>
              <a:rPr lang="en-US" sz="2800" dirty="0" smtClean="0"/>
              <a:t> object, which </a:t>
            </a:r>
            <a:r>
              <a:rPr lang="en-US" sz="2800" dirty="0" err="1" smtClean="0"/>
              <a:t>bydefault</a:t>
            </a:r>
            <a:r>
              <a:rPr lang="en-US" sz="2800" dirty="0" smtClean="0"/>
              <a:t> represents Monitor.</a:t>
            </a:r>
          </a:p>
          <a:p>
            <a:pPr marL="342900" indent="-342900" algn="just"/>
            <a:endParaRPr lang="en-US" sz="2800" dirty="0" smtClean="0"/>
          </a:p>
          <a:p>
            <a:pPr marL="342900" indent="-342900"/>
            <a:r>
              <a:rPr lang="en-US" sz="2800" b="1" dirty="0" smtClean="0"/>
              <a:t>	</a:t>
            </a:r>
            <a:r>
              <a:rPr lang="en-US" sz="2800" b="1" dirty="0" err="1" smtClean="0"/>
              <a:t>System.out.println</a:t>
            </a:r>
            <a:r>
              <a:rPr lang="en-US" sz="2800" b="1" dirty="0" smtClean="0"/>
              <a:t>(“ To print messages”);</a:t>
            </a:r>
          </a:p>
          <a:p>
            <a:pPr marL="342900" indent="-342900"/>
            <a:endParaRPr lang="en-US" sz="2800" b="1" dirty="0" smtClean="0"/>
          </a:p>
          <a:p>
            <a:pPr marL="342900" indent="-342900"/>
            <a:r>
              <a:rPr lang="en-US" sz="2800" b="1" dirty="0" smtClean="0"/>
              <a:t>	</a:t>
            </a:r>
            <a:r>
              <a:rPr lang="en-US" sz="2800" b="1" dirty="0" err="1" smtClean="0"/>
              <a:t>System.err.println</a:t>
            </a:r>
            <a:r>
              <a:rPr lang="en-US" sz="2800" b="1" dirty="0" smtClean="0"/>
              <a:t>(“ To print error messages”);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09600"/>
            <a:ext cx="853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To accept data from keyboard, i.e. </a:t>
            </a:r>
            <a:r>
              <a:rPr lang="en-US" sz="2800" dirty="0" err="1" smtClean="0"/>
              <a:t>System.in</a:t>
            </a:r>
            <a:r>
              <a:rPr lang="en-US" sz="2800" dirty="0" smtClean="0"/>
              <a:t>, we need to connect it to an input stream as some input stream is needed to read data.</a:t>
            </a:r>
            <a:endParaRPr lang="en-US" sz="2800" b="1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1946492" y="2209800"/>
            <a:ext cx="6130707" cy="3908286"/>
            <a:chOff x="457200" y="2389910"/>
            <a:chExt cx="3969325" cy="3908286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2514600"/>
              <a:ext cx="2209800" cy="3048000"/>
              <a:chOff x="457200" y="2514600"/>
              <a:chExt cx="2209800" cy="3048000"/>
            </a:xfrm>
          </p:grpSpPr>
          <p:sp>
            <p:nvSpPr>
              <p:cNvPr id="6" name="L-Shape 5"/>
              <p:cNvSpPr/>
              <p:nvPr/>
            </p:nvSpPr>
            <p:spPr>
              <a:xfrm rot="5400000">
                <a:off x="800100" y="2476500"/>
                <a:ext cx="1295400" cy="1371600"/>
              </a:xfrm>
              <a:prstGeom prst="corner">
                <a:avLst>
                  <a:gd name="adj1" fmla="val 30519"/>
                  <a:gd name="adj2" fmla="val 2578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62000" y="3886200"/>
                <a:ext cx="3810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7200" y="5029200"/>
                <a:ext cx="22098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rot="5400000">
                <a:off x="800894" y="4609306"/>
                <a:ext cx="2286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800894" y="4228306"/>
                <a:ext cx="2286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800894" y="3466306"/>
                <a:ext cx="2286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800894" y="3009106"/>
                <a:ext cx="2286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0800000">
                <a:off x="1143000" y="26670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10800000">
                <a:off x="1676400" y="26670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0800000">
                <a:off x="2209800" y="26670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74964" y="4952995"/>
              <a:ext cx="2092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 smtClean="0"/>
                <a:t>System.in</a:t>
              </a:r>
              <a:endParaRPr lang="en-US" sz="3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4886" y="5590310"/>
              <a:ext cx="220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Keyboard</a:t>
              </a:r>
              <a:endParaRPr lang="en-US" sz="4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4191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/>
                <a:t>InputStreamReader</a:t>
              </a:r>
              <a:endParaRPr lang="en-US" sz="2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8525" y="31242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/>
                <a:t>BufferedReader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01105" y="2389910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Data</a:t>
              </a:r>
              <a:endParaRPr lang="en-US" sz="3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20947"/>
            <a:ext cx="86868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Connect the keyboard to input stream object. Here we can use </a:t>
            </a:r>
            <a:r>
              <a:rPr lang="en-US" sz="2800" dirty="0" err="1" smtClean="0"/>
              <a:t>InputStreamReader</a:t>
            </a:r>
            <a:r>
              <a:rPr lang="en-US" sz="2800" dirty="0" smtClean="0"/>
              <a:t> to read data from keyboard.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600" b="1" dirty="0" err="1" smtClean="0"/>
              <a:t>InputStreamReaderobj</a:t>
            </a:r>
            <a:r>
              <a:rPr lang="en-US" sz="2600" b="1" dirty="0" smtClean="0"/>
              <a:t> = new </a:t>
            </a:r>
            <a:r>
              <a:rPr lang="en-US" sz="2600" b="1" dirty="0" err="1" smtClean="0"/>
              <a:t>InputStreamReader</a:t>
            </a:r>
            <a:r>
              <a:rPr lang="en-US" sz="2600" b="1" dirty="0" smtClean="0"/>
              <a:t>(</a:t>
            </a:r>
            <a:r>
              <a:rPr lang="en-US" sz="2600" b="1" dirty="0" err="1" smtClean="0"/>
              <a:t>System.in</a:t>
            </a:r>
            <a:r>
              <a:rPr lang="en-US" sz="2600" b="1" dirty="0" smtClean="0"/>
              <a:t>)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Connect </a:t>
            </a:r>
            <a:r>
              <a:rPr lang="en-US" sz="2800" dirty="0" err="1" smtClean="0"/>
              <a:t>InputStreamReader</a:t>
            </a:r>
            <a:r>
              <a:rPr lang="en-US" sz="2800" dirty="0" smtClean="0"/>
              <a:t> to </a:t>
            </a:r>
            <a:r>
              <a:rPr lang="en-US" sz="2800" dirty="0" err="1" smtClean="0"/>
              <a:t>BufferedReader</a:t>
            </a:r>
            <a:r>
              <a:rPr lang="en-US" sz="2800" dirty="0" smtClean="0"/>
              <a:t>, which is another input type of stream. We are using </a:t>
            </a:r>
            <a:r>
              <a:rPr lang="en-US" sz="2800" dirty="0" err="1" smtClean="0"/>
              <a:t>BufferedReader</a:t>
            </a:r>
            <a:r>
              <a:rPr lang="en-US" sz="2800" dirty="0" smtClean="0"/>
              <a:t> as it has got methods to read data properly coming from the stream.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600" b="1" dirty="0" err="1" smtClean="0"/>
              <a:t>BufferedReader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br</a:t>
            </a:r>
            <a:r>
              <a:rPr lang="en-US" sz="2600" b="1" dirty="0" smtClean="0"/>
              <a:t> = new </a:t>
            </a:r>
            <a:r>
              <a:rPr lang="en-US" sz="2600" b="1" dirty="0" err="1" smtClean="0"/>
              <a:t>BufferedReader</a:t>
            </a:r>
            <a:r>
              <a:rPr lang="en-US" sz="2600" b="1" dirty="0" smtClean="0"/>
              <a:t>(</a:t>
            </a:r>
            <a:r>
              <a:rPr lang="en-US" sz="2600" b="1" dirty="0" err="1" smtClean="0"/>
              <a:t>obj</a:t>
            </a:r>
            <a:r>
              <a:rPr lang="en-US" sz="2600" b="1" dirty="0" smtClean="0"/>
              <a:t>)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These 2 steps can be combined:</a:t>
            </a:r>
          </a:p>
          <a:p>
            <a:pPr algn="just"/>
            <a:r>
              <a:rPr lang="en-US" sz="2800" b="1" dirty="0" err="1" smtClean="0"/>
              <a:t>BufferedReader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br</a:t>
            </a:r>
            <a:r>
              <a:rPr lang="en-US" sz="2800" b="1" dirty="0" smtClean="0"/>
              <a:t> = new </a:t>
            </a:r>
            <a:r>
              <a:rPr lang="en-US" sz="2800" b="1" dirty="0" err="1" smtClean="0"/>
              <a:t>BufferedReader</a:t>
            </a:r>
            <a:r>
              <a:rPr lang="en-US" sz="2800" b="1" dirty="0" smtClean="0"/>
              <a:t>(new </a:t>
            </a:r>
            <a:r>
              <a:rPr lang="en-US" sz="2800" b="1" dirty="0" err="1" smtClean="0"/>
              <a:t>InputStreamReader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System.in</a:t>
            </a:r>
            <a:r>
              <a:rPr lang="en-US" sz="2800" b="1" dirty="0" smtClean="0"/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455" y="223962"/>
            <a:ext cx="8686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Now, we can read the data from the keyboard using read() and </a:t>
            </a:r>
            <a:r>
              <a:rPr lang="en-US" sz="2800" dirty="0" err="1" smtClean="0"/>
              <a:t>readLine</a:t>
            </a:r>
            <a:r>
              <a:rPr lang="en-US" sz="2800" dirty="0" smtClean="0"/>
              <a:t>() methods available in </a:t>
            </a:r>
            <a:r>
              <a:rPr lang="en-US" sz="2800" dirty="0" err="1" smtClean="0"/>
              <a:t>BufferedReader</a:t>
            </a:r>
            <a:r>
              <a:rPr lang="en-US" sz="2800" dirty="0" smtClean="0"/>
              <a:t> class.</a:t>
            </a:r>
          </a:p>
          <a:p>
            <a:pPr algn="just"/>
            <a:endParaRPr lang="en-US" sz="2800" b="1" dirty="0" smtClean="0"/>
          </a:p>
          <a:p>
            <a:pPr algn="just"/>
            <a:r>
              <a:rPr lang="en-US" sz="2800" b="1" dirty="0" smtClean="0"/>
              <a:t>Accepting a single character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Create a </a:t>
            </a:r>
            <a:r>
              <a:rPr lang="en-US" sz="2800" dirty="0" err="1" smtClean="0"/>
              <a:t>BufferedReader</a:t>
            </a:r>
            <a:r>
              <a:rPr lang="en-US" sz="2800" dirty="0" smtClean="0"/>
              <a:t> class object (</a:t>
            </a:r>
            <a:r>
              <a:rPr lang="en-US" sz="2800" dirty="0" err="1" smtClean="0"/>
              <a:t>br</a:t>
            </a:r>
            <a:r>
              <a:rPr lang="en-US" sz="2800" dirty="0" smtClean="0"/>
              <a:t>).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Then read a single character from the keyboard:</a:t>
            </a:r>
          </a:p>
          <a:p>
            <a:pPr algn="just"/>
            <a:r>
              <a:rPr lang="en-US" sz="2800" dirty="0" smtClean="0"/>
              <a:t>	</a:t>
            </a:r>
            <a:r>
              <a:rPr lang="en-US" sz="2800" b="1" dirty="0" smtClean="0"/>
              <a:t>char </a:t>
            </a:r>
            <a:r>
              <a:rPr lang="en-US" sz="2800" b="1" dirty="0" err="1" smtClean="0"/>
              <a:t>ch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br.read</a:t>
            </a:r>
            <a:r>
              <a:rPr lang="en-US" sz="2800" b="1" dirty="0" smtClean="0"/>
              <a:t>();</a:t>
            </a:r>
          </a:p>
          <a:p>
            <a:pPr algn="just"/>
            <a:endParaRPr lang="en-US" sz="2800" b="1" dirty="0" smtClean="0"/>
          </a:p>
          <a:p>
            <a:pPr algn="just"/>
            <a:r>
              <a:rPr lang="en-US" sz="2800" b="1" dirty="0" smtClean="0"/>
              <a:t>Note:</a:t>
            </a:r>
            <a:r>
              <a:rPr lang="en-US" sz="2800" dirty="0" smtClean="0"/>
              <a:t> Here the read() method reads a single character from the keyboard but it returns its ASCII number, which is an integer, this integer number cannot be stored into character type variable </a:t>
            </a:r>
            <a:r>
              <a:rPr lang="en-US" sz="2800" dirty="0" err="1" smtClean="0"/>
              <a:t>ch</a:t>
            </a:r>
            <a:r>
              <a:rPr lang="en-US" sz="2800" dirty="0" smtClean="0"/>
              <a:t>, we should convert it into char type by the following method:</a:t>
            </a:r>
          </a:p>
          <a:p>
            <a:pPr lvl="2" algn="just"/>
            <a:endParaRPr lang="en-US" sz="2800" b="1" dirty="0" smtClean="0"/>
          </a:p>
          <a:p>
            <a:pPr lvl="2" algn="just"/>
            <a:r>
              <a:rPr lang="en-US" sz="2800" b="1" dirty="0" smtClean="0"/>
              <a:t>char </a:t>
            </a:r>
            <a:r>
              <a:rPr lang="en-US" sz="2800" b="1" dirty="0" err="1" smtClean="0"/>
              <a:t>ch</a:t>
            </a:r>
            <a:r>
              <a:rPr lang="en-US" sz="2800" b="1" dirty="0" smtClean="0"/>
              <a:t> = (char) </a:t>
            </a:r>
            <a:r>
              <a:rPr lang="en-US" sz="2800" b="1" dirty="0" err="1" smtClean="0"/>
              <a:t>br.read</a:t>
            </a:r>
            <a:r>
              <a:rPr lang="en-US" sz="2800" b="1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2202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Accepting a character from the Keyboard</a:t>
            </a:r>
          </a:p>
          <a:p>
            <a:endParaRPr lang="en-US" sz="2200" dirty="0" smtClean="0"/>
          </a:p>
          <a:p>
            <a:r>
              <a:rPr lang="en-US" sz="2200" dirty="0" smtClean="0"/>
              <a:t>class Accept</a:t>
            </a:r>
          </a:p>
          <a:p>
            <a:r>
              <a:rPr lang="en-US" sz="2200" dirty="0" smtClean="0"/>
              <a:t>{</a:t>
            </a:r>
          </a:p>
          <a:p>
            <a:endParaRPr lang="en-US" sz="2200" dirty="0" smtClean="0"/>
          </a:p>
          <a:p>
            <a:r>
              <a:rPr lang="en-US" sz="2200" dirty="0" smtClean="0"/>
              <a:t>public static void main (String </a:t>
            </a:r>
            <a:r>
              <a:rPr lang="en-US" sz="2200" dirty="0" err="1" smtClean="0"/>
              <a:t>args</a:t>
            </a:r>
            <a:r>
              <a:rPr lang="en-US" sz="2200" dirty="0" smtClean="0"/>
              <a:t>[]) throws </a:t>
            </a:r>
            <a:r>
              <a:rPr lang="en-US" sz="2200" dirty="0" err="1" smtClean="0"/>
              <a:t>IOException</a:t>
            </a:r>
            <a:endParaRPr lang="en-US" sz="2200" dirty="0" smtClean="0"/>
          </a:p>
          <a:p>
            <a:r>
              <a:rPr lang="en-US" sz="2200" dirty="0" smtClean="0"/>
              <a:t>{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BufferedReader</a:t>
            </a:r>
            <a:r>
              <a:rPr lang="en-US" sz="2200" dirty="0" smtClean="0"/>
              <a:t> </a:t>
            </a:r>
            <a:r>
              <a:rPr lang="en-US" sz="2200" dirty="0" err="1" smtClean="0"/>
              <a:t>br</a:t>
            </a:r>
            <a:r>
              <a:rPr lang="en-US" sz="2200" dirty="0" smtClean="0"/>
              <a:t>=new </a:t>
            </a:r>
            <a:r>
              <a:rPr lang="en-US" sz="2200" dirty="0" err="1" smtClean="0"/>
              <a:t>BufferedReader</a:t>
            </a:r>
            <a:r>
              <a:rPr lang="en-US" sz="2200" dirty="0" smtClean="0"/>
              <a:t>( new </a:t>
            </a:r>
            <a:r>
              <a:rPr lang="en-US" sz="2200" dirty="0" err="1" smtClean="0"/>
              <a:t>InputStreamReader</a:t>
            </a:r>
            <a:r>
              <a:rPr lang="en-US" sz="2200" dirty="0" smtClean="0"/>
              <a:t> (</a:t>
            </a:r>
            <a:r>
              <a:rPr lang="en-US" sz="2200" dirty="0" err="1" smtClean="0"/>
              <a:t>System.in</a:t>
            </a:r>
            <a:r>
              <a:rPr lang="en-US" sz="2200" dirty="0" smtClean="0"/>
              <a:t>));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(“Enter a character value:”);</a:t>
            </a:r>
          </a:p>
          <a:p>
            <a:endParaRPr lang="en-US" sz="2200" dirty="0" smtClean="0"/>
          </a:p>
          <a:p>
            <a:r>
              <a:rPr lang="en-US" sz="2200" dirty="0" smtClean="0"/>
              <a:t>char </a:t>
            </a:r>
            <a:r>
              <a:rPr lang="en-US" sz="2200" dirty="0" err="1" smtClean="0"/>
              <a:t>ch</a:t>
            </a:r>
            <a:r>
              <a:rPr lang="en-US" sz="2200" dirty="0" smtClean="0"/>
              <a:t> = (char) </a:t>
            </a:r>
            <a:r>
              <a:rPr lang="en-US" sz="2200" dirty="0" err="1" smtClean="0"/>
              <a:t>br.read</a:t>
            </a:r>
            <a:r>
              <a:rPr lang="en-US" sz="2200" dirty="0" smtClean="0"/>
              <a:t>();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System.out.println</a:t>
            </a:r>
            <a:r>
              <a:rPr lang="en-US" sz="2200" dirty="0" smtClean="0"/>
              <a:t> (“You entered: ”+ </a:t>
            </a:r>
            <a:r>
              <a:rPr lang="en-US" sz="2200" dirty="0" err="1" smtClean="0"/>
              <a:t>ch</a:t>
            </a:r>
            <a:r>
              <a:rPr lang="en-US" sz="2200" dirty="0" smtClean="0"/>
              <a:t>)</a:t>
            </a:r>
          </a:p>
          <a:p>
            <a:endParaRPr lang="en-US" sz="2200" dirty="0" smtClean="0"/>
          </a:p>
          <a:p>
            <a:r>
              <a:rPr lang="en-US" sz="2200" dirty="0" smtClean="0"/>
              <a:t>}</a:t>
            </a:r>
          </a:p>
          <a:p>
            <a:endParaRPr lang="en-US" sz="2200" dirty="0" smtClean="0"/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185"/>
            <a:ext cx="9220200" cy="675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Accepting a String value from the Keyboard</a:t>
            </a:r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class Accept {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public static void main (String </a:t>
            </a:r>
            <a:r>
              <a:rPr lang="en-US" sz="2200" dirty="0" err="1" smtClean="0"/>
              <a:t>args</a:t>
            </a:r>
            <a:r>
              <a:rPr lang="en-US" sz="2200" dirty="0" smtClean="0"/>
              <a:t>[]) throws </a:t>
            </a:r>
            <a:r>
              <a:rPr lang="en-US" sz="2200" dirty="0" err="1" smtClean="0"/>
              <a:t>IOException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BufferedReader</a:t>
            </a:r>
            <a:r>
              <a:rPr lang="en-US" sz="2200" dirty="0" smtClean="0"/>
              <a:t> </a:t>
            </a:r>
            <a:r>
              <a:rPr lang="en-US" sz="2200" dirty="0" err="1" smtClean="0"/>
              <a:t>br</a:t>
            </a:r>
            <a:r>
              <a:rPr lang="en-US" sz="2200" dirty="0" smtClean="0"/>
              <a:t>=new </a:t>
            </a:r>
            <a:r>
              <a:rPr lang="en-US" sz="2200" dirty="0" err="1" smtClean="0"/>
              <a:t>BufferedReader</a:t>
            </a:r>
            <a:r>
              <a:rPr lang="en-US" sz="2200" dirty="0" smtClean="0"/>
              <a:t>( new </a:t>
            </a:r>
            <a:r>
              <a:rPr lang="en-US" sz="2200" dirty="0" err="1" smtClean="0"/>
              <a:t>InputStreamReader</a:t>
            </a:r>
            <a:r>
              <a:rPr lang="en-US" sz="2200" dirty="0" smtClean="0"/>
              <a:t> (</a:t>
            </a:r>
            <a:r>
              <a:rPr lang="en-US" sz="2200" dirty="0" err="1" smtClean="0"/>
              <a:t>System.in</a:t>
            </a:r>
            <a:r>
              <a:rPr lang="en-US" sz="2200" dirty="0" smtClean="0"/>
              <a:t>));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System.out.println</a:t>
            </a:r>
            <a:r>
              <a:rPr lang="en-US" sz="2200" dirty="0" smtClean="0"/>
              <a:t> (“Enter a Name:”);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String name = </a:t>
            </a:r>
            <a:r>
              <a:rPr lang="en-US" sz="2200" b="1" dirty="0" err="1" smtClean="0"/>
              <a:t>br.readLine</a:t>
            </a:r>
            <a:r>
              <a:rPr lang="en-US" sz="2200" b="1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System.out.println</a:t>
            </a:r>
            <a:r>
              <a:rPr lang="en-US" sz="2200" dirty="0" smtClean="0"/>
              <a:t> (“You entered: ”+ name)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}      }</a:t>
            </a:r>
          </a:p>
          <a:p>
            <a:r>
              <a:rPr lang="en-US" sz="2600" b="1" u="sng" dirty="0" smtClean="0"/>
              <a:t>Note:</a:t>
            </a:r>
            <a:r>
              <a:rPr lang="en-US" sz="2600" u="sng" dirty="0" smtClean="0"/>
              <a:t> </a:t>
            </a:r>
            <a:r>
              <a:rPr lang="en-US" sz="2600" dirty="0" smtClean="0"/>
              <a:t>Here </a:t>
            </a:r>
            <a:r>
              <a:rPr lang="en-US" sz="2600" dirty="0" err="1" smtClean="0"/>
              <a:t>readLine</a:t>
            </a:r>
            <a:r>
              <a:rPr lang="en-US" sz="2600" dirty="0" smtClean="0"/>
              <a:t>() method accept a string from the keyboard and returns the string into name variable. In this case casting is not needed since </a:t>
            </a:r>
            <a:r>
              <a:rPr lang="en-US" sz="2600" dirty="0" err="1" smtClean="0"/>
              <a:t>readLine</a:t>
            </a:r>
            <a:r>
              <a:rPr lang="en-US" sz="2600" dirty="0" smtClean="0"/>
              <a:t>() is taking a string and returning the same data type.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53285"/>
            <a:ext cx="8686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Accepting an integer value from the Keyboard</a:t>
            </a:r>
          </a:p>
          <a:p>
            <a:endParaRPr lang="en-US" sz="2600" dirty="0" smtClean="0"/>
          </a:p>
          <a:p>
            <a:r>
              <a:rPr lang="en-US" sz="2600" dirty="0" smtClean="0"/>
              <a:t>Step 1:	String </a:t>
            </a:r>
            <a:r>
              <a:rPr lang="en-US" sz="2600" dirty="0" err="1" smtClean="0"/>
              <a:t>str</a:t>
            </a:r>
            <a:r>
              <a:rPr lang="en-US" sz="2600" dirty="0" smtClean="0"/>
              <a:t> = new </a:t>
            </a:r>
            <a:r>
              <a:rPr lang="en-US" sz="2600" dirty="0" err="1" smtClean="0"/>
              <a:t>br.readLine</a:t>
            </a:r>
            <a:r>
              <a:rPr lang="en-US" sz="2600" dirty="0" smtClean="0"/>
              <a:t>();</a:t>
            </a:r>
          </a:p>
          <a:p>
            <a:r>
              <a:rPr lang="en-US" sz="2600" dirty="0" smtClean="0"/>
              <a:t>Step 2:	</a:t>
            </a:r>
            <a:r>
              <a:rPr lang="en-US" sz="2600" dirty="0" err="1" smtClean="0"/>
              <a:t>int</a:t>
            </a:r>
            <a:r>
              <a:rPr lang="en-US" sz="2600" dirty="0" smtClean="0"/>
              <a:t> n = </a:t>
            </a:r>
            <a:r>
              <a:rPr lang="en-US" sz="2600" dirty="0" err="1" smtClean="0"/>
              <a:t>Integer.parseInt</a:t>
            </a:r>
            <a:r>
              <a:rPr lang="en-US" sz="2600" dirty="0" smtClean="0"/>
              <a:t>(</a:t>
            </a:r>
            <a:r>
              <a:rPr lang="en-US" sz="2600" dirty="0" err="1" smtClean="0"/>
              <a:t>str</a:t>
            </a:r>
            <a:r>
              <a:rPr lang="en-US" sz="2600" dirty="0" smtClean="0"/>
              <a:t>);</a:t>
            </a:r>
          </a:p>
          <a:p>
            <a:endParaRPr lang="en-US" sz="2600" dirty="0" smtClean="0"/>
          </a:p>
          <a:p>
            <a:r>
              <a:rPr lang="en-US" sz="2600" dirty="0" smtClean="0"/>
              <a:t>Or		</a:t>
            </a:r>
            <a:r>
              <a:rPr lang="en-US" sz="2600" dirty="0" err="1" smtClean="0"/>
              <a:t>int</a:t>
            </a:r>
            <a:r>
              <a:rPr lang="en-US" sz="2600" dirty="0" smtClean="0"/>
              <a:t> n = </a:t>
            </a:r>
            <a:r>
              <a:rPr lang="en-US" sz="2600" dirty="0" err="1" smtClean="0"/>
              <a:t>Integer.parseInt</a:t>
            </a:r>
            <a:r>
              <a:rPr lang="en-US" sz="2600" dirty="0" smtClean="0"/>
              <a:t>(</a:t>
            </a:r>
            <a:r>
              <a:rPr lang="en-US" sz="2600" dirty="0" err="1" smtClean="0"/>
              <a:t>br.readLine</a:t>
            </a:r>
            <a:r>
              <a:rPr lang="en-US" sz="2600" dirty="0" smtClean="0"/>
              <a:t>());</a:t>
            </a:r>
          </a:p>
          <a:p>
            <a:endParaRPr lang="en-US" sz="2600" dirty="0" smtClean="0"/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Here, </a:t>
            </a:r>
            <a:r>
              <a:rPr lang="en-US" sz="2600" dirty="0" err="1" smtClean="0"/>
              <a:t>parseInt</a:t>
            </a:r>
            <a:r>
              <a:rPr lang="en-US" sz="2600" dirty="0" smtClean="0"/>
              <a:t>() is a static method in Integer class, so it called using class name as </a:t>
            </a:r>
            <a:r>
              <a:rPr lang="en-US" sz="2600" dirty="0" err="1" smtClean="0"/>
              <a:t>Interger.parseInt</a:t>
            </a:r>
            <a:r>
              <a:rPr lang="en-US" sz="2600" dirty="0" smtClean="0"/>
              <a:t>(). </a:t>
            </a:r>
          </a:p>
          <a:p>
            <a:endParaRPr lang="en-US" sz="26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2600" dirty="0" smtClean="0"/>
              <a:t>Another important point to observe that we are not using casting to convert String type into </a:t>
            </a:r>
            <a:r>
              <a:rPr lang="en-US" sz="2600" dirty="0" err="1" smtClean="0"/>
              <a:t>int</a:t>
            </a:r>
            <a:r>
              <a:rPr lang="en-US" sz="2600" dirty="0" smtClean="0"/>
              <a:t> type. The reason is String is a class and </a:t>
            </a:r>
            <a:r>
              <a:rPr lang="en-US" sz="2600" dirty="0" err="1" smtClean="0"/>
              <a:t>int</a:t>
            </a:r>
            <a:r>
              <a:rPr lang="en-US" sz="2600" dirty="0" smtClean="0"/>
              <a:t> is a fundamental data type. Converting a class type into a fundamental data type is not possible using casting. It is possible by using the method </a:t>
            </a:r>
            <a:r>
              <a:rPr lang="en-US" sz="2600" dirty="0" err="1" smtClean="0"/>
              <a:t>Integer.parseInt</a:t>
            </a:r>
            <a:r>
              <a:rPr lang="en-US" sz="2600" dirty="0" smtClean="0"/>
              <a:t>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30385"/>
            <a:ext cx="8686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Accepting other types of values</a:t>
            </a:r>
          </a:p>
          <a:p>
            <a:endParaRPr lang="en-US" sz="2600" dirty="0" smtClean="0"/>
          </a:p>
          <a:p>
            <a:pPr>
              <a:lnSpc>
                <a:spcPct val="200000"/>
              </a:lnSpc>
            </a:pPr>
            <a:r>
              <a:rPr lang="en-US" sz="2600" dirty="0" smtClean="0"/>
              <a:t>	</a:t>
            </a:r>
            <a:r>
              <a:rPr lang="en-US" sz="2800" dirty="0" smtClean="0"/>
              <a:t>float n = </a:t>
            </a:r>
            <a:r>
              <a:rPr lang="en-US" sz="2800" dirty="0" err="1" smtClean="0"/>
              <a:t>Float.parseFloat</a:t>
            </a:r>
            <a:r>
              <a:rPr lang="en-US" sz="2800" dirty="0" smtClean="0"/>
              <a:t>(</a:t>
            </a:r>
            <a:r>
              <a:rPr lang="en-US" sz="2800" dirty="0" err="1" smtClean="0"/>
              <a:t>br.readLine</a:t>
            </a:r>
            <a:r>
              <a:rPr lang="en-US" sz="2800" dirty="0" smtClean="0"/>
              <a:t>());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	byte n = </a:t>
            </a:r>
            <a:r>
              <a:rPr lang="en-US" sz="2800" dirty="0" err="1" smtClean="0"/>
              <a:t>Byte.parseByte</a:t>
            </a:r>
            <a:r>
              <a:rPr lang="en-US" sz="2800" dirty="0" smtClean="0"/>
              <a:t>(</a:t>
            </a:r>
            <a:r>
              <a:rPr lang="en-US" sz="2800" dirty="0" err="1" smtClean="0"/>
              <a:t>br.readLine</a:t>
            </a:r>
            <a:r>
              <a:rPr lang="en-US" sz="2800" dirty="0" smtClean="0"/>
              <a:t>());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	short n = </a:t>
            </a:r>
            <a:r>
              <a:rPr lang="en-US" sz="2800" dirty="0" err="1" smtClean="0"/>
              <a:t>Short.parseShort</a:t>
            </a:r>
            <a:r>
              <a:rPr lang="en-US" sz="2800" dirty="0" smtClean="0"/>
              <a:t>(</a:t>
            </a:r>
            <a:r>
              <a:rPr lang="en-US" sz="2800" dirty="0" err="1" smtClean="0"/>
              <a:t>br.readLine</a:t>
            </a:r>
            <a:r>
              <a:rPr lang="en-US" sz="2800" dirty="0" smtClean="0"/>
              <a:t>());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	long n = </a:t>
            </a:r>
            <a:r>
              <a:rPr lang="en-US" sz="2800" dirty="0" err="1" smtClean="0"/>
              <a:t>Long.parseLong</a:t>
            </a:r>
            <a:r>
              <a:rPr lang="en-US" sz="2800" dirty="0" smtClean="0"/>
              <a:t>(</a:t>
            </a:r>
            <a:r>
              <a:rPr lang="en-US" sz="2800" dirty="0" err="1" smtClean="0"/>
              <a:t>br.readLine</a:t>
            </a:r>
            <a:r>
              <a:rPr lang="en-US" sz="2800" dirty="0" smtClean="0"/>
              <a:t>());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	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n = </a:t>
            </a:r>
            <a:r>
              <a:rPr lang="en-US" sz="2800" dirty="0" err="1" smtClean="0"/>
              <a:t>Boolean.parseBoolean</a:t>
            </a:r>
            <a:r>
              <a:rPr lang="en-US" sz="2800" dirty="0" smtClean="0"/>
              <a:t>(</a:t>
            </a:r>
            <a:r>
              <a:rPr lang="en-US" sz="2800" dirty="0" err="1" smtClean="0"/>
              <a:t>br.readLine</a:t>
            </a:r>
            <a:r>
              <a:rPr lang="en-US" sz="2800" dirty="0" smtClean="0"/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</TotalTime>
  <Words>830</Words>
  <Application>Microsoft Office PowerPoint</Application>
  <PresentationFormat>On-screen Show (4:3)</PresentationFormat>
  <Paragraphs>157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abc</cp:lastModifiedBy>
  <cp:revision>35</cp:revision>
  <dcterms:created xsi:type="dcterms:W3CDTF">2006-08-16T00:00:00Z</dcterms:created>
  <dcterms:modified xsi:type="dcterms:W3CDTF">2013-07-30T04:26:02Z</dcterms:modified>
</cp:coreProperties>
</file>